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F30B-4668-4780-F693-28EACAB16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9535B-D38C-1257-3A35-39A374CE1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4C30-6739-8EA1-8B1A-D8C1CF3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6433-35C9-4D75-FB86-86D05BDB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77FD-D094-C626-5DCD-4A425835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3AE5-E3F6-AF33-D89D-6C062043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70CB4-2759-1EFC-3787-47B3F3D5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4998-8D76-9712-CD57-931814B3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9FAD-8B8E-6C1B-9259-3BAC7D24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8F64-3A9C-6FE8-D5EC-4AED82CB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779A8-2F74-66C1-90FA-E2EA5DF18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5DD2E-6B69-FF2A-91D2-AA19C5F86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B055-33D8-5C28-4E43-EF6070C4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3F0B-DCDC-3045-DB54-8D52ADC3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3A28-4197-8232-E9DF-D4AA6C4D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1BD2-5047-6C4F-8964-E4D2CD4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09B7-ACE5-D667-EC77-97DF668C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96BB-6C73-4DEA-AD41-D7521A35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970D-6B07-29D3-6802-10B107A7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8057-57A3-8869-0C78-7BF086E0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4A3B-912B-8D6C-DCF5-FF796C5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54B5-A60A-622C-39B1-60AA597B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D312-1933-5FD8-07BE-987DE681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984A-729C-D6E9-4D96-45B8AEB7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CDFC-9D0C-DF98-4A16-EECB30BE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EB9F-ADF8-4C48-F5F0-7755134F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1A08-D355-4FBC-9A8E-B8D509D1E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E00A-40FC-569D-4C87-4AC10052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6769-5F08-4563-42CB-07D8974C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A2902-B69B-A79B-EDC1-0C9B8BA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33AE1-A220-206D-587D-B6EF7320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27B8-FD53-9CA9-0483-AB5CD2A3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CFA21-ACE2-D72E-5075-7F442DE0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237E8-EB28-AF9D-8FCC-EA043934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D49F-2666-F894-3A0E-09FBAFC74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3745A-EF2B-1D4E-02EB-54390C198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136F5-6F9B-01EA-BB0C-A921B5ED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585AB-1FAB-828D-CCEA-92BB4AA6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34349-4EAC-F8BD-DDB7-EB8BE29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080-CFC0-2854-2D05-4300EF6F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73138-D544-672D-B610-A54628ED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80BB5-8DD5-9C73-94B7-099C7B25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DC663-5B6F-17F1-4150-660F4507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BBC1-CFC3-8571-D73B-E9EA996B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99183-5D73-76BC-D81B-4A8662F3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7E8B1-7299-2F5B-8398-7B5DD48E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9A4E-60D9-4761-0B24-0CD8AB0C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646-6C28-887A-63C1-523E16C0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3C597-E09A-DDAC-6A78-8AA4D4E6C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0A56-2B7C-5C1C-DC2C-EACB9628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7FF20-2435-9F36-C991-EFA8E26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49D8C-0B6A-F102-6760-47CCDBB3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0A09-A81A-814F-37BF-5B84EA69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67136-8021-9B8D-392B-854DB2EC0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5BBED-EB93-240C-2BA5-D1080B91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E32D-40E6-B65B-AFA6-0CC1BD9B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CAEB6-49E4-486D-1F75-CA161AB6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EC931-C3EB-3BB7-4BF5-695ECFEE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1E4E1-2258-088F-BC76-C484000E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90B3-409A-FA33-47F5-8105AFEEF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1173-C274-7BFB-2C11-774086D5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839A2-1D34-F140-A40A-623AED090E1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674A-4E3E-FA20-DDB0-748C94813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4FC3-6252-FCEE-463C-F6FC3CD9E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729FD-A110-4B48-9680-5B3DFDF4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4A4DF7-EC11-EBDD-D061-8ADDD3E6D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94" y="1324862"/>
            <a:ext cx="7669427" cy="32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564EC-F495-315C-5B96-A4E16D9E20CA}"/>
              </a:ext>
            </a:extLst>
          </p:cNvPr>
          <p:cNvSpPr txBox="1"/>
          <p:nvPr/>
        </p:nvSpPr>
        <p:spPr>
          <a:xfrm>
            <a:off x="1359243" y="5239265"/>
            <a:ext cx="10083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Paired trimmed reads were then mapped to the yeast genome with STAR (Fig. 2).  Between 50%-60% of the fragments mapped to a single locus, while ~10% mapped to a few loci and ~30% to many loci (likely repetitive sequences).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2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CF81BE-EF45-AD7C-BB98-EEC5BCDD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24" y="1849720"/>
            <a:ext cx="9448800" cy="26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D0704-66F9-FAE9-C15A-1F1A65089CB1}"/>
              </a:ext>
            </a:extLst>
          </p:cNvPr>
          <p:cNvSpPr txBox="1"/>
          <p:nvPr/>
        </p:nvSpPr>
        <p:spPr>
          <a:xfrm>
            <a:off x="617838" y="5041556"/>
            <a:ext cx="10243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Most of the reads mapped to the yeast reference genome. However, only 15% of those reads mapped to a single location (Figure 3, light blue bar). A more in-depth analysis showed that more than 93% of the mapped reads mapped to the rRNA locus on chromosome XII (Fig. 3).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8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5463</TotalTime>
  <Words>111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Lorenzi, Hernan (NIH/NIDDK) [E]</dc:creator>
  <cp:lastModifiedBy>Lorenzi, Hernan (NIH/NIDDK) [E]</cp:lastModifiedBy>
  <cp:revision>1</cp:revision>
  <dcterms:created xsi:type="dcterms:W3CDTF">2024-07-11T18:42:58Z</dcterms:created>
  <dcterms:modified xsi:type="dcterms:W3CDTF">2024-07-15T13:46:00Z</dcterms:modified>
</cp:coreProperties>
</file>