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Minh Tri 20224170" userId="395bed78-8713-416a-bd2f-93739523db6b" providerId="ADAL" clId="{3F25A615-7C32-4F88-AEB6-48689A639E27}"/>
    <pc:docChg chg="modSld">
      <pc:chgData name="Le Minh Tri 20224170" userId="395bed78-8713-416a-bd2f-93739523db6b" providerId="ADAL" clId="{3F25A615-7C32-4F88-AEB6-48689A639E27}" dt="2025-05-23T17:57:28.974" v="4" actId="20577"/>
      <pc:docMkLst>
        <pc:docMk/>
      </pc:docMkLst>
      <pc:sldChg chg="modSp mod">
        <pc:chgData name="Le Minh Tri 20224170" userId="395bed78-8713-416a-bd2f-93739523db6b" providerId="ADAL" clId="{3F25A615-7C32-4F88-AEB6-48689A639E27}" dt="2025-05-23T17:57:28.974" v="4" actId="20577"/>
        <pc:sldMkLst>
          <pc:docMk/>
          <pc:sldMk cId="0" sldId="257"/>
        </pc:sldMkLst>
        <pc:spChg chg="mod">
          <ac:chgData name="Le Minh Tri 20224170" userId="395bed78-8713-416a-bd2f-93739523db6b" providerId="ADAL" clId="{3F25A615-7C32-4F88-AEB6-48689A639E27}" dt="2025-05-23T17:57:28.974" v="4" actId="20577"/>
          <ac:spMkLst>
            <pc:docMk/>
            <pc:sldMk cId="0" sldId="257"/>
            <ac:spMk id="24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52592783-E1F3-4413-BC45-9987234700C2}"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A1C88C6-62E7-4D43-AF1B-1C76B1203BB0}"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CA06267-040B-4647-AA02-B93927D4885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E699A9C-DCC9-408F-B42C-14DF870F719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FC618AC8-72F3-490B-86BD-4BAF329BC3B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DC67836-083D-464F-A96C-40A8A403697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52B8313-5A73-4505-A567-0178982BB98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3BD1960-AABB-4488-A11F-05AF441CBB8A}"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44521A6-9BEC-438A-BD47-2E8C4D4747BA}"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737A2493-A641-4316-B874-071859212254}"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B158B4D-040A-47B5-A2F4-B2F98A84DE8F}"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98E94D0F-1C21-445E-B1B7-FA488409AD46}"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59940E05-86E5-4C25-A6D4-C4607E689FFF}"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C4B43D5-13A7-4904-972B-DC27AD2BE836}"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62B30557-771A-4CF2-A82E-22842C3BC7DC}"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FA4E7D06-CE49-4D40-AB21-C09228C98EE0}"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2F05500-9DF6-445F-A4BA-B4E84047EE7B}"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5E5CBDB2-BAAF-4A74-AC84-814F6E0E5224}"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22324000-D922-4CFE-A04B-BC301ABAFD25}"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9C993764-37D2-4EA9-BA52-0F16C1652183}"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51E1720B-8F16-4D07-9AB0-5756D470FB0A}"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0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5917A4F3-7519-4ACC-BDDE-C23BE21493E2}"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A503BAA0-BD18-4C2C-8D45-E8C3E07BC4BA}"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90AE09DC-BEB7-4028-8303-3167A6AB9138}"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67D92963-9E49-4040-8052-EDA62E583377}"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3D8DE777-73A5-4F07-B8B5-2C155DB89559}"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2512CEC-5D2C-4EB3-BD84-5548C5881CCD}"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3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5C059463-9157-4964-81B4-AEB2188C73EC}"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74008E78-4524-4B31-86F3-C0FAAE99916A}"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362A05C1-3E93-44B4-82AA-35DA4F6219D1}"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3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3AE02A2B-6A1C-40F0-9C38-9B2A0A5F5542}"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3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4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4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01AD4868-D483-44B5-987D-6AC4ECD34686}"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4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4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8E835D40-9DD9-4A9D-A007-D6EBDC74FF99}"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4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4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A2DD1E0A-AA09-40F3-8525-666464F75CEF}"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BBCD72C6-388A-4E4B-83A6-ADDE76BC0009}"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5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081775ED-A1DB-45B7-9BEF-DE887D736F72}"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E2EB27E0-CB20-4BC8-BAE4-96640D3EBEC9}"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B37FD97F-C144-42E7-B875-1D4F766C7871}"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E2109980-B8EE-4BED-8979-C5603945ADF3}"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6A417B17-9387-4B44-8A6E-53816015A45E}"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A7E4B282-27CD-4DD0-9926-852152284339}"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26D82B64-0584-4583-912D-FD1D0A1A8BF2}"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573AD07F-DCB6-408A-A812-4076CEFC9378}"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8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DF256924-F42B-491D-9905-45367F0660A8}"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C50E000E-AFB1-493A-B36A-E9215234C16F}"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8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24915257-740E-49E7-AA4F-7F2857B82469}"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8470E09F-6844-490A-953F-58A85A3349F2}"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9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9111AFFE-A7E3-4FDA-B242-4CA562CA7967}"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553DF433-83F5-4E9A-82FF-081862AE8BD3}"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0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53BE2C7C-7A00-4868-9197-E11EC1AFCCD2}"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69CFB7BC-83AD-4529-8A27-D65214847B38}"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9A9F3872-3045-4EB1-B0E1-FBBE087702C9}"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400A3BDE-C0FF-44FC-B2DF-F918E99BE086}"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473D368F-587B-4C82-92A2-6A046A43811C}"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64F2A8AD-0305-44D1-A55F-5D1026EDC54A}"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2DE0D5A0-8026-4093-8B6B-05B1B3F327A5}"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E7D40E7C-84E6-426B-B799-F98C3016A617}"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AD9B6B4B-C003-4EFB-9D88-DDA677E54B89}"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14"/>
          </p:nvPr>
        </p:nvSpPr>
        <p:spPr/>
        <p:txBody>
          <a:bodyPr/>
          <a:lstStyle/>
          <a:p>
            <a:r>
              <a:t>Footer</a:t>
            </a:r>
          </a:p>
        </p:txBody>
      </p:sp>
      <p:sp>
        <p:nvSpPr>
          <p:cNvPr id="8" name="PlaceHolder 7"/>
          <p:cNvSpPr>
            <a:spLocks noGrp="1"/>
          </p:cNvSpPr>
          <p:nvPr>
            <p:ph type="sldNum" idx="15"/>
          </p:nvPr>
        </p:nvSpPr>
        <p:spPr/>
        <p:txBody>
          <a:bodyPr/>
          <a:lstStyle/>
          <a:p>
            <a:fld id="{907BB9DF-5393-412D-8079-015C41A4D970}" type="slidenum">
              <a:t>‹#›</a:t>
            </a:fld>
            <a:endParaRPr/>
          </a:p>
        </p:txBody>
      </p:sp>
      <p:sp>
        <p:nvSpPr>
          <p:cNvPr id="9" name="PlaceHolder 8"/>
          <p:cNvSpPr>
            <a:spLocks noGrp="1"/>
          </p:cNvSpPr>
          <p:nvPr>
            <p:ph type="dt" idx="13"/>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14"/>
          </p:nvPr>
        </p:nvSpPr>
        <p:spPr/>
        <p:txBody>
          <a:bodyPr/>
          <a:lstStyle/>
          <a:p>
            <a:r>
              <a:t>Footer</a:t>
            </a:r>
          </a:p>
        </p:txBody>
      </p:sp>
      <p:sp>
        <p:nvSpPr>
          <p:cNvPr id="10" name="PlaceHolder 9"/>
          <p:cNvSpPr>
            <a:spLocks noGrp="1"/>
          </p:cNvSpPr>
          <p:nvPr>
            <p:ph type="sldNum" idx="15"/>
          </p:nvPr>
        </p:nvSpPr>
        <p:spPr/>
        <p:txBody>
          <a:bodyPr/>
          <a:lstStyle/>
          <a:p>
            <a:fld id="{955F0E4F-5D03-471B-A6D4-10C124A7D68B}" type="slidenum">
              <a:t>‹#›</a:t>
            </a:fld>
            <a:endParaRPr/>
          </a:p>
        </p:txBody>
      </p:sp>
      <p:sp>
        <p:nvSpPr>
          <p:cNvPr id="11" name="PlaceHolder 10"/>
          <p:cNvSpPr>
            <a:spLocks noGrp="1"/>
          </p:cNvSpPr>
          <p:nvPr>
            <p:ph type="dt" idx="1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8" name="PlaceHolder 1"/>
          <p:cNvSpPr>
            <a:spLocks noGrp="1"/>
          </p:cNvSpPr>
          <p:nvPr>
            <p:ph type="dt" idx="1"/>
          </p:nvPr>
        </p:nvSpPr>
        <p:spPr>
          <a:xfrm>
            <a:off x="838080" y="6486120"/>
            <a:ext cx="2742840" cy="364680"/>
          </a:xfrm>
          <a:prstGeom prst="rect">
            <a:avLst/>
          </a:prstGeom>
          <a:noFill/>
          <a:ln w="0">
            <a:noFill/>
          </a:ln>
        </p:spPr>
        <p:txBody>
          <a:bodyPr lIns="90000" tIns="45000" rIns="90000" bIns="45000" anchor="t">
            <a:noAutofit/>
          </a:bodyPr>
          <a:lstStyle>
            <a:lvl1pPr algn="ctr">
              <a:lnSpc>
                <a:spcPct val="100000"/>
              </a:lnSpc>
              <a:buNone/>
              <a:defRPr lang="en-US" sz="1200" b="1" strike="noStrike" spc="-1">
                <a:solidFill>
                  <a:srgbClr val="C00000"/>
                </a:solidFill>
                <a:latin typeface="Lato"/>
                <a:ea typeface="Lato"/>
              </a:defRPr>
            </a:lvl1pPr>
          </a:lstStyle>
          <a:p>
            <a:pPr algn="ctr">
              <a:lnSpc>
                <a:spcPct val="100000"/>
              </a:lnSpc>
              <a:buNone/>
            </a:pPr>
            <a:r>
              <a:rPr lang="en-US" sz="1200" b="1" strike="noStrike" spc="-1">
                <a:solidFill>
                  <a:srgbClr val="C00000"/>
                </a:solidFill>
                <a:latin typeface="Lato"/>
                <a:ea typeface="Lato"/>
              </a:rPr>
              <a:t>&lt;date/time&gt;</a:t>
            </a:r>
            <a:endParaRPr lang="en-US" sz="1200" b="0" strike="noStrike" spc="-1">
              <a:latin typeface="Times New Roman"/>
            </a:endParaRPr>
          </a:p>
        </p:txBody>
      </p:sp>
      <p:sp>
        <p:nvSpPr>
          <p:cNvPr id="39" name="PlaceHolder 2"/>
          <p:cNvSpPr>
            <a:spLocks noGrp="1"/>
          </p:cNvSpPr>
          <p:nvPr>
            <p:ph type="ftr" idx="2"/>
          </p:nvPr>
        </p:nvSpPr>
        <p:spPr>
          <a:xfrm>
            <a:off x="4038480" y="6486120"/>
            <a:ext cx="4114440" cy="364680"/>
          </a:xfrm>
          <a:prstGeom prst="rect">
            <a:avLst/>
          </a:prstGeom>
          <a:noFill/>
          <a:ln w="0">
            <a:noFill/>
          </a:ln>
        </p:spPr>
        <p:txBody>
          <a:bodyPr lIns="90000" tIns="45000" rIns="90000" bIns="45000" anchor="t">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0" name="PlaceHolder 3"/>
          <p:cNvSpPr>
            <a:spLocks noGrp="1"/>
          </p:cNvSpPr>
          <p:nvPr>
            <p:ph type="sldNum" idx="3"/>
          </p:nvPr>
        </p:nvSpPr>
        <p:spPr>
          <a:xfrm>
            <a:off x="9156600" y="6492960"/>
            <a:ext cx="2742840" cy="364680"/>
          </a:xfrm>
          <a:prstGeom prst="rect">
            <a:avLst/>
          </a:prstGeom>
          <a:noFill/>
          <a:ln w="0">
            <a:noFill/>
          </a:ln>
        </p:spPr>
        <p:txBody>
          <a:bodyPr lIns="90000" tIns="45000" rIns="90000" bIns="45000" anchor="t">
            <a:noAutofit/>
          </a:bodyPr>
          <a:lstStyle>
            <a:lvl1pPr algn="r">
              <a:lnSpc>
                <a:spcPct val="100000"/>
              </a:lnSpc>
              <a:buNone/>
              <a:defRPr lang="en-US" sz="1200" b="1" strike="noStrike" spc="-1">
                <a:solidFill>
                  <a:srgbClr val="C00000"/>
                </a:solidFill>
                <a:latin typeface="Lato"/>
                <a:ea typeface="Lato"/>
              </a:defRPr>
            </a:lvl1pPr>
          </a:lstStyle>
          <a:p>
            <a:pPr algn="r">
              <a:lnSpc>
                <a:spcPct val="100000"/>
              </a:lnSpc>
              <a:buNone/>
            </a:pPr>
            <a:fld id="{4E305647-CA69-4CF2-A212-8DD0A4F64B29}" type="slidenum">
              <a:rPr lang="en-US" sz="1200" b="1" strike="noStrike" spc="-1">
                <a:solidFill>
                  <a:srgbClr val="C00000"/>
                </a:solidFill>
                <a:latin typeface="Lato"/>
                <a:ea typeface="Lato"/>
              </a:rPr>
              <a:t>‹#›</a:t>
            </a:fld>
            <a:endParaRPr lang="en-US" sz="1200" b="0" strike="noStrike" spc="-1">
              <a:latin typeface="Times New Roman"/>
            </a:endParaRPr>
          </a:p>
        </p:txBody>
      </p:sp>
      <p:sp>
        <p:nvSpPr>
          <p:cNvPr id="41"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79" name="PlaceHolder 1"/>
          <p:cNvSpPr>
            <a:spLocks noGrp="1"/>
          </p:cNvSpPr>
          <p:nvPr>
            <p:ph type="dt" idx="4"/>
          </p:nvPr>
        </p:nvSpPr>
        <p:spPr>
          <a:xfrm>
            <a:off x="838080" y="6486120"/>
            <a:ext cx="2742840" cy="364680"/>
          </a:xfrm>
          <a:prstGeom prst="rect">
            <a:avLst/>
          </a:prstGeom>
          <a:noFill/>
          <a:ln w="0">
            <a:noFill/>
          </a:ln>
        </p:spPr>
        <p:txBody>
          <a:bodyPr lIns="90000" tIns="45000" rIns="90000" bIns="45000" anchor="t">
            <a:noAutofit/>
          </a:bodyPr>
          <a:lstStyle>
            <a:lvl1pPr>
              <a:lnSpc>
                <a:spcPct val="100000"/>
              </a:lnSpc>
              <a:buNone/>
              <a:defRPr lang="en-US" sz="1200" b="1" strike="noStrike" spc="-1">
                <a:solidFill>
                  <a:srgbClr val="C00000"/>
                </a:solidFill>
                <a:latin typeface="Lato"/>
                <a:ea typeface="Lato"/>
              </a:defRPr>
            </a:lvl1pPr>
          </a:lstStyle>
          <a:p>
            <a:pPr>
              <a:lnSpc>
                <a:spcPct val="100000"/>
              </a:lnSpc>
              <a:buNone/>
            </a:pPr>
            <a:r>
              <a:rPr lang="en-US" sz="1200" b="1" strike="noStrike" spc="-1">
                <a:solidFill>
                  <a:srgbClr val="C00000"/>
                </a:solidFill>
                <a:latin typeface="Lato"/>
                <a:ea typeface="Lato"/>
              </a:rPr>
              <a:t>&lt;date/time&gt;</a:t>
            </a:r>
            <a:endParaRPr lang="en-US" sz="1200" b="0" strike="noStrike" spc="-1">
              <a:latin typeface="Times New Roman"/>
            </a:endParaRPr>
          </a:p>
        </p:txBody>
      </p:sp>
      <p:sp>
        <p:nvSpPr>
          <p:cNvPr id="80" name="PlaceHolder 2"/>
          <p:cNvSpPr>
            <a:spLocks noGrp="1"/>
          </p:cNvSpPr>
          <p:nvPr>
            <p:ph type="ftr" idx="5"/>
          </p:nvPr>
        </p:nvSpPr>
        <p:spPr>
          <a:xfrm>
            <a:off x="4038480" y="6486120"/>
            <a:ext cx="4114440" cy="364680"/>
          </a:xfrm>
          <a:prstGeom prst="rect">
            <a:avLst/>
          </a:prstGeom>
          <a:noFill/>
          <a:ln w="0">
            <a:noFill/>
          </a:ln>
        </p:spPr>
        <p:txBody>
          <a:bodyPr lIns="90000" tIns="45000" rIns="90000" bIns="45000" anchor="t">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81" name="PlaceHolder 3"/>
          <p:cNvSpPr>
            <a:spLocks noGrp="1"/>
          </p:cNvSpPr>
          <p:nvPr>
            <p:ph type="sldNum" idx="6"/>
          </p:nvPr>
        </p:nvSpPr>
        <p:spPr>
          <a:xfrm>
            <a:off x="9156600" y="6492960"/>
            <a:ext cx="2742840" cy="364680"/>
          </a:xfrm>
          <a:prstGeom prst="rect">
            <a:avLst/>
          </a:prstGeom>
          <a:noFill/>
          <a:ln w="0">
            <a:noFill/>
          </a:ln>
        </p:spPr>
        <p:txBody>
          <a:bodyPr lIns="90000" tIns="45000" rIns="90000" bIns="45000" anchor="t">
            <a:noAutofit/>
          </a:bodyPr>
          <a:lstStyle>
            <a:lvl1pPr algn="r">
              <a:lnSpc>
                <a:spcPct val="100000"/>
              </a:lnSpc>
              <a:buNone/>
              <a:defRPr lang="en-US" sz="1200" b="1" strike="noStrike" spc="-1">
                <a:solidFill>
                  <a:srgbClr val="C00000"/>
                </a:solidFill>
                <a:latin typeface="Lato"/>
                <a:ea typeface="Lato"/>
              </a:defRPr>
            </a:lvl1pPr>
          </a:lstStyle>
          <a:p>
            <a:pPr algn="r">
              <a:lnSpc>
                <a:spcPct val="100000"/>
              </a:lnSpc>
              <a:buNone/>
            </a:pPr>
            <a:fld id="{89195BD6-3D86-49AC-9F65-9F6514342E7E}" type="slidenum">
              <a:rPr lang="en-US" sz="1200" b="1" strike="noStrike" spc="-1">
                <a:solidFill>
                  <a:srgbClr val="C00000"/>
                </a:solidFill>
                <a:latin typeface="Lato"/>
                <a:ea typeface="Lato"/>
              </a:rPr>
              <a:t>‹#›</a:t>
            </a:fld>
            <a:endParaRPr lang="en-US" sz="1200" b="0" strike="noStrike" spc="-1">
              <a:latin typeface="Times New Roman"/>
            </a:endParaRPr>
          </a:p>
        </p:txBody>
      </p:sp>
      <p:sp>
        <p:nvSpPr>
          <p:cNvPr id="82" name="PlaceHolder 4"/>
          <p:cNvSpPr>
            <a:spLocks noGrp="1"/>
          </p:cNvSpPr>
          <p:nvPr>
            <p:ph type="title"/>
          </p:nvPr>
        </p:nvSpPr>
        <p:spPr>
          <a:xfrm>
            <a:off x="338760" y="112680"/>
            <a:ext cx="11514240" cy="435600"/>
          </a:xfrm>
          <a:prstGeom prst="rect">
            <a:avLst/>
          </a:prstGeom>
          <a:noFill/>
          <a:ln w="0">
            <a:noFill/>
          </a:ln>
        </p:spPr>
        <p:txBody>
          <a:bodyPr lIns="90000" tIns="45000" rIns="90000" bIns="45000" anchor="t">
            <a:noAutofit/>
          </a:bodyPr>
          <a:lstStyle/>
          <a:p>
            <a:pPr>
              <a:lnSpc>
                <a:spcPct val="90000"/>
              </a:lnSpc>
              <a:buNone/>
            </a:pPr>
            <a:r>
              <a:rPr lang="en-US" sz="2800" b="1" strike="noStrike" spc="-1">
                <a:solidFill>
                  <a:srgbClr val="FFFFFF"/>
                </a:solidFill>
                <a:latin typeface="Lato"/>
                <a:ea typeface="Lato"/>
              </a:rPr>
              <a:t>Title 1:……………………………………..</a:t>
            </a:r>
            <a:endParaRPr lang="en-US" sz="2800" b="0" strike="noStrike" spc="-1">
              <a:solidFill>
                <a:srgbClr val="000000"/>
              </a:solidFill>
              <a:latin typeface="Calibri"/>
            </a:endParaRPr>
          </a:p>
        </p:txBody>
      </p:sp>
      <p:sp>
        <p:nvSpPr>
          <p:cNvPr id="83" name="PlaceHolder 5"/>
          <p:cNvSpPr>
            <a:spLocks noGrp="1"/>
          </p:cNvSpPr>
          <p:nvPr>
            <p:ph type="body"/>
          </p:nvPr>
        </p:nvSpPr>
        <p:spPr>
          <a:xfrm>
            <a:off x="338760" y="1058760"/>
            <a:ext cx="11514240" cy="4908600"/>
          </a:xfrm>
          <a:prstGeom prst="rect">
            <a:avLst/>
          </a:prstGeom>
          <a:noFill/>
          <a:ln w="0">
            <a:noFill/>
          </a:ln>
        </p:spPr>
        <p:txBody>
          <a:bodyPr lIns="90000" tIns="45000" rIns="90000" bIns="45000" anchor="t">
            <a:noAutofit/>
          </a:bodyPr>
          <a:lstStyle/>
          <a:p>
            <a:pPr marL="432000" indent="-324000">
              <a:lnSpc>
                <a:spcPct val="90000"/>
              </a:lnSpc>
              <a:spcBef>
                <a:spcPts val="1001"/>
              </a:spcBef>
              <a:buClr>
                <a:srgbClr val="000000"/>
              </a:buClr>
              <a:buSzPct val="45000"/>
              <a:buFont typeface="Wingdings" charset="2"/>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864000" lvl="1" indent="-324000">
              <a:lnSpc>
                <a:spcPct val="90000"/>
              </a:lnSpc>
              <a:spcBef>
                <a:spcPts val="499"/>
              </a:spcBef>
              <a:buClr>
                <a:srgbClr val="000000"/>
              </a:buClr>
              <a:buSzPct val="75000"/>
              <a:buFont typeface="Symbol" charset="2"/>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296000" lvl="2" indent="-288000">
              <a:lnSpc>
                <a:spcPct val="90000"/>
              </a:lnSpc>
              <a:spcBef>
                <a:spcPts val="499"/>
              </a:spcBef>
              <a:buClr>
                <a:srgbClr val="000000"/>
              </a:buClr>
              <a:buSzPct val="45000"/>
              <a:buFont typeface="Wingdings" charset="2"/>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728000" lvl="3" indent="-216000">
              <a:lnSpc>
                <a:spcPct val="90000"/>
              </a:lnSpc>
              <a:spcBef>
                <a:spcPts val="499"/>
              </a:spcBef>
              <a:buClr>
                <a:srgbClr val="000000"/>
              </a:buClr>
              <a:buSzPct val="75000"/>
              <a:buFont typeface="Symbol" charset="2"/>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160000" lvl="4" indent="-216000">
              <a:lnSpc>
                <a:spcPct val="90000"/>
              </a:lnSpc>
              <a:spcBef>
                <a:spcPts val="499"/>
              </a:spcBef>
              <a:buClr>
                <a:srgbClr val="000000"/>
              </a:buClr>
              <a:buSzPct val="45000"/>
              <a:buFont typeface="Wingdings" charset="2"/>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338760" y="112680"/>
            <a:ext cx="11514240" cy="435600"/>
          </a:xfrm>
          <a:prstGeom prst="rect">
            <a:avLst/>
          </a:prstGeom>
          <a:noFill/>
          <a:ln w="0">
            <a:noFill/>
          </a:ln>
        </p:spPr>
        <p:txBody>
          <a:bodyPr lIns="90000" tIns="45000" rIns="90000" bIns="45000" anchor="t">
            <a:noAutofit/>
          </a:bodyPr>
          <a:lstStyle/>
          <a:p>
            <a:pPr>
              <a:lnSpc>
                <a:spcPct val="90000"/>
              </a:lnSpc>
              <a:buNone/>
            </a:pPr>
            <a:r>
              <a:rPr lang="en-US" sz="2800" b="1" strike="noStrike" spc="-1">
                <a:solidFill>
                  <a:srgbClr val="FFFFFF"/>
                </a:solidFill>
                <a:latin typeface="Lato"/>
                <a:ea typeface="Lato"/>
              </a:rPr>
              <a:t>Title 3:……………………………………..</a:t>
            </a:r>
            <a:endParaRPr lang="en-US" sz="2800" b="0" strike="noStrike" spc="-1">
              <a:solidFill>
                <a:srgbClr val="000000"/>
              </a:solidFill>
              <a:latin typeface="Calibri"/>
            </a:endParaRPr>
          </a:p>
        </p:txBody>
      </p:sp>
      <p:sp>
        <p:nvSpPr>
          <p:cNvPr id="121" name="PlaceHolder 2"/>
          <p:cNvSpPr>
            <a:spLocks noGrp="1"/>
          </p:cNvSpPr>
          <p:nvPr>
            <p:ph type="body"/>
          </p:nvPr>
        </p:nvSpPr>
        <p:spPr>
          <a:xfrm>
            <a:off x="337680" y="1032480"/>
            <a:ext cx="11515320" cy="4938480"/>
          </a:xfrm>
          <a:prstGeom prst="rect">
            <a:avLst/>
          </a:prstGeom>
          <a:noFill/>
          <a:ln w="0">
            <a:noFill/>
          </a:ln>
        </p:spPr>
        <p:txBody>
          <a:bodyPr lIns="90000" tIns="45000" rIns="90000" bIns="45000" anchor="t">
            <a:noAutofit/>
          </a:bodyPr>
          <a:lstStyle/>
          <a:p>
            <a:pPr marL="432000" indent="-324000">
              <a:lnSpc>
                <a:spcPct val="90000"/>
              </a:lnSpc>
              <a:spcBef>
                <a:spcPts val="1001"/>
              </a:spcBef>
              <a:buClr>
                <a:srgbClr val="000000"/>
              </a:buClr>
              <a:buSzPct val="45000"/>
              <a:buFont typeface="Wingdings" charset="2"/>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864000" lvl="1" indent="-324000">
              <a:lnSpc>
                <a:spcPct val="90000"/>
              </a:lnSpc>
              <a:spcBef>
                <a:spcPts val="499"/>
              </a:spcBef>
              <a:buClr>
                <a:srgbClr val="000000"/>
              </a:buClr>
              <a:buSzPct val="75000"/>
              <a:buFont typeface="Symbol" charset="2"/>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296000" lvl="2" indent="-288000">
              <a:lnSpc>
                <a:spcPct val="90000"/>
              </a:lnSpc>
              <a:spcBef>
                <a:spcPts val="499"/>
              </a:spcBef>
              <a:buClr>
                <a:srgbClr val="000000"/>
              </a:buClr>
              <a:buSzPct val="45000"/>
              <a:buFont typeface="Wingdings" charset="2"/>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728000" lvl="3" indent="-216000">
              <a:lnSpc>
                <a:spcPct val="90000"/>
              </a:lnSpc>
              <a:spcBef>
                <a:spcPts val="499"/>
              </a:spcBef>
              <a:buClr>
                <a:srgbClr val="000000"/>
              </a:buClr>
              <a:buSzPct val="75000"/>
              <a:buFont typeface="Symbol" charset="2"/>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160000" lvl="4" indent="-216000">
              <a:lnSpc>
                <a:spcPct val="90000"/>
              </a:lnSpc>
              <a:spcBef>
                <a:spcPts val="499"/>
              </a:spcBef>
              <a:buClr>
                <a:srgbClr val="000000"/>
              </a:buClr>
              <a:buSzPct val="45000"/>
              <a:buFont typeface="Wingdings" charset="2"/>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122" name="PlaceHolder 3"/>
          <p:cNvSpPr>
            <a:spLocks noGrp="1"/>
          </p:cNvSpPr>
          <p:nvPr>
            <p:ph type="dt" idx="7"/>
          </p:nvPr>
        </p:nvSpPr>
        <p:spPr>
          <a:xfrm>
            <a:off x="838080" y="6486120"/>
            <a:ext cx="2742840" cy="364680"/>
          </a:xfrm>
          <a:prstGeom prst="rect">
            <a:avLst/>
          </a:prstGeom>
          <a:noFill/>
          <a:ln w="0">
            <a:noFill/>
          </a:ln>
        </p:spPr>
        <p:txBody>
          <a:bodyPr lIns="90000" tIns="45000" rIns="90000" bIns="45000" anchor="t">
            <a:noAutofit/>
          </a:bodyPr>
          <a:lstStyle>
            <a:lvl1pPr>
              <a:lnSpc>
                <a:spcPct val="100000"/>
              </a:lnSpc>
              <a:buNone/>
              <a:defRPr lang="en-US" sz="1200" b="1" strike="noStrike" spc="-1">
                <a:solidFill>
                  <a:srgbClr val="C00000"/>
                </a:solidFill>
                <a:latin typeface="Lato"/>
                <a:ea typeface="Lato"/>
              </a:defRPr>
            </a:lvl1pPr>
          </a:lstStyle>
          <a:p>
            <a:pPr>
              <a:lnSpc>
                <a:spcPct val="100000"/>
              </a:lnSpc>
              <a:buNone/>
            </a:pPr>
            <a:r>
              <a:rPr lang="en-US" sz="1200" b="1" strike="noStrike" spc="-1">
                <a:solidFill>
                  <a:srgbClr val="C00000"/>
                </a:solidFill>
                <a:latin typeface="Lato"/>
                <a:ea typeface="Lato"/>
              </a:rPr>
              <a:t>&lt;date/time&gt;</a:t>
            </a:r>
            <a:endParaRPr lang="en-US" sz="1200" b="0" strike="noStrike" spc="-1">
              <a:latin typeface="Times New Roman"/>
            </a:endParaRPr>
          </a:p>
        </p:txBody>
      </p:sp>
      <p:sp>
        <p:nvSpPr>
          <p:cNvPr id="123" name="PlaceHolder 4"/>
          <p:cNvSpPr>
            <a:spLocks noGrp="1"/>
          </p:cNvSpPr>
          <p:nvPr>
            <p:ph type="ftr" idx="8"/>
          </p:nvPr>
        </p:nvSpPr>
        <p:spPr>
          <a:xfrm>
            <a:off x="4038480" y="6486120"/>
            <a:ext cx="4114440" cy="364680"/>
          </a:xfrm>
          <a:prstGeom prst="rect">
            <a:avLst/>
          </a:prstGeom>
          <a:noFill/>
          <a:ln w="0">
            <a:noFill/>
          </a:ln>
        </p:spPr>
        <p:txBody>
          <a:bodyPr lIns="90000" tIns="45000" rIns="90000" bIns="45000" anchor="t">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24" name="PlaceHolder 5"/>
          <p:cNvSpPr>
            <a:spLocks noGrp="1"/>
          </p:cNvSpPr>
          <p:nvPr>
            <p:ph type="sldNum" idx="9"/>
          </p:nvPr>
        </p:nvSpPr>
        <p:spPr>
          <a:xfrm>
            <a:off x="9156600" y="6492960"/>
            <a:ext cx="2742840" cy="364680"/>
          </a:xfrm>
          <a:prstGeom prst="rect">
            <a:avLst/>
          </a:prstGeom>
          <a:noFill/>
          <a:ln w="0">
            <a:noFill/>
          </a:ln>
        </p:spPr>
        <p:txBody>
          <a:bodyPr lIns="90000" tIns="45000" rIns="90000" bIns="45000" anchor="t">
            <a:noAutofit/>
          </a:bodyPr>
          <a:lstStyle>
            <a:lvl1pPr algn="r">
              <a:lnSpc>
                <a:spcPct val="100000"/>
              </a:lnSpc>
              <a:buNone/>
              <a:defRPr lang="en-US" sz="1200" b="1" strike="noStrike" spc="-1">
                <a:solidFill>
                  <a:srgbClr val="C00000"/>
                </a:solidFill>
                <a:latin typeface="Lato"/>
                <a:ea typeface="Lato"/>
              </a:defRPr>
            </a:lvl1pPr>
          </a:lstStyle>
          <a:p>
            <a:pPr algn="r">
              <a:lnSpc>
                <a:spcPct val="100000"/>
              </a:lnSpc>
              <a:buNone/>
            </a:pPr>
            <a:fld id="{B5FFF97C-0451-470D-95C0-36403C6BA0E1}" type="slidenum">
              <a:rPr lang="en-US" sz="1200" b="1" strike="noStrike" spc="-1">
                <a:solidFill>
                  <a:srgbClr val="C00000"/>
                </a:solidFill>
                <a:latin typeface="Lato"/>
                <a:ea typeface="Lato"/>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61" name="PlaceHolder 1"/>
          <p:cNvSpPr>
            <a:spLocks noGrp="1"/>
          </p:cNvSpPr>
          <p:nvPr>
            <p:ph type="title"/>
          </p:nvPr>
        </p:nvSpPr>
        <p:spPr>
          <a:xfrm>
            <a:off x="338760" y="112680"/>
            <a:ext cx="11514240" cy="435600"/>
          </a:xfrm>
          <a:prstGeom prst="rect">
            <a:avLst/>
          </a:prstGeom>
          <a:noFill/>
          <a:ln w="0">
            <a:noFill/>
          </a:ln>
        </p:spPr>
        <p:txBody>
          <a:bodyPr lIns="90000" tIns="45000" rIns="90000" bIns="45000" anchor="t">
            <a:noAutofit/>
          </a:bodyPr>
          <a:lstStyle/>
          <a:p>
            <a:pPr>
              <a:lnSpc>
                <a:spcPct val="90000"/>
              </a:lnSpc>
              <a:buNone/>
            </a:pPr>
            <a:r>
              <a:rPr lang="en-US" sz="2800" b="1" strike="noStrike" spc="-1">
                <a:solidFill>
                  <a:srgbClr val="FFFFFF"/>
                </a:solidFill>
                <a:latin typeface="Lato"/>
                <a:ea typeface="Lato"/>
              </a:rPr>
              <a:t>Title 8:……………………………………..</a:t>
            </a:r>
            <a:endParaRPr lang="en-US" sz="2800" b="0" strike="noStrike" spc="-1">
              <a:solidFill>
                <a:srgbClr val="000000"/>
              </a:solidFill>
              <a:latin typeface="Calibri"/>
            </a:endParaRPr>
          </a:p>
        </p:txBody>
      </p:sp>
      <p:sp>
        <p:nvSpPr>
          <p:cNvPr id="162" name="PlaceHolder 2"/>
          <p:cNvSpPr>
            <a:spLocks noGrp="1"/>
          </p:cNvSpPr>
          <p:nvPr>
            <p:ph type="body"/>
          </p:nvPr>
        </p:nvSpPr>
        <p:spPr>
          <a:xfrm>
            <a:off x="337680" y="1032480"/>
            <a:ext cx="11515320" cy="4938480"/>
          </a:xfrm>
          <a:prstGeom prst="rect">
            <a:avLst/>
          </a:prstGeom>
          <a:noFill/>
          <a:ln w="0">
            <a:noFill/>
          </a:ln>
        </p:spPr>
        <p:txBody>
          <a:bodyPr lIns="90000" tIns="45000" rIns="90000" bIns="45000" anchor="t">
            <a:noAutofit/>
          </a:bodyPr>
          <a:lstStyle/>
          <a:p>
            <a:pPr marL="432000" indent="-324000">
              <a:lnSpc>
                <a:spcPct val="90000"/>
              </a:lnSpc>
              <a:spcBef>
                <a:spcPts val="1001"/>
              </a:spcBef>
              <a:buClr>
                <a:srgbClr val="000000"/>
              </a:buClr>
              <a:buSzPct val="45000"/>
              <a:buFont typeface="Wingdings" charset="2"/>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864000" lvl="1" indent="-324000">
              <a:lnSpc>
                <a:spcPct val="90000"/>
              </a:lnSpc>
              <a:spcBef>
                <a:spcPts val="499"/>
              </a:spcBef>
              <a:buClr>
                <a:srgbClr val="000000"/>
              </a:buClr>
              <a:buSzPct val="75000"/>
              <a:buFont typeface="Symbol" charset="2"/>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296000" lvl="2" indent="-288000">
              <a:lnSpc>
                <a:spcPct val="90000"/>
              </a:lnSpc>
              <a:spcBef>
                <a:spcPts val="499"/>
              </a:spcBef>
              <a:buClr>
                <a:srgbClr val="000000"/>
              </a:buClr>
              <a:buSzPct val="45000"/>
              <a:buFont typeface="Wingdings" charset="2"/>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728000" lvl="3" indent="-216000">
              <a:lnSpc>
                <a:spcPct val="90000"/>
              </a:lnSpc>
              <a:spcBef>
                <a:spcPts val="499"/>
              </a:spcBef>
              <a:buClr>
                <a:srgbClr val="000000"/>
              </a:buClr>
              <a:buSzPct val="75000"/>
              <a:buFont typeface="Symbol" charset="2"/>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160000" lvl="4" indent="-216000">
              <a:lnSpc>
                <a:spcPct val="90000"/>
              </a:lnSpc>
              <a:spcBef>
                <a:spcPts val="499"/>
              </a:spcBef>
              <a:buClr>
                <a:srgbClr val="000000"/>
              </a:buClr>
              <a:buSzPct val="45000"/>
              <a:buFont typeface="Wingdings" charset="2"/>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163" name="PlaceHolder 3"/>
          <p:cNvSpPr>
            <a:spLocks noGrp="1"/>
          </p:cNvSpPr>
          <p:nvPr>
            <p:ph type="dt" idx="10"/>
          </p:nvPr>
        </p:nvSpPr>
        <p:spPr>
          <a:xfrm>
            <a:off x="838080" y="6486120"/>
            <a:ext cx="2742840" cy="364680"/>
          </a:xfrm>
          <a:prstGeom prst="rect">
            <a:avLst/>
          </a:prstGeom>
          <a:noFill/>
          <a:ln w="0">
            <a:noFill/>
          </a:ln>
        </p:spPr>
        <p:txBody>
          <a:bodyPr lIns="90000" tIns="45000" rIns="90000" bIns="45000" anchor="t">
            <a:noAutofit/>
          </a:bodyPr>
          <a:lstStyle>
            <a:lvl1pPr>
              <a:lnSpc>
                <a:spcPct val="100000"/>
              </a:lnSpc>
              <a:buNone/>
              <a:defRPr lang="en-US" sz="1200" b="1" strike="noStrike" spc="-1">
                <a:solidFill>
                  <a:srgbClr val="C00000"/>
                </a:solidFill>
                <a:latin typeface="Lato"/>
                <a:ea typeface="Lato"/>
              </a:defRPr>
            </a:lvl1pPr>
          </a:lstStyle>
          <a:p>
            <a:pPr>
              <a:lnSpc>
                <a:spcPct val="100000"/>
              </a:lnSpc>
              <a:buNone/>
            </a:pPr>
            <a:r>
              <a:rPr lang="en-US" sz="1200" b="1" strike="noStrike" spc="-1">
                <a:solidFill>
                  <a:srgbClr val="C00000"/>
                </a:solidFill>
                <a:latin typeface="Lato"/>
                <a:ea typeface="Lato"/>
              </a:rPr>
              <a:t>&lt;date/time&gt;</a:t>
            </a:r>
            <a:endParaRPr lang="en-US" sz="1200" b="0" strike="noStrike" spc="-1">
              <a:latin typeface="Times New Roman"/>
            </a:endParaRPr>
          </a:p>
        </p:txBody>
      </p:sp>
      <p:sp>
        <p:nvSpPr>
          <p:cNvPr id="164" name="PlaceHolder 4"/>
          <p:cNvSpPr>
            <a:spLocks noGrp="1"/>
          </p:cNvSpPr>
          <p:nvPr>
            <p:ph type="ftr" idx="11"/>
          </p:nvPr>
        </p:nvSpPr>
        <p:spPr>
          <a:xfrm>
            <a:off x="4038480" y="6486120"/>
            <a:ext cx="4114440" cy="364680"/>
          </a:xfrm>
          <a:prstGeom prst="rect">
            <a:avLst/>
          </a:prstGeom>
          <a:noFill/>
          <a:ln w="0">
            <a:noFill/>
          </a:ln>
        </p:spPr>
        <p:txBody>
          <a:bodyPr lIns="90000" tIns="45000" rIns="90000" bIns="45000" anchor="t">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165" name="PlaceHolder 5"/>
          <p:cNvSpPr>
            <a:spLocks noGrp="1"/>
          </p:cNvSpPr>
          <p:nvPr>
            <p:ph type="sldNum" idx="12"/>
          </p:nvPr>
        </p:nvSpPr>
        <p:spPr>
          <a:xfrm>
            <a:off x="9156600" y="6492960"/>
            <a:ext cx="2742840" cy="364680"/>
          </a:xfrm>
          <a:prstGeom prst="rect">
            <a:avLst/>
          </a:prstGeom>
          <a:noFill/>
          <a:ln w="0">
            <a:noFill/>
          </a:ln>
        </p:spPr>
        <p:txBody>
          <a:bodyPr lIns="90000" tIns="45000" rIns="90000" bIns="45000" anchor="t">
            <a:noAutofit/>
          </a:bodyPr>
          <a:lstStyle>
            <a:lvl1pPr algn="r">
              <a:lnSpc>
                <a:spcPct val="100000"/>
              </a:lnSpc>
              <a:buNone/>
              <a:defRPr lang="en-US" sz="1200" b="1" strike="noStrike" spc="-1">
                <a:solidFill>
                  <a:srgbClr val="C00000"/>
                </a:solidFill>
                <a:latin typeface="Lato"/>
                <a:ea typeface="Lato"/>
              </a:defRPr>
            </a:lvl1pPr>
          </a:lstStyle>
          <a:p>
            <a:pPr algn="r">
              <a:lnSpc>
                <a:spcPct val="100000"/>
              </a:lnSpc>
              <a:buNone/>
            </a:pPr>
            <a:fld id="{F7FF0EE2-DBB0-4FE6-B31C-2AE3D5DD3D87}" type="slidenum">
              <a:rPr lang="en-US" sz="1200" b="1" strike="noStrike" spc="-1">
                <a:solidFill>
                  <a:srgbClr val="C00000"/>
                </a:solidFill>
                <a:latin typeface="Lato"/>
                <a:ea typeface="Lato"/>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202" name="PlaceHolder 1"/>
          <p:cNvSpPr>
            <a:spLocks noGrp="1"/>
          </p:cNvSpPr>
          <p:nvPr>
            <p:ph type="dt" idx="13"/>
          </p:nvPr>
        </p:nvSpPr>
        <p:spPr>
          <a:xfrm>
            <a:off x="838080" y="6492960"/>
            <a:ext cx="2742840" cy="364680"/>
          </a:xfrm>
          <a:prstGeom prst="rect">
            <a:avLst/>
          </a:prstGeom>
          <a:noFill/>
          <a:ln w="0">
            <a:noFill/>
          </a:ln>
        </p:spPr>
        <p:txBody>
          <a:bodyPr lIns="90000" tIns="45000" rIns="90000" bIns="45000" anchor="t">
            <a:noAutofit/>
          </a:bodyPr>
          <a:lstStyle>
            <a:lvl1pPr>
              <a:lnSpc>
                <a:spcPct val="100000"/>
              </a:lnSpc>
              <a:buNone/>
              <a:defRPr lang="en-US" sz="1200" b="1" strike="noStrike" spc="-1">
                <a:solidFill>
                  <a:srgbClr val="FFFFFF"/>
                </a:solidFill>
                <a:latin typeface="Lato"/>
                <a:ea typeface="Lato"/>
              </a:defRPr>
            </a:lvl1pPr>
          </a:lstStyle>
          <a:p>
            <a:pPr>
              <a:lnSpc>
                <a:spcPct val="100000"/>
              </a:lnSpc>
              <a:buNone/>
            </a:pPr>
            <a:r>
              <a:rPr lang="en-US" sz="1200" b="1" strike="noStrike" spc="-1">
                <a:solidFill>
                  <a:srgbClr val="FFFFFF"/>
                </a:solidFill>
                <a:latin typeface="Lato"/>
                <a:ea typeface="Lato"/>
              </a:rPr>
              <a:t>&lt;date/time&gt;</a:t>
            </a:r>
            <a:endParaRPr lang="en-US" sz="1200" b="0" strike="noStrike" spc="-1">
              <a:latin typeface="Times New Roman"/>
            </a:endParaRPr>
          </a:p>
        </p:txBody>
      </p:sp>
      <p:sp>
        <p:nvSpPr>
          <p:cNvPr id="203" name="PlaceHolder 2"/>
          <p:cNvSpPr>
            <a:spLocks noGrp="1"/>
          </p:cNvSpPr>
          <p:nvPr>
            <p:ph type="ftr" idx="14"/>
          </p:nvPr>
        </p:nvSpPr>
        <p:spPr>
          <a:xfrm>
            <a:off x="4038480" y="6492960"/>
            <a:ext cx="4114440" cy="364680"/>
          </a:xfrm>
          <a:prstGeom prst="rect">
            <a:avLst/>
          </a:prstGeom>
          <a:noFill/>
          <a:ln w="0">
            <a:noFill/>
          </a:ln>
        </p:spPr>
        <p:txBody>
          <a:bodyPr lIns="90000" tIns="45000" rIns="90000" bIns="45000" anchor="t">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04" name="PlaceHolder 3"/>
          <p:cNvSpPr>
            <a:spLocks noGrp="1"/>
          </p:cNvSpPr>
          <p:nvPr>
            <p:ph type="sldNum" idx="15"/>
          </p:nvPr>
        </p:nvSpPr>
        <p:spPr>
          <a:xfrm>
            <a:off x="9156600" y="6492960"/>
            <a:ext cx="2742840" cy="364680"/>
          </a:xfrm>
          <a:prstGeom prst="rect">
            <a:avLst/>
          </a:prstGeom>
          <a:noFill/>
          <a:ln w="0">
            <a:noFill/>
          </a:ln>
        </p:spPr>
        <p:txBody>
          <a:bodyPr lIns="90000" tIns="45000" rIns="90000" bIns="45000" anchor="t">
            <a:noAutofit/>
          </a:bodyPr>
          <a:lstStyle>
            <a:lvl1pPr algn="r">
              <a:lnSpc>
                <a:spcPct val="100000"/>
              </a:lnSpc>
              <a:buNone/>
              <a:defRPr lang="en-US" sz="1200" b="1" strike="noStrike" spc="-1">
                <a:solidFill>
                  <a:srgbClr val="C00000"/>
                </a:solidFill>
                <a:latin typeface="Lato"/>
                <a:ea typeface="Lato"/>
              </a:defRPr>
            </a:lvl1pPr>
          </a:lstStyle>
          <a:p>
            <a:pPr algn="r">
              <a:lnSpc>
                <a:spcPct val="100000"/>
              </a:lnSpc>
              <a:buNone/>
            </a:pPr>
            <a:fld id="{9C5301F3-548F-4AA6-9450-18FA9983C6D3}" type="slidenum">
              <a:rPr lang="en-US" sz="1200" b="1" strike="noStrike" spc="-1">
                <a:solidFill>
                  <a:srgbClr val="C00000"/>
                </a:solidFill>
                <a:latin typeface="Lato"/>
                <a:ea typeface="Lato"/>
              </a:rPr>
              <a:t>‹#›</a:t>
            </a:fld>
            <a:endParaRPr lang="en-US" sz="1200" b="0" strike="noStrike" spc="-1">
              <a:latin typeface="Times New Roman"/>
            </a:endParaRPr>
          </a:p>
        </p:txBody>
      </p:sp>
      <p:sp>
        <p:nvSpPr>
          <p:cNvPr id="20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0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paddy-disease-classification/" TargetMode="External"/><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9.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338760" y="112680"/>
            <a:ext cx="11514240" cy="435600"/>
          </a:xfrm>
          <a:prstGeom prst="rect">
            <a:avLst/>
          </a:prstGeom>
          <a:noFill/>
          <a:ln w="0">
            <a:noFill/>
          </a:ln>
        </p:spPr>
        <p:txBody>
          <a:bodyPr lIns="90000" tIns="45000" rIns="90000" bIns="45000" anchor="t">
            <a:noAutofit/>
          </a:bodyPr>
          <a:lstStyle/>
          <a:p>
            <a:pPr>
              <a:lnSpc>
                <a:spcPct val="90000"/>
              </a:lnSpc>
              <a:buNone/>
            </a:pPr>
            <a:r>
              <a:rPr lang="vi-VN" sz="2800" b="1" strike="noStrike" spc="-1">
                <a:solidFill>
                  <a:srgbClr val="FFFFFF"/>
                </a:solidFill>
                <a:latin typeface="Lato"/>
                <a:ea typeface="Lato"/>
              </a:rPr>
              <a:t>6. Kết Quả Mô Hình</a:t>
            </a:r>
            <a:endParaRPr lang="en-US" sz="2800" b="0" strike="noStrike" spc="-1">
              <a:solidFill>
                <a:srgbClr val="000000"/>
              </a:solidFill>
              <a:latin typeface="Calibri"/>
            </a:endParaRPr>
          </a:p>
        </p:txBody>
      </p:sp>
      <p:pic>
        <p:nvPicPr>
          <p:cNvPr id="268" name="Picture 267"/>
          <p:cNvPicPr/>
          <p:nvPr/>
        </p:nvPicPr>
        <p:blipFill>
          <a:blip r:embed="rId2"/>
          <a:stretch/>
        </p:blipFill>
        <p:spPr>
          <a:xfrm>
            <a:off x="5943600" y="1828800"/>
            <a:ext cx="5590800" cy="3333240"/>
          </a:xfrm>
          <a:prstGeom prst="rect">
            <a:avLst/>
          </a:prstGeom>
          <a:ln w="0">
            <a:noFill/>
          </a:ln>
        </p:spPr>
      </p:pic>
      <p:sp>
        <p:nvSpPr>
          <p:cNvPr id="269" name="TextBox 268"/>
          <p:cNvSpPr txBox="1"/>
          <p:nvPr/>
        </p:nvSpPr>
        <p:spPr>
          <a:xfrm>
            <a:off x="457200" y="914400"/>
            <a:ext cx="10127880" cy="5707080"/>
          </a:xfrm>
          <a:prstGeom prst="rect">
            <a:avLst/>
          </a:prstGeom>
          <a:noFill/>
          <a:ln w="0">
            <a:noFill/>
          </a:ln>
        </p:spPr>
        <p:txBody>
          <a:bodyPr lIns="90000" tIns="45000" rIns="90000" bIns="45000" anchor="t">
            <a:noAutofit/>
          </a:bodyPr>
          <a:lstStyle/>
          <a:p>
            <a:r>
              <a:rPr lang="en-US" sz="1000" b="1" strike="noStrike" spc="-1">
                <a:latin typeface="Arial"/>
              </a:rPr>
              <a:t> Kết quả phân loại bệnh lúa</a:t>
            </a:r>
            <a:endParaRPr lang="en-US" sz="1000" b="0" strike="noStrike" spc="-1">
              <a:latin typeface="Arial"/>
            </a:endParaRPr>
          </a:p>
          <a:p>
            <a:pPr marL="216000" indent="-216000">
              <a:spcBef>
                <a:spcPts val="1191"/>
              </a:spcBef>
              <a:spcAft>
                <a:spcPts val="992"/>
              </a:spcAft>
              <a:buClr>
                <a:srgbClr val="000000"/>
              </a:buClr>
              <a:buSzPct val="45000"/>
              <a:buFont typeface="Wingdings" charset="2"/>
              <a:buChar char=""/>
            </a:pPr>
            <a:r>
              <a:rPr lang="en-US" sz="1000" b="0" strike="noStrike" spc="-1">
                <a:latin typeface="Arial"/>
              </a:rPr>
              <a:t>Độ chính xác tổng thể: 94.82%</a:t>
            </a:r>
          </a:p>
          <a:p>
            <a:pPr marL="216000" indent="-216000">
              <a:spcBef>
                <a:spcPts val="1191"/>
              </a:spcBef>
              <a:spcAft>
                <a:spcPts val="992"/>
              </a:spcAft>
              <a:buClr>
                <a:srgbClr val="000000"/>
              </a:buClr>
              <a:buSzPct val="45000"/>
              <a:buFont typeface="Wingdings" charset="2"/>
              <a:buChar char=""/>
            </a:pPr>
            <a:r>
              <a:rPr lang="en-US" sz="1000" b="0" strike="noStrike" spc="-1">
                <a:latin typeface="Arial"/>
              </a:rPr>
              <a:t>Precision trung bình (macro): 94.52%</a:t>
            </a:r>
          </a:p>
          <a:p>
            <a:pPr marL="216000" indent="-216000">
              <a:spcBef>
                <a:spcPts val="1191"/>
              </a:spcBef>
              <a:spcAft>
                <a:spcPts val="992"/>
              </a:spcAft>
              <a:buClr>
                <a:srgbClr val="000000"/>
              </a:buClr>
              <a:buSzPct val="45000"/>
              <a:buFont typeface="Wingdings" charset="2"/>
              <a:buChar char=""/>
            </a:pPr>
            <a:r>
              <a:rPr lang="en-US" sz="1000" b="0" strike="noStrike" spc="-1">
                <a:latin typeface="Arial"/>
              </a:rPr>
              <a:t>Recall trung bình (macro): 94.35%</a:t>
            </a:r>
          </a:p>
          <a:p>
            <a:pPr marL="216000" indent="-216000">
              <a:spcBef>
                <a:spcPts val="1191"/>
              </a:spcBef>
              <a:spcAft>
                <a:spcPts val="992"/>
              </a:spcAft>
              <a:buClr>
                <a:srgbClr val="000000"/>
              </a:buClr>
              <a:buSzPct val="45000"/>
              <a:buFont typeface="Wingdings" charset="2"/>
              <a:buChar char=""/>
            </a:pPr>
            <a:r>
              <a:rPr lang="en-US" sz="1000" b="0" strike="noStrike" spc="-1">
                <a:latin typeface="Arial"/>
              </a:rPr>
              <a:t>F1-score trung bình (macro): 94.40%</a:t>
            </a:r>
          </a:p>
          <a:p>
            <a:r>
              <a:rPr lang="en-US" sz="1100" b="1" strike="noStrike" spc="-1">
                <a:latin typeface="Arial"/>
              </a:rPr>
              <a:t>Một số lớp bệnh có hiệu quả phân loại rất cao:</a:t>
            </a:r>
            <a:endParaRPr lang="en-US" sz="1100" b="0" strike="noStrike" spc="-1">
              <a:latin typeface="Arial"/>
            </a:endParaRPr>
          </a:p>
          <a:p>
            <a:pPr marL="216000" indent="-216000">
              <a:spcBef>
                <a:spcPts val="1191"/>
              </a:spcBef>
              <a:spcAft>
                <a:spcPts val="992"/>
              </a:spcAft>
              <a:buClr>
                <a:srgbClr val="000000"/>
              </a:buClr>
              <a:buSzPct val="45000"/>
              <a:buFont typeface="Wingdings" charset="2"/>
              <a:buChar char=""/>
            </a:pPr>
            <a:r>
              <a:rPr lang="en-US" sz="1000" b="0" strike="noStrike" spc="-1">
                <a:latin typeface="Arial"/>
              </a:rPr>
              <a:t>Dead heart: F1 = 99.00%</a:t>
            </a:r>
          </a:p>
          <a:p>
            <a:pPr marL="216000" indent="-216000">
              <a:spcBef>
                <a:spcPts val="1191"/>
              </a:spcBef>
              <a:spcAft>
                <a:spcPts val="992"/>
              </a:spcAft>
              <a:buClr>
                <a:srgbClr val="000000"/>
              </a:buClr>
              <a:buSzPct val="45000"/>
              <a:buFont typeface="Wingdings" charset="2"/>
              <a:buChar char=""/>
            </a:pPr>
            <a:r>
              <a:rPr lang="en-US" sz="1000" b="0" strike="noStrike" spc="-1">
                <a:latin typeface="Arial"/>
              </a:rPr>
              <a:t>Bacterial leaf streak: Precision = 100%</a:t>
            </a:r>
          </a:p>
          <a:p>
            <a:pPr marL="216000" indent="-216000">
              <a:spcBef>
                <a:spcPts val="1191"/>
              </a:spcBef>
              <a:spcAft>
                <a:spcPts val="992"/>
              </a:spcAft>
              <a:buClr>
                <a:srgbClr val="000000"/>
              </a:buClr>
              <a:buSzPct val="45000"/>
              <a:buFont typeface="Wingdings" charset="2"/>
              <a:buChar char=""/>
            </a:pPr>
            <a:r>
              <a:rPr lang="en-US" sz="1000" b="0" strike="noStrike" spc="-1">
                <a:latin typeface="Arial"/>
              </a:rPr>
              <a:t>Hispa: Recall = 97.50%</a:t>
            </a:r>
          </a:p>
          <a:p>
            <a:pPr marL="216000" indent="-216000">
              <a:spcBef>
                <a:spcPts val="1191"/>
              </a:spcBef>
              <a:spcAft>
                <a:spcPts val="992"/>
              </a:spcAft>
              <a:buClr>
                <a:srgbClr val="000000"/>
              </a:buClr>
              <a:buSzPct val="45000"/>
              <a:buFont typeface="Wingdings" charset="2"/>
              <a:buChar char=""/>
            </a:pPr>
            <a:r>
              <a:rPr lang="en-US" sz="1000" b="0" strike="noStrike" spc="-1">
                <a:latin typeface="Arial"/>
              </a:rPr>
              <a:t>Blast và Normal đều đạt F1 trên 95%</a:t>
            </a:r>
          </a:p>
          <a:p>
            <a:r>
              <a:rPr lang="en-US" sz="1100" b="0" strike="noStrike" spc="-1">
                <a:latin typeface="Arial"/>
              </a:rPr>
              <a:t>C</a:t>
            </a:r>
            <a:r>
              <a:rPr lang="en-US" sz="1100" b="1" strike="noStrike" spc="-1">
                <a:latin typeface="Arial"/>
              </a:rPr>
              <a:t>ác lớp còn gặp khó khăn hơn:</a:t>
            </a:r>
            <a:endParaRPr lang="en-US" sz="1100" b="0" strike="noStrike" spc="-1">
              <a:latin typeface="Arial"/>
            </a:endParaRPr>
          </a:p>
          <a:p>
            <a:pPr marL="216000" indent="-216000">
              <a:spcBef>
                <a:spcPts val="1191"/>
              </a:spcBef>
              <a:spcAft>
                <a:spcPts val="992"/>
              </a:spcAft>
              <a:buClr>
                <a:srgbClr val="000000"/>
              </a:buClr>
              <a:buSzPct val="45000"/>
              <a:buFont typeface="Wingdings" charset="2"/>
              <a:buChar char=""/>
            </a:pPr>
            <a:r>
              <a:rPr lang="en-US" sz="1000" b="0" strike="noStrike" spc="-1">
                <a:latin typeface="Arial"/>
              </a:rPr>
              <a:t>Downy mildew: F1 = 88.50%</a:t>
            </a:r>
          </a:p>
          <a:p>
            <a:pPr marL="216000" indent="-216000">
              <a:spcBef>
                <a:spcPts val="1191"/>
              </a:spcBef>
              <a:spcAft>
                <a:spcPts val="992"/>
              </a:spcAft>
              <a:buClr>
                <a:srgbClr val="000000"/>
              </a:buClr>
              <a:buSzPct val="45000"/>
              <a:buFont typeface="Wingdings" charset="2"/>
              <a:buChar char=""/>
            </a:pPr>
            <a:r>
              <a:rPr lang="en-US" sz="1000" b="0" strike="noStrike" spc="-1">
                <a:latin typeface="Arial"/>
              </a:rPr>
              <a:t>Tungro: F1 = 93.81%</a:t>
            </a:r>
          </a:p>
          <a:p>
            <a:pPr marL="216000" indent="-216000">
              <a:spcBef>
                <a:spcPts val="1191"/>
              </a:spcBef>
              <a:spcAft>
                <a:spcPts val="992"/>
              </a:spcAft>
              <a:buClr>
                <a:srgbClr val="000000"/>
              </a:buClr>
              <a:buSzPct val="45000"/>
              <a:buFont typeface="Wingdings" charset="2"/>
              <a:buChar char=""/>
            </a:pPr>
            <a:r>
              <a:rPr lang="en-US" sz="1000" b="0" strike="noStrike" spc="-1">
                <a:latin typeface="Arial"/>
              </a:rPr>
              <a:t> Mô hình cho thấy khả năng phân biệt tốt giữa các loại bệnh, đặc biệt với các lớp phổ biến và rõ đặc trưng.</a:t>
            </a:r>
          </a:p>
        </p:txBody>
      </p:sp>
      <p:sp>
        <p:nvSpPr>
          <p:cNvPr id="3" name="PlaceHolder 2"/>
          <p:cNvSpPr>
            <a:spLocks noGrp="1"/>
          </p:cNvSpPr>
          <p:nvPr>
            <p:ph type="sldNum" idx="9"/>
          </p:nvPr>
        </p:nvSpPr>
        <p:spPr/>
        <p:txBody>
          <a:bodyPr/>
          <a:lstStyle/>
          <a:p>
            <a:fld id="{A87AD65F-299C-4B2C-A280-200F7001098D}" type="slidenum">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itle 6"/>
          <p:cNvSpPr/>
          <p:nvPr/>
        </p:nvSpPr>
        <p:spPr>
          <a:xfrm>
            <a:off x="5605920" y="2869560"/>
            <a:ext cx="5421960" cy="97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buNone/>
            </a:pPr>
            <a:r>
              <a:rPr lang="en-US" sz="6000" b="1" strike="noStrike" spc="-1">
                <a:solidFill>
                  <a:srgbClr val="C00000"/>
                </a:solidFill>
                <a:latin typeface="Lato"/>
                <a:ea typeface="Lato"/>
              </a:rPr>
              <a:t>THANK YOU !</a:t>
            </a:r>
            <a:endParaRPr lang="en-US" sz="6000" b="0" strike="noStrike" spc="-1">
              <a:latin typeface="Arial"/>
            </a:endParaRPr>
          </a:p>
        </p:txBody>
      </p:sp>
      <p:sp>
        <p:nvSpPr>
          <p:cNvPr id="2" name="PlaceHolder 1"/>
          <p:cNvSpPr>
            <a:spLocks noGrp="1"/>
          </p:cNvSpPr>
          <p:nvPr>
            <p:ph type="sldNum" idx="15"/>
          </p:nvPr>
        </p:nvSpPr>
        <p:spPr/>
        <p:txBody>
          <a:bodyPr/>
          <a:lstStyle/>
          <a:p>
            <a:fld id="{977029CF-DF05-45B2-9E1F-CE2CB5B1C33C}" type="slidenum">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Picture 3"/>
          <p:cNvPicPr/>
          <p:nvPr/>
        </p:nvPicPr>
        <p:blipFill>
          <a:blip r:embed="rId2"/>
          <a:stretch/>
        </p:blipFill>
        <p:spPr>
          <a:xfrm>
            <a:off x="386640" y="331560"/>
            <a:ext cx="3174120" cy="952560"/>
          </a:xfrm>
          <a:prstGeom prst="rect">
            <a:avLst/>
          </a:prstGeom>
          <a:ln w="0">
            <a:noFill/>
          </a:ln>
        </p:spPr>
      </p:pic>
      <p:sp>
        <p:nvSpPr>
          <p:cNvPr id="244" name="Title 6"/>
          <p:cNvSpPr/>
          <p:nvPr/>
        </p:nvSpPr>
        <p:spPr>
          <a:xfrm>
            <a:off x="386640" y="1672560"/>
            <a:ext cx="5279040" cy="12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buNone/>
            </a:pPr>
            <a:r>
              <a:rPr lang="en-US" sz="5400" b="1" strike="noStrike" spc="-1" dirty="0">
                <a:solidFill>
                  <a:srgbClr val="C00000"/>
                </a:solidFill>
                <a:latin typeface="Lato"/>
                <a:ea typeface="Lato"/>
              </a:rPr>
              <a:t>Báo </a:t>
            </a:r>
            <a:r>
              <a:rPr lang="en-US" sz="5400" b="1" strike="noStrike" spc="-1" dirty="0" err="1">
                <a:solidFill>
                  <a:srgbClr val="C00000"/>
                </a:solidFill>
                <a:latin typeface="Lato"/>
                <a:ea typeface="Lato"/>
              </a:rPr>
              <a:t>cáo</a:t>
            </a:r>
            <a:r>
              <a:rPr lang="en-US" sz="5400" b="1" strike="noStrike" spc="-1" dirty="0">
                <a:solidFill>
                  <a:srgbClr val="C00000"/>
                </a:solidFill>
                <a:latin typeface="Lato"/>
                <a:ea typeface="Lato"/>
              </a:rPr>
              <a:t> </a:t>
            </a:r>
            <a:r>
              <a:rPr lang="en-US" sz="5400" b="1" strike="noStrike" spc="-1" dirty="0" err="1">
                <a:solidFill>
                  <a:srgbClr val="C00000"/>
                </a:solidFill>
                <a:latin typeface="Lato"/>
                <a:ea typeface="Lato"/>
              </a:rPr>
              <a:t>tuần</a:t>
            </a:r>
            <a:r>
              <a:rPr lang="en-US" sz="5400" b="1" strike="noStrike" spc="-1" dirty="0">
                <a:solidFill>
                  <a:srgbClr val="C00000"/>
                </a:solidFill>
                <a:latin typeface="Lato"/>
                <a:ea typeface="Lato"/>
              </a:rPr>
              <a:t> </a:t>
            </a:r>
            <a:r>
              <a:rPr lang="vi-VN" sz="5400" b="1" strike="noStrike" spc="-1" dirty="0">
                <a:solidFill>
                  <a:srgbClr val="C00000"/>
                </a:solidFill>
                <a:latin typeface="Lato"/>
                <a:ea typeface="Lato"/>
              </a:rPr>
              <a:t>15</a:t>
            </a:r>
          </a:p>
          <a:p>
            <a:pPr>
              <a:lnSpc>
                <a:spcPct val="90000"/>
              </a:lnSpc>
              <a:buNone/>
            </a:pPr>
            <a:endParaRPr lang="en-US" sz="5400" b="0" strike="noStrike" spc="-1" dirty="0">
              <a:latin typeface="Arial"/>
            </a:endParaRPr>
          </a:p>
        </p:txBody>
      </p:sp>
      <p:sp>
        <p:nvSpPr>
          <p:cNvPr id="245" name="Title 6"/>
          <p:cNvSpPr/>
          <p:nvPr/>
        </p:nvSpPr>
        <p:spPr>
          <a:xfrm>
            <a:off x="386640" y="3365280"/>
            <a:ext cx="7998840" cy="223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buNone/>
            </a:pPr>
            <a:r>
              <a:rPr lang="en-US" sz="2800" b="1" strike="noStrike" spc="-1">
                <a:solidFill>
                  <a:srgbClr val="C00000"/>
                </a:solidFill>
                <a:latin typeface="Lato"/>
                <a:ea typeface="Lato"/>
              </a:rPr>
              <a:t>GVHD: </a:t>
            </a:r>
            <a:r>
              <a:rPr lang="vi-VN" sz="2800" b="1" strike="noStrike" spc="-1">
                <a:solidFill>
                  <a:srgbClr val="C00000"/>
                </a:solidFill>
                <a:latin typeface="Lato"/>
                <a:ea typeface="Lato"/>
              </a:rPr>
              <a:t> </a:t>
            </a:r>
            <a:r>
              <a:rPr lang="en-US" sz="2800" b="0" strike="noStrike" spc="-1">
                <a:solidFill>
                  <a:srgbClr val="C00000"/>
                </a:solidFill>
                <a:latin typeface="Lato"/>
                <a:ea typeface="Lato"/>
              </a:rPr>
              <a:t>ThS. </a:t>
            </a:r>
            <a:r>
              <a:rPr lang="vi-VN" sz="2800" b="0" strike="noStrike" spc="-1">
                <a:solidFill>
                  <a:srgbClr val="C00000"/>
                </a:solidFill>
                <a:latin typeface="Lato"/>
                <a:ea typeface="Lato"/>
              </a:rPr>
              <a:t>Hoàng Quang Huy</a:t>
            </a:r>
            <a:endParaRPr lang="en-US" sz="2800" b="0" strike="noStrike" spc="-1">
              <a:latin typeface="Arial"/>
            </a:endParaRPr>
          </a:p>
          <a:p>
            <a:pPr>
              <a:lnSpc>
                <a:spcPct val="90000"/>
              </a:lnSpc>
              <a:buNone/>
            </a:pPr>
            <a:endParaRPr lang="en-US" sz="2800" b="0" strike="noStrike" spc="-1">
              <a:latin typeface="Arial"/>
            </a:endParaRPr>
          </a:p>
          <a:p>
            <a:pPr>
              <a:lnSpc>
                <a:spcPct val="90000"/>
              </a:lnSpc>
              <a:buNone/>
            </a:pPr>
            <a:r>
              <a:rPr lang="vi-VN" sz="2800" b="1" strike="noStrike" spc="-1">
                <a:solidFill>
                  <a:srgbClr val="C00000"/>
                </a:solidFill>
                <a:latin typeface="Lato"/>
                <a:ea typeface="Lato"/>
              </a:rPr>
              <a:t>Nhóm sinh viên</a:t>
            </a:r>
            <a:r>
              <a:rPr lang="en-US" sz="2800" b="1" strike="noStrike" spc="-1">
                <a:solidFill>
                  <a:srgbClr val="C00000"/>
                </a:solidFill>
                <a:latin typeface="Lato"/>
                <a:ea typeface="Lato"/>
              </a:rPr>
              <a:t>: </a:t>
            </a:r>
            <a:r>
              <a:rPr lang="vi-VN" sz="2800" b="0" strike="noStrike" spc="-1">
                <a:solidFill>
                  <a:srgbClr val="C00000"/>
                </a:solidFill>
                <a:latin typeface="Lato"/>
                <a:ea typeface="Lato"/>
              </a:rPr>
              <a:t>Lê Minh Trí </a:t>
            </a:r>
            <a:r>
              <a:rPr lang="en-US" sz="2800" b="0" strike="noStrike" spc="-1">
                <a:solidFill>
                  <a:srgbClr val="C00000"/>
                </a:solidFill>
                <a:latin typeface="Lato"/>
                <a:ea typeface="Lato"/>
              </a:rPr>
              <a:t>	</a:t>
            </a:r>
            <a:r>
              <a:rPr lang="vi-VN" sz="2800" b="0" strike="noStrike" spc="-1">
                <a:solidFill>
                  <a:srgbClr val="C00000"/>
                </a:solidFill>
                <a:latin typeface="Lato"/>
                <a:ea typeface="Lato"/>
              </a:rPr>
              <a:t>20224170</a:t>
            </a:r>
            <a:endParaRPr lang="en-US" sz="2800" b="0" strike="noStrike" spc="-1">
              <a:latin typeface="Arial"/>
            </a:endParaRPr>
          </a:p>
          <a:p>
            <a:pPr>
              <a:lnSpc>
                <a:spcPct val="90000"/>
              </a:lnSpc>
              <a:buNone/>
            </a:pPr>
            <a:r>
              <a:rPr lang="vi-VN" sz="2800" b="0" strike="noStrike" spc="-1">
                <a:solidFill>
                  <a:srgbClr val="C00000"/>
                </a:solidFill>
                <a:latin typeface="Lato"/>
                <a:ea typeface="Lato"/>
              </a:rPr>
              <a:t>                             Lý Quang Huy </a:t>
            </a:r>
            <a:r>
              <a:rPr lang="en-US" sz="2800" b="0" strike="noStrike" spc="-1">
                <a:solidFill>
                  <a:srgbClr val="C00000"/>
                </a:solidFill>
                <a:latin typeface="Lato"/>
                <a:ea typeface="Lato"/>
              </a:rPr>
              <a:t>  </a:t>
            </a:r>
            <a:r>
              <a:rPr lang="vi-VN" sz="2800" b="0" strike="noStrike" spc="-1">
                <a:solidFill>
                  <a:srgbClr val="C00000"/>
                </a:solidFill>
                <a:latin typeface="Lato"/>
                <a:ea typeface="Lato"/>
              </a:rPr>
              <a:t>20233764</a:t>
            </a:r>
            <a:endParaRPr lang="en-US" sz="2800" b="0" strike="noStrike" spc="-1">
              <a:latin typeface="Arial"/>
            </a:endParaRPr>
          </a:p>
          <a:p>
            <a:pPr>
              <a:lnSpc>
                <a:spcPct val="90000"/>
              </a:lnSpc>
              <a:buNone/>
            </a:pPr>
            <a:r>
              <a:rPr lang="vi-VN" sz="2800" b="0" strike="noStrike" spc="-1">
                <a:solidFill>
                  <a:srgbClr val="C00000"/>
                </a:solidFill>
                <a:latin typeface="Lato"/>
                <a:ea typeface="Lato"/>
              </a:rPr>
              <a:t>                            Trương Văn Thưởng</a:t>
            </a:r>
            <a:r>
              <a:rPr lang="en-US" sz="2800" b="0" strike="noStrike" spc="-1">
                <a:solidFill>
                  <a:srgbClr val="C00000"/>
                </a:solidFill>
                <a:latin typeface="Lato"/>
                <a:ea typeface="Lato"/>
              </a:rPr>
              <a:t> 20233812</a:t>
            </a:r>
            <a:endParaRPr lang="en-US" sz="2800" b="0" strike="noStrike" spc="-1">
              <a:latin typeface="Arial"/>
            </a:endParaRPr>
          </a:p>
          <a:p>
            <a:pPr>
              <a:lnSpc>
                <a:spcPct val="90000"/>
              </a:lnSpc>
              <a:buNone/>
            </a:pPr>
            <a:r>
              <a:rPr lang="en-US" sz="2800" b="0" strike="noStrike" spc="-1">
                <a:solidFill>
                  <a:srgbClr val="C00000"/>
                </a:solidFill>
                <a:latin typeface="Lato"/>
                <a:ea typeface="Lato"/>
              </a:rPr>
              <a:t>	</a:t>
            </a:r>
            <a:endParaRPr lang="en-US" sz="2800" b="0" strike="noStrike" spc="-1">
              <a:latin typeface="Arial"/>
            </a:endParaRPr>
          </a:p>
        </p:txBody>
      </p:sp>
      <p:sp>
        <p:nvSpPr>
          <p:cNvPr id="246" name="Title 6"/>
          <p:cNvSpPr/>
          <p:nvPr/>
        </p:nvSpPr>
        <p:spPr>
          <a:xfrm>
            <a:off x="386640" y="2654280"/>
            <a:ext cx="9140040" cy="103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buNone/>
            </a:pPr>
            <a:r>
              <a:rPr lang="en-US" sz="2800" b="1" strike="noStrike" spc="-1">
                <a:solidFill>
                  <a:srgbClr val="C00000"/>
                </a:solidFill>
                <a:latin typeface="Lato"/>
                <a:ea typeface="Lato"/>
              </a:rPr>
              <a:t>Đề </a:t>
            </a:r>
            <a:r>
              <a:rPr lang="vi-VN" sz="2800" b="1" strike="noStrike" spc="-1">
                <a:solidFill>
                  <a:srgbClr val="C00000"/>
                </a:solidFill>
                <a:latin typeface="Lato"/>
                <a:ea typeface="Lato"/>
              </a:rPr>
              <a:t>tài</a:t>
            </a:r>
            <a:r>
              <a:rPr lang="vi-VN" sz="2800" b="0" strike="noStrike" spc="-1">
                <a:solidFill>
                  <a:srgbClr val="C00000"/>
                </a:solidFill>
                <a:latin typeface="Lato"/>
                <a:ea typeface="Lato"/>
              </a:rPr>
              <a:t>: </a:t>
            </a:r>
            <a:r>
              <a:rPr lang="en-US" sz="2800" b="1" strike="noStrike" spc="-1">
                <a:solidFill>
                  <a:srgbClr val="C00000"/>
                </a:solidFill>
                <a:latin typeface="Lato"/>
                <a:ea typeface="Lato"/>
              </a:rPr>
              <a:t>ỨNG DỤNG AI NHẬN DIỆN BỆNH CÂY LÚA</a:t>
            </a:r>
            <a:endParaRPr lang="en-US" sz="2800" b="0" strike="noStrike" spc="-1">
              <a:latin typeface="Arial"/>
            </a:endParaRPr>
          </a:p>
        </p:txBody>
      </p:sp>
      <p:sp>
        <p:nvSpPr>
          <p:cNvPr id="2" name="PlaceHolder 1"/>
          <p:cNvSpPr>
            <a:spLocks noGrp="1"/>
          </p:cNvSpPr>
          <p:nvPr>
            <p:ph type="sldNum" idx="3"/>
          </p:nvPr>
        </p:nvSpPr>
        <p:spPr/>
        <p:txBody>
          <a:bodyPr/>
          <a:lstStyle/>
          <a:p>
            <a:fld id="{6CCE6674-2FD1-4D42-B188-9A972676AF3E}" type="slidenum">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338760" y="112680"/>
            <a:ext cx="11514240" cy="435600"/>
          </a:xfrm>
          <a:prstGeom prst="rect">
            <a:avLst/>
          </a:prstGeom>
          <a:noFill/>
          <a:ln w="0">
            <a:noFill/>
          </a:ln>
        </p:spPr>
        <p:txBody>
          <a:bodyPr lIns="90000" tIns="45000" rIns="90000" bIns="45000" anchor="t">
            <a:noAutofit/>
          </a:bodyPr>
          <a:lstStyle/>
          <a:p>
            <a:pPr>
              <a:lnSpc>
                <a:spcPct val="90000"/>
              </a:lnSpc>
              <a:buNone/>
            </a:pPr>
            <a:r>
              <a:rPr lang="vi-VN" sz="2800" b="1" strike="noStrike" spc="-1">
                <a:solidFill>
                  <a:srgbClr val="FFFFFF"/>
                </a:solidFill>
                <a:latin typeface="Lato"/>
                <a:ea typeface="Lato"/>
              </a:rPr>
              <a:t>1. </a:t>
            </a:r>
            <a:r>
              <a:rPr lang="vi-VN" sz="3200" b="1" strike="noStrike" spc="-1">
                <a:solidFill>
                  <a:srgbClr val="FFFFFF"/>
                </a:solidFill>
                <a:latin typeface="Lato"/>
                <a:ea typeface="Lato"/>
              </a:rPr>
              <a:t>Giới thiệu đề tài</a:t>
            </a:r>
            <a:endParaRPr lang="en-US" sz="3200" b="0" strike="noStrike" spc="-1">
              <a:solidFill>
                <a:srgbClr val="000000"/>
              </a:solidFill>
              <a:latin typeface="Calibri"/>
            </a:endParaRPr>
          </a:p>
        </p:txBody>
      </p:sp>
      <p:sp>
        <p:nvSpPr>
          <p:cNvPr id="248" name="PlaceHolder 2"/>
          <p:cNvSpPr>
            <a:spLocks noGrp="1"/>
          </p:cNvSpPr>
          <p:nvPr>
            <p:ph/>
          </p:nvPr>
        </p:nvSpPr>
        <p:spPr>
          <a:xfrm>
            <a:off x="322560" y="1042560"/>
            <a:ext cx="11514240" cy="4908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vi-VN" sz="3200" b="1" strike="noStrike" spc="-1">
                <a:solidFill>
                  <a:srgbClr val="000000"/>
                </a:solidFill>
                <a:latin typeface="Lato"/>
                <a:ea typeface="Lato"/>
              </a:rPr>
              <a:t>Cây lúa là cây được trồng chủ yếu ở Việt Nam. Tuy nhiên lúa thường bị ảnh hưởng bởi nhiều loại bệnh gây hại. Cách phát</a:t>
            </a:r>
            <a:r>
              <a:rPr lang="en-US" sz="3200" b="1" strike="noStrike" spc="-1">
                <a:solidFill>
                  <a:srgbClr val="000000"/>
                </a:solidFill>
                <a:latin typeface="Lato"/>
                <a:ea typeface="Lato"/>
              </a:rPr>
              <a:t> hiện </a:t>
            </a:r>
            <a:r>
              <a:rPr lang="vi-VN" sz="3200" b="1" strike="noStrike" spc="-1">
                <a:solidFill>
                  <a:srgbClr val="000000"/>
                </a:solidFill>
                <a:latin typeface="Lato"/>
                <a:ea typeface="Lato"/>
              </a:rPr>
              <a:t>bệnh của người dân</a:t>
            </a:r>
            <a:r>
              <a:rPr lang="en-US" sz="3200" b="1" strike="noStrike" spc="-1">
                <a:solidFill>
                  <a:srgbClr val="000000"/>
                </a:solidFill>
                <a:latin typeface="Lato"/>
                <a:ea typeface="Lato"/>
              </a:rPr>
              <a:t> chủ yếu dựa vào kinh nghiệm -&gt; dễ nhầm lẫn </a:t>
            </a:r>
            <a:r>
              <a:rPr lang="vi-VN" sz="3200" b="1" strike="noStrike" spc="-1">
                <a:solidFill>
                  <a:srgbClr val="000000"/>
                </a:solidFill>
                <a:latin typeface="Lato"/>
                <a:ea typeface="Lato"/>
              </a:rPr>
              <a:t>hoặc không kịp thời</a:t>
            </a:r>
            <a:endParaRPr lang="en-US" sz="32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vi-VN" sz="3200" b="1" strike="noStrike" spc="-1">
                <a:solidFill>
                  <a:srgbClr val="000000"/>
                </a:solidFill>
                <a:latin typeface="Lato"/>
                <a:ea typeface="Lato"/>
              </a:rPr>
              <a:t>Từ đó nhóm chúng em đã quyết định sử dụng trí tuệ nhân tạo (AI) để tự động nhận diện bệnh của cây lúa từ hình ảnh để hỗ trợ các bác nông dân chẩn đoán nhanh và xử lí kịp thời các bệnh của cây lúa</a:t>
            </a:r>
            <a:endParaRPr lang="en-US" sz="32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p:txBody>
      </p:sp>
      <p:sp>
        <p:nvSpPr>
          <p:cNvPr id="4" name="PlaceHolder 3"/>
          <p:cNvSpPr>
            <a:spLocks noGrp="1"/>
          </p:cNvSpPr>
          <p:nvPr>
            <p:ph type="sldNum" idx="6"/>
          </p:nvPr>
        </p:nvSpPr>
        <p:spPr/>
        <p:txBody>
          <a:bodyPr/>
          <a:lstStyle/>
          <a:p>
            <a:fld id="{D44C2A47-2B65-47DF-97FD-CE866E21BCA9}" type="slidenum">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338760" y="112680"/>
            <a:ext cx="11514240" cy="435600"/>
          </a:xfrm>
          <a:prstGeom prst="rect">
            <a:avLst/>
          </a:prstGeom>
          <a:noFill/>
          <a:ln w="0">
            <a:noFill/>
          </a:ln>
        </p:spPr>
        <p:txBody>
          <a:bodyPr lIns="90000" tIns="45000" rIns="90000" bIns="45000" anchor="t">
            <a:noAutofit/>
          </a:bodyPr>
          <a:lstStyle/>
          <a:p>
            <a:pPr>
              <a:lnSpc>
                <a:spcPct val="90000"/>
              </a:lnSpc>
              <a:buNone/>
            </a:pPr>
            <a:r>
              <a:rPr lang="vi-VN" sz="3200" b="1" strike="noStrike" spc="-1">
                <a:solidFill>
                  <a:srgbClr val="FFFFFF"/>
                </a:solidFill>
                <a:latin typeface="Lato"/>
                <a:ea typeface="Lato"/>
              </a:rPr>
              <a:t>2. Chuẩn Bị dữ liệu bệnh trên lúa</a:t>
            </a:r>
            <a:endParaRPr lang="en-US" sz="3200" b="0" strike="noStrike" spc="-1">
              <a:solidFill>
                <a:srgbClr val="000000"/>
              </a:solidFill>
              <a:latin typeface="Calibri"/>
            </a:endParaRPr>
          </a:p>
        </p:txBody>
      </p:sp>
      <p:pic>
        <p:nvPicPr>
          <p:cNvPr id="250" name="Picture 249"/>
          <p:cNvPicPr/>
          <p:nvPr/>
        </p:nvPicPr>
        <p:blipFill>
          <a:blip r:embed="rId2"/>
          <a:stretch/>
        </p:blipFill>
        <p:spPr>
          <a:xfrm>
            <a:off x="7086600" y="1371600"/>
            <a:ext cx="4122000" cy="4800600"/>
          </a:xfrm>
          <a:prstGeom prst="rect">
            <a:avLst/>
          </a:prstGeom>
          <a:ln w="0">
            <a:noFill/>
          </a:ln>
        </p:spPr>
      </p:pic>
      <p:sp>
        <p:nvSpPr>
          <p:cNvPr id="251" name="TextBox 250"/>
          <p:cNvSpPr txBox="1"/>
          <p:nvPr/>
        </p:nvSpPr>
        <p:spPr>
          <a:xfrm>
            <a:off x="642240" y="2057400"/>
            <a:ext cx="5301360" cy="2212200"/>
          </a:xfrm>
          <a:prstGeom prst="rect">
            <a:avLst/>
          </a:prstGeom>
          <a:noFill/>
          <a:ln w="0">
            <a:noFill/>
          </a:ln>
        </p:spPr>
        <p:txBody>
          <a:bodyPr lIns="90000" tIns="45000" rIns="90000" bIns="45000" anchor="t">
            <a:noAutofit/>
          </a:bodyPr>
          <a:lstStyle/>
          <a:p>
            <a:r>
              <a:rPr lang="en-US" sz="1300" b="1" strike="noStrike" spc="-1">
                <a:latin typeface="Arial"/>
              </a:rPr>
              <a:t>Nguồn</a:t>
            </a:r>
            <a:r>
              <a:rPr lang="en-US" sz="1300" b="0" strike="noStrike" spc="-1">
                <a:latin typeface="Arial"/>
              </a:rPr>
              <a:t>: Cuộc thi "Paddy Doctor: Paddy Disease Classification" trên Kaggle.</a:t>
            </a:r>
          </a:p>
          <a:p>
            <a:r>
              <a:rPr lang="en-US" sz="1300" b="1" strike="noStrike" spc="-1">
                <a:latin typeface="Arial"/>
              </a:rPr>
              <a:t>Mục tiêu</a:t>
            </a:r>
            <a:r>
              <a:rPr lang="en-US" sz="1300" b="0" strike="noStrike" spc="-1">
                <a:latin typeface="Arial"/>
              </a:rPr>
              <a:t>: Phát triển mô hình học sâu để phân loại hình ảnh lá lúa theo loại bệnh.</a:t>
            </a:r>
          </a:p>
          <a:p>
            <a:r>
              <a:rPr lang="en-US" sz="1300" b="1" strike="noStrike" spc="-1">
                <a:latin typeface="Arial"/>
              </a:rPr>
              <a:t>Kích thước</a:t>
            </a:r>
            <a:r>
              <a:rPr lang="en-US" sz="1300" b="0" strike="noStrike" spc="-1">
                <a:latin typeface="Arial"/>
              </a:rPr>
              <a:t>: 10.407 ảnh huấn luyện đã gán nhãn thuộc 10 lớp (9 loại bệnh + lá khỏe mạnh).</a:t>
            </a:r>
          </a:p>
          <a:p>
            <a:r>
              <a:rPr lang="en-US" sz="1300" b="1" strike="noStrike" spc="-1">
                <a:latin typeface="Arial"/>
              </a:rPr>
              <a:t>Định dạng ảnh</a:t>
            </a:r>
            <a:r>
              <a:rPr lang="en-US" sz="1300" b="0" strike="noStrike" spc="-1">
                <a:latin typeface="Arial"/>
              </a:rPr>
              <a:t>: RGB, kích thước 480×640 pixel.</a:t>
            </a:r>
          </a:p>
        </p:txBody>
      </p:sp>
      <p:sp>
        <p:nvSpPr>
          <p:cNvPr id="252" name="TextBox 251"/>
          <p:cNvSpPr txBox="1"/>
          <p:nvPr/>
        </p:nvSpPr>
        <p:spPr>
          <a:xfrm>
            <a:off x="457200" y="5486400"/>
            <a:ext cx="6534360" cy="346320"/>
          </a:xfrm>
          <a:prstGeom prst="rect">
            <a:avLst/>
          </a:prstGeom>
          <a:noFill/>
          <a:ln w="0">
            <a:noFill/>
          </a:ln>
        </p:spPr>
        <p:txBody>
          <a:bodyPr lIns="90000" tIns="45000" rIns="90000" bIns="45000" anchor="t">
            <a:noAutofit/>
          </a:bodyPr>
          <a:lstStyle/>
          <a:p>
            <a:r>
              <a:rPr lang="en-US" sz="1800" b="0" strike="noStrike" spc="-1">
                <a:latin typeface="Arial"/>
              </a:rPr>
              <a:t>Nguồn: </a:t>
            </a:r>
            <a:r>
              <a:rPr lang="en-US" sz="1800" b="0" strike="noStrike" spc="-1">
                <a:latin typeface="Arial"/>
                <a:hlinkClick r:id="rId3"/>
              </a:rPr>
              <a:t>https://www.kaggle.com/c/paddy-disease-classification/</a:t>
            </a:r>
            <a:endParaRPr lang="en-US" sz="1800" b="0" strike="noStrike" spc="-1">
              <a:latin typeface="Arial"/>
            </a:endParaRPr>
          </a:p>
        </p:txBody>
      </p:sp>
      <p:sp>
        <p:nvSpPr>
          <p:cNvPr id="3" name="PlaceHolder 2"/>
          <p:cNvSpPr>
            <a:spLocks noGrp="1"/>
          </p:cNvSpPr>
          <p:nvPr>
            <p:ph type="sldNum" idx="6"/>
          </p:nvPr>
        </p:nvSpPr>
        <p:spPr/>
        <p:txBody>
          <a:bodyPr/>
          <a:lstStyle/>
          <a:p>
            <a:fld id="{EF9E1C97-C5AE-47BE-8CA6-2A84B5E158A4}" type="slidenum">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38760" y="112680"/>
            <a:ext cx="11514240" cy="435600"/>
          </a:xfrm>
          <a:prstGeom prst="rect">
            <a:avLst/>
          </a:prstGeom>
          <a:noFill/>
          <a:ln w="0">
            <a:noFill/>
          </a:ln>
        </p:spPr>
        <p:txBody>
          <a:bodyPr lIns="90000" tIns="45000" rIns="90000" bIns="45000" anchor="t">
            <a:noAutofit/>
          </a:bodyPr>
          <a:lstStyle/>
          <a:p>
            <a:pPr>
              <a:lnSpc>
                <a:spcPct val="90000"/>
              </a:lnSpc>
              <a:buNone/>
            </a:pPr>
            <a:r>
              <a:rPr lang="vi-VN" sz="3200" b="1" strike="noStrike" spc="-1">
                <a:solidFill>
                  <a:srgbClr val="FFFFFF"/>
                </a:solidFill>
                <a:latin typeface="Lato"/>
                <a:ea typeface="Lato"/>
              </a:rPr>
              <a:t>2. Chuẩn Bị dữ liệu bệnh trên lúa</a:t>
            </a:r>
            <a:endParaRPr lang="en-US" sz="3200" b="0" strike="noStrike" spc="-1">
              <a:solidFill>
                <a:srgbClr val="000000"/>
              </a:solidFill>
              <a:latin typeface="Calibri"/>
            </a:endParaRPr>
          </a:p>
        </p:txBody>
      </p:sp>
      <p:pic>
        <p:nvPicPr>
          <p:cNvPr id="254" name="Picture 253"/>
          <p:cNvPicPr/>
          <p:nvPr/>
        </p:nvPicPr>
        <p:blipFill>
          <a:blip r:embed="rId2"/>
          <a:stretch/>
        </p:blipFill>
        <p:spPr>
          <a:xfrm>
            <a:off x="1658520" y="1014480"/>
            <a:ext cx="9492840" cy="4710240"/>
          </a:xfrm>
          <a:prstGeom prst="rect">
            <a:avLst/>
          </a:prstGeom>
          <a:ln w="0">
            <a:noFill/>
          </a:ln>
        </p:spPr>
      </p:pic>
      <p:sp>
        <p:nvSpPr>
          <p:cNvPr id="3" name="PlaceHolder 2"/>
          <p:cNvSpPr>
            <a:spLocks noGrp="1"/>
          </p:cNvSpPr>
          <p:nvPr>
            <p:ph type="sldNum" idx="6"/>
          </p:nvPr>
        </p:nvSpPr>
        <p:spPr/>
        <p:txBody>
          <a:bodyPr/>
          <a:lstStyle/>
          <a:p>
            <a:fld id="{27D95DE7-75B9-4003-ACD2-6766BCECB872}" type="slidenum">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338760" y="112680"/>
            <a:ext cx="11514240" cy="435600"/>
          </a:xfrm>
          <a:prstGeom prst="rect">
            <a:avLst/>
          </a:prstGeom>
          <a:noFill/>
          <a:ln w="0">
            <a:noFill/>
          </a:ln>
        </p:spPr>
        <p:txBody>
          <a:bodyPr lIns="90000" tIns="45000" rIns="90000" bIns="45000" anchor="t">
            <a:noAutofit/>
          </a:bodyPr>
          <a:lstStyle/>
          <a:p>
            <a:pPr>
              <a:lnSpc>
                <a:spcPct val="90000"/>
              </a:lnSpc>
              <a:buNone/>
            </a:pPr>
            <a:r>
              <a:rPr lang="vi-VN" sz="3200" b="1" strike="noStrike" spc="-1">
                <a:solidFill>
                  <a:srgbClr val="FFFFFF"/>
                </a:solidFill>
                <a:latin typeface="Lato"/>
                <a:ea typeface="Lato"/>
              </a:rPr>
              <a:t>2. Chuẩn Bị dữ liệu bệnh trên lúa</a:t>
            </a:r>
            <a:endParaRPr lang="en-US" sz="3200" b="0" strike="noStrike" spc="-1">
              <a:solidFill>
                <a:srgbClr val="000000"/>
              </a:solidFill>
              <a:latin typeface="Calibri"/>
            </a:endParaRPr>
          </a:p>
        </p:txBody>
      </p:sp>
      <p:pic>
        <p:nvPicPr>
          <p:cNvPr id="256" name="Picture 255"/>
          <p:cNvPicPr/>
          <p:nvPr/>
        </p:nvPicPr>
        <p:blipFill>
          <a:blip r:embed="rId2"/>
          <a:stretch/>
        </p:blipFill>
        <p:spPr>
          <a:xfrm>
            <a:off x="7772400" y="1705320"/>
            <a:ext cx="4038120" cy="4238280"/>
          </a:xfrm>
          <a:prstGeom prst="rect">
            <a:avLst/>
          </a:prstGeom>
          <a:ln w="0">
            <a:noFill/>
          </a:ln>
        </p:spPr>
      </p:pic>
      <p:sp>
        <p:nvSpPr>
          <p:cNvPr id="257" name="TextBox 256"/>
          <p:cNvSpPr txBox="1"/>
          <p:nvPr/>
        </p:nvSpPr>
        <p:spPr>
          <a:xfrm>
            <a:off x="1143000" y="914400"/>
            <a:ext cx="6858000" cy="5601600"/>
          </a:xfrm>
          <a:prstGeom prst="rect">
            <a:avLst/>
          </a:prstGeom>
          <a:noFill/>
          <a:ln w="0">
            <a:noFill/>
          </a:ln>
        </p:spPr>
        <p:txBody>
          <a:bodyPr lIns="90000" tIns="45000" rIns="90000" bIns="45000" anchor="t">
            <a:noAutofit/>
          </a:bodyPr>
          <a:lstStyle/>
          <a:p>
            <a:r>
              <a:rPr lang="en-US" sz="1400" b="0" strike="noStrike" spc="-1">
                <a:latin typeface="Arial"/>
              </a:rPr>
              <a:t>Chia Dữ Liệu (Data Splitting)</a:t>
            </a:r>
          </a:p>
          <a:p>
            <a:r>
              <a:rPr lang="en-US" sz="1400" b="1" strike="noStrike" spc="-1">
                <a:latin typeface="Arial"/>
              </a:rPr>
              <a:t>Mục đích:</a:t>
            </a:r>
            <a:endParaRPr lang="en-US" sz="1400" b="0" strike="noStrike" spc="-1">
              <a:latin typeface="Arial"/>
            </a:endParaRPr>
          </a:p>
          <a:p>
            <a:r>
              <a:rPr lang="en-US" sz="1400" b="0" strike="noStrike" spc="-1">
                <a:latin typeface="Arial"/>
              </a:rPr>
              <a:t>Đánh giá chính xác mô hình, tránh hiện tượng overfitting bằng cách tách dữ liệu thành các tập khác nhau.</a:t>
            </a:r>
          </a:p>
          <a:p>
            <a:r>
              <a:rPr lang="en-US" sz="1400" b="1" strike="noStrike" spc="-1">
                <a:latin typeface="Arial"/>
              </a:rPr>
              <a:t>Các tập dữ liệu chính:</a:t>
            </a:r>
            <a:endParaRPr lang="en-US" sz="1400" b="0" strike="noStrike" spc="-1">
              <a:latin typeface="Arial"/>
            </a:endParaRPr>
          </a:p>
          <a:p>
            <a:r>
              <a:rPr lang="en-US" sz="1400" b="0" strike="noStrike" spc="-1">
                <a:latin typeface="Arial"/>
              </a:rPr>
              <a:t>Train set: Dùng để huấn luyện mô hình (~70-80%)</a:t>
            </a:r>
          </a:p>
          <a:p>
            <a:r>
              <a:rPr lang="en-US" sz="1400" b="0" strike="noStrike" spc="-1">
                <a:latin typeface="Arial"/>
              </a:rPr>
              <a:t>Validation set: Dùng để điều chỉnh tham số, kiểm tra hiệu quả mô hình trong quá trình huấn luyện (~10-15%)</a:t>
            </a:r>
          </a:p>
          <a:p>
            <a:r>
              <a:rPr lang="en-US" sz="1400" b="0" strike="noStrike" spc="-1">
                <a:latin typeface="Arial"/>
              </a:rPr>
              <a:t>Test set: Dùng để đánh giá cuối cùng, đo hiệu suất mô hình trên dữ liệu chưa từng thấy (~10-15%)</a:t>
            </a:r>
          </a:p>
          <a:p>
            <a:r>
              <a:rPr lang="en-US" sz="1400" b="1" strike="noStrike" spc="-1">
                <a:latin typeface="Arial"/>
              </a:rPr>
              <a:t>Phương pháp chia:</a:t>
            </a:r>
            <a:endParaRPr lang="en-US" sz="1400" b="0" strike="noStrike" spc="-1">
              <a:latin typeface="Arial"/>
            </a:endParaRPr>
          </a:p>
          <a:p>
            <a:r>
              <a:rPr lang="en-US" sz="1400" b="0" strike="noStrike" spc="-1">
                <a:latin typeface="Arial"/>
              </a:rPr>
              <a:t>Chia ngẫu nhiên (random split) với seed cố định để đảm bảo tính lặp lại</a:t>
            </a:r>
          </a:p>
          <a:p>
            <a:r>
              <a:rPr lang="en-US" sz="1400" b="0" strike="noStrike" spc="-1">
                <a:latin typeface="Arial"/>
              </a:rPr>
              <a:t>Chia theo tỉ lệ chuẩn (vd: 80% train, 10% val, 10% test)</a:t>
            </a:r>
          </a:p>
          <a:p>
            <a:endParaRPr lang="en-US" sz="1000" b="0" strike="noStrike" spc="-1">
              <a:latin typeface="Arial"/>
            </a:endParaRPr>
          </a:p>
        </p:txBody>
      </p:sp>
      <p:sp>
        <p:nvSpPr>
          <p:cNvPr id="3" name="PlaceHolder 2"/>
          <p:cNvSpPr>
            <a:spLocks noGrp="1"/>
          </p:cNvSpPr>
          <p:nvPr>
            <p:ph type="sldNum" idx="6"/>
          </p:nvPr>
        </p:nvSpPr>
        <p:spPr/>
        <p:txBody>
          <a:bodyPr/>
          <a:lstStyle/>
          <a:p>
            <a:fld id="{5318921E-4FFD-4E6A-AD90-3AF1EE9FC82E}" type="slidenum">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38760" y="112680"/>
            <a:ext cx="11514240" cy="435600"/>
          </a:xfrm>
          <a:prstGeom prst="rect">
            <a:avLst/>
          </a:prstGeom>
          <a:noFill/>
          <a:ln w="0">
            <a:noFill/>
          </a:ln>
        </p:spPr>
        <p:txBody>
          <a:bodyPr lIns="90000" tIns="45000" rIns="90000" bIns="45000" anchor="t">
            <a:noAutofit/>
          </a:bodyPr>
          <a:lstStyle/>
          <a:p>
            <a:pPr>
              <a:lnSpc>
                <a:spcPct val="90000"/>
              </a:lnSpc>
              <a:buNone/>
            </a:pPr>
            <a:r>
              <a:rPr lang="vi-VN" sz="2800" b="1" strike="noStrike" spc="-1">
                <a:solidFill>
                  <a:srgbClr val="FFFFFF"/>
                </a:solidFill>
                <a:latin typeface="Lato"/>
                <a:ea typeface="Lato"/>
              </a:rPr>
              <a:t>3. Huấn Luyện Mô Hình Phân loại Bệnh Deep Learning</a:t>
            </a:r>
            <a:endParaRPr lang="en-US" sz="2800" b="0" strike="noStrike" spc="-1">
              <a:solidFill>
                <a:srgbClr val="000000"/>
              </a:solidFill>
              <a:latin typeface="Calibri"/>
            </a:endParaRPr>
          </a:p>
        </p:txBody>
      </p:sp>
      <p:sp>
        <p:nvSpPr>
          <p:cNvPr id="259" name="TextBox 258"/>
          <p:cNvSpPr txBox="1"/>
          <p:nvPr/>
        </p:nvSpPr>
        <p:spPr>
          <a:xfrm>
            <a:off x="228600" y="919080"/>
            <a:ext cx="11049120" cy="5956200"/>
          </a:xfrm>
          <a:prstGeom prst="rect">
            <a:avLst/>
          </a:prstGeom>
          <a:noFill/>
          <a:ln w="0">
            <a:noFill/>
          </a:ln>
        </p:spPr>
        <p:txBody>
          <a:bodyPr lIns="90000" tIns="45000" rIns="90000" bIns="45000" anchor="t">
            <a:noAutofit/>
          </a:bodyPr>
          <a:lstStyle/>
          <a:p>
            <a:r>
              <a:rPr lang="en-US" sz="1400" b="1" strike="noStrike" spc="-1">
                <a:latin typeface="Arial"/>
              </a:rPr>
              <a:t>Kiến trúc sử dụng:</a:t>
            </a:r>
            <a:r>
              <a:rPr lang="en-US" sz="1400" b="0" strike="noStrike" spc="-1">
                <a:latin typeface="Arial"/>
              </a:rPr>
              <a:t> MobileNetV2</a:t>
            </a:r>
          </a:p>
          <a:p>
            <a:r>
              <a:rPr lang="en-US" sz="1400" b="1" strike="noStrike" spc="-1">
                <a:latin typeface="Arial"/>
              </a:rPr>
              <a:t>Mục đích:</a:t>
            </a:r>
            <a:r>
              <a:rPr lang="en-US" sz="1400" b="0" strike="noStrike" spc="-1">
                <a:latin typeface="Arial"/>
              </a:rPr>
              <a:t> Huấn luyện mô hình phân loại bệnh trên ảnh cây trồng</a:t>
            </a:r>
          </a:p>
          <a:p>
            <a:r>
              <a:rPr lang="en-US" sz="1400" b="1" strike="noStrike" spc="-1">
                <a:latin typeface="Arial"/>
              </a:rPr>
              <a:t>Thông số mô hình:</a:t>
            </a:r>
            <a:endParaRPr lang="en-US" sz="1400" b="0" strike="noStrike" spc="-1">
              <a:latin typeface="Arial"/>
            </a:endParaRPr>
          </a:p>
          <a:p>
            <a:pPr marL="432000" lvl="1" indent="-216000">
              <a:spcBef>
                <a:spcPts val="1191"/>
              </a:spcBef>
              <a:spcAft>
                <a:spcPts val="992"/>
              </a:spcAft>
              <a:buClr>
                <a:srgbClr val="000000"/>
              </a:buClr>
              <a:buSzPct val="45000"/>
              <a:buFont typeface="Wingdings" charset="2"/>
              <a:buChar char=""/>
            </a:pPr>
            <a:r>
              <a:rPr lang="en-US" sz="1400" b="0" strike="noStrike" spc="-1">
                <a:latin typeface="Arial"/>
              </a:rPr>
              <a:t>Số lượng tham số (parameters): khoảng 2,2 triệu</a:t>
            </a:r>
          </a:p>
          <a:p>
            <a:pPr marL="432000" lvl="1" indent="-216000">
              <a:spcBef>
                <a:spcPts val="1191"/>
              </a:spcBef>
              <a:spcAft>
                <a:spcPts val="992"/>
              </a:spcAft>
              <a:buClr>
                <a:srgbClr val="000000"/>
              </a:buClr>
              <a:buSzPct val="45000"/>
              <a:buFont typeface="Wingdings" charset="2"/>
              <a:buChar char=""/>
            </a:pPr>
            <a:r>
              <a:rPr lang="en-US" sz="1400" b="0" strike="noStrike" spc="-1">
                <a:latin typeface="Arial"/>
              </a:rPr>
              <a:t>MobileNetV2 là kiến trúc nhẹ, tối ưu cho các thiết bị có tài nguyên hạn chế nhưng vẫn giữ hiệu quả cao</a:t>
            </a:r>
          </a:p>
          <a:p>
            <a:r>
              <a:rPr lang="en-US" sz="1400" b="1" strike="noStrike" spc="-1">
                <a:latin typeface="Arial"/>
              </a:rPr>
              <a:t>Ưu điểm:</a:t>
            </a:r>
            <a:endParaRPr lang="en-US" sz="1400" b="0" strike="noStrike" spc="-1">
              <a:latin typeface="Arial"/>
            </a:endParaRPr>
          </a:p>
          <a:p>
            <a:pPr marL="216000" indent="-216000">
              <a:spcBef>
                <a:spcPts val="1191"/>
              </a:spcBef>
              <a:spcAft>
                <a:spcPts val="992"/>
              </a:spcAft>
              <a:buClr>
                <a:srgbClr val="000000"/>
              </a:buClr>
              <a:buSzPct val="45000"/>
              <a:buFont typeface="Wingdings" charset="2"/>
              <a:buChar char=""/>
            </a:pPr>
            <a:r>
              <a:rPr lang="en-US" sz="1400" b="0" strike="noStrike" spc="-1">
                <a:latin typeface="Arial"/>
              </a:rPr>
              <a:t>Kích thước nhỏ gọn, phù hợp cho triển khai trên thiết bị di động hoặc nhúng</a:t>
            </a:r>
          </a:p>
          <a:p>
            <a:pPr marL="216000" indent="-216000">
              <a:spcBef>
                <a:spcPts val="1191"/>
              </a:spcBef>
              <a:spcAft>
                <a:spcPts val="992"/>
              </a:spcAft>
              <a:buClr>
                <a:srgbClr val="000000"/>
              </a:buClr>
              <a:buSzPct val="45000"/>
              <a:buFont typeface="Wingdings" charset="2"/>
              <a:buChar char=""/>
            </a:pPr>
            <a:r>
              <a:rPr lang="en-US" sz="1400" b="0" strike="noStrike" spc="-1">
                <a:latin typeface="Arial"/>
              </a:rPr>
              <a:t>Hiệu suất tính toán nhanh, tiết kiệm bộ nhớ</a:t>
            </a:r>
          </a:p>
          <a:p>
            <a:pPr marL="216000" indent="-216000">
              <a:spcBef>
                <a:spcPts val="1191"/>
              </a:spcBef>
              <a:spcAft>
                <a:spcPts val="992"/>
              </a:spcAft>
              <a:buClr>
                <a:srgbClr val="000000"/>
              </a:buClr>
              <a:buSzPct val="45000"/>
              <a:buFont typeface="Wingdings" charset="2"/>
              <a:buChar char=""/>
            </a:pPr>
            <a:r>
              <a:rPr lang="en-US" sz="1400" b="0" strike="noStrike" spc="-1">
                <a:latin typeface="Arial"/>
              </a:rPr>
              <a:t>Dễ dàng fine-tune với tập dữ liệu chuyên biệt</a:t>
            </a:r>
          </a:p>
          <a:p>
            <a:r>
              <a:rPr lang="en-US" sz="1400" b="1" strike="noStrike" spc="-1">
                <a:latin typeface="Arial"/>
              </a:rPr>
              <a:t>Ứng dụng:</a:t>
            </a:r>
            <a:endParaRPr lang="en-US" sz="1400" b="0" strike="noStrike" spc="-1">
              <a:latin typeface="Arial"/>
            </a:endParaRPr>
          </a:p>
          <a:p>
            <a:pPr marL="216000" indent="-216000">
              <a:spcBef>
                <a:spcPts val="1191"/>
              </a:spcBef>
              <a:spcAft>
                <a:spcPts val="992"/>
              </a:spcAft>
              <a:buClr>
                <a:srgbClr val="000000"/>
              </a:buClr>
              <a:buSzPct val="45000"/>
              <a:buFont typeface="Wingdings" charset="2"/>
              <a:buChar char=""/>
            </a:pPr>
            <a:r>
              <a:rPr lang="en-US" sz="1400" b="0" strike="noStrike" spc="-1">
                <a:latin typeface="Arial"/>
              </a:rPr>
              <a:t>Phân loại các loại bệnh trên lá cây dựa trên hình ảnh thu thập</a:t>
            </a:r>
          </a:p>
          <a:p>
            <a:pPr marL="216000" indent="-216000">
              <a:spcBef>
                <a:spcPts val="1191"/>
              </a:spcBef>
              <a:spcAft>
                <a:spcPts val="992"/>
              </a:spcAft>
              <a:buClr>
                <a:srgbClr val="000000"/>
              </a:buClr>
              <a:buSzPct val="45000"/>
              <a:buFont typeface="Wingdings" charset="2"/>
              <a:buChar char=""/>
            </a:pPr>
            <a:r>
              <a:rPr lang="en-US" sz="1400" b="0" strike="noStrike" spc="-1">
                <a:latin typeface="Arial"/>
              </a:rPr>
              <a:t>Hỗ trợ nông dân phát hiện và xử lý kịp thời</a:t>
            </a:r>
          </a:p>
          <a:p>
            <a:pPr marL="216000" indent="-216000">
              <a:spcBef>
                <a:spcPts val="1191"/>
              </a:spcBef>
              <a:spcAft>
                <a:spcPts val="992"/>
              </a:spcAft>
              <a:buClr>
                <a:srgbClr val="000000"/>
              </a:buClr>
              <a:buSzPct val="45000"/>
              <a:buFont typeface="Wingdings" charset="2"/>
              <a:buChar char=""/>
            </a:pPr>
            <a:r>
              <a:rPr lang="en-US" sz="1000" b="0" strike="noStrike" spc="-1">
                <a:latin typeface="Arial"/>
              </a:rPr>
              <a:t> </a:t>
            </a:r>
          </a:p>
        </p:txBody>
      </p:sp>
      <p:sp>
        <p:nvSpPr>
          <p:cNvPr id="3" name="PlaceHolder 2"/>
          <p:cNvSpPr>
            <a:spLocks noGrp="1"/>
          </p:cNvSpPr>
          <p:nvPr>
            <p:ph type="sldNum" idx="9"/>
          </p:nvPr>
        </p:nvSpPr>
        <p:spPr/>
        <p:txBody>
          <a:bodyPr/>
          <a:lstStyle/>
          <a:p>
            <a:fld id="{32991A09-3695-452B-9276-C52E4E6A1B90}" type="slidenum">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338760" y="112680"/>
            <a:ext cx="11514240" cy="435600"/>
          </a:xfrm>
          <a:prstGeom prst="rect">
            <a:avLst/>
          </a:prstGeom>
          <a:noFill/>
          <a:ln w="0">
            <a:noFill/>
          </a:ln>
        </p:spPr>
        <p:txBody>
          <a:bodyPr lIns="90000" tIns="45000" rIns="90000" bIns="45000" anchor="t">
            <a:noAutofit/>
          </a:bodyPr>
          <a:lstStyle/>
          <a:p>
            <a:pPr>
              <a:lnSpc>
                <a:spcPct val="90000"/>
              </a:lnSpc>
              <a:buNone/>
            </a:pPr>
            <a:r>
              <a:rPr lang="vi-VN" sz="2800" b="1" strike="noStrike" spc="-1">
                <a:solidFill>
                  <a:srgbClr val="FFFFFF"/>
                </a:solidFill>
                <a:latin typeface="Lato"/>
                <a:ea typeface="Lato"/>
              </a:rPr>
              <a:t>4 . Thiết lập huấn luyện</a:t>
            </a:r>
            <a:endParaRPr lang="en-US" sz="2800" b="0" strike="noStrike" spc="-1">
              <a:solidFill>
                <a:srgbClr val="000000"/>
              </a:solidFill>
              <a:latin typeface="Calibri"/>
            </a:endParaRPr>
          </a:p>
        </p:txBody>
      </p:sp>
      <p:sp>
        <p:nvSpPr>
          <p:cNvPr id="261" name="TextBox 260"/>
          <p:cNvSpPr txBox="1"/>
          <p:nvPr/>
        </p:nvSpPr>
        <p:spPr>
          <a:xfrm>
            <a:off x="152280" y="569160"/>
            <a:ext cx="11049120" cy="4841640"/>
          </a:xfrm>
          <a:prstGeom prst="rect">
            <a:avLst/>
          </a:prstGeom>
          <a:noFill/>
          <a:ln w="0">
            <a:noFill/>
          </a:ln>
        </p:spPr>
        <p:txBody>
          <a:bodyPr lIns="90000" tIns="45000" rIns="90000" bIns="45000" anchor="t">
            <a:noAutofit/>
          </a:bodyPr>
          <a:lstStyle/>
          <a:p>
            <a:pPr marL="216000" indent="-216000">
              <a:spcBef>
                <a:spcPts val="1191"/>
              </a:spcBef>
              <a:spcAft>
                <a:spcPts val="992"/>
              </a:spcAft>
              <a:buClr>
                <a:srgbClr val="000000"/>
              </a:buClr>
              <a:buSzPct val="45000"/>
              <a:buFont typeface="Wingdings" charset="2"/>
              <a:buChar char=""/>
            </a:pPr>
            <a:endParaRPr lang="en-US" sz="1000" b="0" strike="noStrike" spc="-1">
              <a:latin typeface="Arial"/>
            </a:endParaRPr>
          </a:p>
          <a:p>
            <a:pPr marL="216000" indent="-216000">
              <a:spcBef>
                <a:spcPts val="1191"/>
              </a:spcBef>
              <a:spcAft>
                <a:spcPts val="992"/>
              </a:spcAft>
              <a:buClr>
                <a:srgbClr val="000000"/>
              </a:buClr>
              <a:buSzPct val="45000"/>
              <a:buFont typeface="Wingdings" charset="2"/>
              <a:buChar char=""/>
            </a:pPr>
            <a:r>
              <a:rPr lang="en-US" sz="1000" b="1" strike="noStrike" spc="-1">
                <a:latin typeface="Arial"/>
              </a:rPr>
              <a:t> Dữ liệu được chia thành 3 phần:</a:t>
            </a:r>
            <a:endParaRPr lang="en-US" sz="1000" b="0" strike="noStrike" spc="-1">
              <a:latin typeface="Arial"/>
            </a:endParaRPr>
          </a:p>
          <a:p>
            <a:pPr marL="432000" lvl="1" indent="-216000">
              <a:spcBef>
                <a:spcPts val="1191"/>
              </a:spcBef>
              <a:spcAft>
                <a:spcPts val="992"/>
              </a:spcAft>
              <a:buClr>
                <a:srgbClr val="000000"/>
              </a:buClr>
              <a:buSzPct val="45000"/>
              <a:buFont typeface="Wingdings" charset="2"/>
              <a:buChar char=""/>
            </a:pPr>
            <a:r>
              <a:rPr lang="en-US" sz="1000" b="0" strike="noStrike" spc="-1">
                <a:latin typeface="Arial"/>
              </a:rPr>
              <a:t>80% để huấn luyện (training)</a:t>
            </a:r>
          </a:p>
          <a:p>
            <a:pPr marL="432000" lvl="1" indent="-216000">
              <a:spcBef>
                <a:spcPts val="1191"/>
              </a:spcBef>
              <a:spcAft>
                <a:spcPts val="992"/>
              </a:spcAft>
              <a:buClr>
                <a:srgbClr val="000000"/>
              </a:buClr>
              <a:buSzPct val="45000"/>
              <a:buFont typeface="Wingdings" charset="2"/>
              <a:buChar char=""/>
            </a:pPr>
            <a:r>
              <a:rPr lang="en-US" sz="1000" b="0" strike="noStrike" spc="-1">
                <a:latin typeface="Arial"/>
              </a:rPr>
              <a:t>10% để kiểm tra trong quá trình huấn luyện (validation)</a:t>
            </a:r>
          </a:p>
          <a:p>
            <a:pPr marL="432000" lvl="1" indent="-216000">
              <a:spcBef>
                <a:spcPts val="1191"/>
              </a:spcBef>
              <a:spcAft>
                <a:spcPts val="992"/>
              </a:spcAft>
              <a:buClr>
                <a:srgbClr val="000000"/>
              </a:buClr>
              <a:buSzPct val="45000"/>
              <a:buFont typeface="Wingdings" charset="2"/>
              <a:buChar char=""/>
            </a:pPr>
            <a:r>
              <a:rPr lang="en-US" sz="1000" b="0" strike="noStrike" spc="-1">
                <a:latin typeface="Arial"/>
              </a:rPr>
              <a:t>10% để đánh giá cuối cùng (test)</a:t>
            </a:r>
          </a:p>
          <a:p>
            <a:pPr marL="216000" indent="-216000">
              <a:spcBef>
                <a:spcPts val="1191"/>
              </a:spcBef>
              <a:spcAft>
                <a:spcPts val="992"/>
              </a:spcAft>
              <a:buClr>
                <a:srgbClr val="000000"/>
              </a:buClr>
              <a:buSzPct val="45000"/>
              <a:buFont typeface="Wingdings" charset="2"/>
              <a:buChar char=""/>
            </a:pPr>
            <a:r>
              <a:rPr lang="en-US" sz="1000" b="1" strike="noStrike" spc="-1">
                <a:latin typeface="Arial"/>
              </a:rPr>
              <a:t>Khi huấn luyện, dữ liệu ảnh được biến đổi (augmentation) để giúp mô hình học tốt hơn, gồm:</a:t>
            </a:r>
            <a:endParaRPr lang="en-US" sz="1000" b="0" strike="noStrike" spc="-1">
              <a:latin typeface="Arial"/>
            </a:endParaRPr>
          </a:p>
          <a:p>
            <a:pPr marL="432000" lvl="1" indent="-216000">
              <a:spcBef>
                <a:spcPts val="1191"/>
              </a:spcBef>
              <a:spcAft>
                <a:spcPts val="992"/>
              </a:spcAft>
              <a:buClr>
                <a:srgbClr val="000000"/>
              </a:buClr>
              <a:buSzPct val="45000"/>
              <a:buFont typeface="Wingdings" charset="2"/>
              <a:buChar char=""/>
            </a:pPr>
            <a:r>
              <a:rPr lang="en-US" sz="1000" b="0" strike="noStrike" spc="-1">
                <a:latin typeface="Arial"/>
              </a:rPr>
              <a:t>Lật ngang ảnh ngẫu nhiên (RandomHorizontalFlip)</a:t>
            </a:r>
          </a:p>
          <a:p>
            <a:pPr marL="432000" lvl="1" indent="-216000">
              <a:spcBef>
                <a:spcPts val="1191"/>
              </a:spcBef>
              <a:spcAft>
                <a:spcPts val="992"/>
              </a:spcAft>
              <a:buClr>
                <a:srgbClr val="000000"/>
              </a:buClr>
              <a:buSzPct val="45000"/>
              <a:buFont typeface="Wingdings" charset="2"/>
              <a:buChar char=""/>
            </a:pPr>
            <a:r>
              <a:rPr lang="en-US" sz="1000" b="0" strike="noStrike" spc="-1">
                <a:latin typeface="Arial"/>
              </a:rPr>
              <a:t>Xoay nhẹ ảnh trong khoảng 10 độ (RandomRotation)</a:t>
            </a:r>
          </a:p>
          <a:p>
            <a:pPr marL="432000" lvl="1" indent="-216000">
              <a:spcBef>
                <a:spcPts val="1191"/>
              </a:spcBef>
              <a:spcAft>
                <a:spcPts val="992"/>
              </a:spcAft>
              <a:buClr>
                <a:srgbClr val="000000"/>
              </a:buClr>
              <a:buSzPct val="45000"/>
              <a:buFont typeface="Wingdings" charset="2"/>
              <a:buChar char=""/>
            </a:pPr>
            <a:r>
              <a:rPr lang="en-US" sz="1000" b="0" strike="noStrike" spc="-1">
                <a:latin typeface="Arial"/>
              </a:rPr>
              <a:t>Cắt và thay đổi kích thước ảnh về 224x224 (RandomResizedCrop)</a:t>
            </a:r>
          </a:p>
          <a:p>
            <a:pPr marL="432000" lvl="1" indent="-216000">
              <a:spcBef>
                <a:spcPts val="1191"/>
              </a:spcBef>
              <a:spcAft>
                <a:spcPts val="992"/>
              </a:spcAft>
              <a:buClr>
                <a:srgbClr val="000000"/>
              </a:buClr>
              <a:buSzPct val="45000"/>
              <a:buFont typeface="Wingdings" charset="2"/>
              <a:buChar char=""/>
            </a:pPr>
            <a:r>
              <a:rPr lang="en-US" sz="1000" b="0" strike="noStrike" spc="-1">
                <a:latin typeface="Arial"/>
              </a:rPr>
              <a:t>Chuẩn hóa ảnh với giá trị trung bình và độ lệch chuẩn là 0.5 (Normalize)</a:t>
            </a:r>
          </a:p>
          <a:p>
            <a:pPr marL="216000" indent="-216000">
              <a:spcBef>
                <a:spcPts val="1191"/>
              </a:spcBef>
              <a:spcAft>
                <a:spcPts val="992"/>
              </a:spcAft>
              <a:buClr>
                <a:srgbClr val="000000"/>
              </a:buClr>
              <a:buSzPct val="45000"/>
              <a:buFont typeface="Wingdings" charset="2"/>
              <a:buChar char=""/>
            </a:pPr>
            <a:r>
              <a:rPr lang="en-US" sz="1000" b="1" strike="noStrike" spc="-1">
                <a:latin typeface="Arial"/>
              </a:rPr>
              <a:t>Mô hình được huấn luyện với bộ tối ưu Adam, tốc độ học (learning rate) là 0.0002 (2e-4)</a:t>
            </a:r>
            <a:endParaRPr lang="en-US" sz="1000" b="0" strike="noStrike" spc="-1">
              <a:latin typeface="Arial"/>
            </a:endParaRPr>
          </a:p>
          <a:p>
            <a:pPr marL="216000" indent="-216000">
              <a:spcBef>
                <a:spcPts val="1191"/>
              </a:spcBef>
              <a:spcAft>
                <a:spcPts val="992"/>
              </a:spcAft>
              <a:buClr>
                <a:srgbClr val="000000"/>
              </a:buClr>
              <a:buSzPct val="45000"/>
              <a:buFont typeface="Wingdings" charset="2"/>
              <a:buChar char=""/>
            </a:pPr>
            <a:r>
              <a:rPr lang="en-US" sz="1000" b="1" strike="noStrike" spc="-1">
                <a:latin typeface="Arial"/>
              </a:rPr>
              <a:t>Số vòng lặp huấn luyện tối đa là 200 epoch</a:t>
            </a:r>
            <a:endParaRPr lang="en-US" sz="1000" b="0" strike="noStrike" spc="-1">
              <a:latin typeface="Arial"/>
            </a:endParaRPr>
          </a:p>
        </p:txBody>
      </p:sp>
      <p:sp>
        <p:nvSpPr>
          <p:cNvPr id="3" name="PlaceHolder 2"/>
          <p:cNvSpPr>
            <a:spLocks noGrp="1"/>
          </p:cNvSpPr>
          <p:nvPr>
            <p:ph type="sldNum" idx="9"/>
          </p:nvPr>
        </p:nvSpPr>
        <p:spPr/>
        <p:txBody>
          <a:bodyPr/>
          <a:lstStyle/>
          <a:p>
            <a:fld id="{383FEF37-B998-4061-BCD4-0F1283E574F2}" type="slidenum">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338760" y="112680"/>
            <a:ext cx="11514240" cy="435600"/>
          </a:xfrm>
          <a:prstGeom prst="rect">
            <a:avLst/>
          </a:prstGeom>
          <a:noFill/>
          <a:ln w="0">
            <a:noFill/>
          </a:ln>
        </p:spPr>
        <p:txBody>
          <a:bodyPr lIns="90000" tIns="45000" rIns="90000" bIns="45000" anchor="t">
            <a:noAutofit/>
          </a:bodyPr>
          <a:lstStyle/>
          <a:p>
            <a:pPr>
              <a:lnSpc>
                <a:spcPct val="90000"/>
              </a:lnSpc>
              <a:buNone/>
            </a:pPr>
            <a:r>
              <a:rPr lang="en-US" sz="2800" b="1" strike="noStrike" spc="-1">
                <a:solidFill>
                  <a:srgbClr val="FFFFFF"/>
                </a:solidFill>
                <a:latin typeface="Lato"/>
                <a:ea typeface="Lato"/>
              </a:rPr>
              <a:t>5. Các Biểu đồ khi huấn luyện mô hình</a:t>
            </a:r>
            <a:endParaRPr lang="en-US" sz="2800" b="0" strike="noStrike" spc="-1">
              <a:solidFill>
                <a:srgbClr val="000000"/>
              </a:solidFill>
              <a:latin typeface="Calibri"/>
            </a:endParaRPr>
          </a:p>
        </p:txBody>
      </p:sp>
      <p:pic>
        <p:nvPicPr>
          <p:cNvPr id="263" name="Picture 262"/>
          <p:cNvPicPr/>
          <p:nvPr/>
        </p:nvPicPr>
        <p:blipFill>
          <a:blip r:embed="rId2"/>
          <a:stretch/>
        </p:blipFill>
        <p:spPr>
          <a:xfrm>
            <a:off x="1143000" y="1371600"/>
            <a:ext cx="3279960" cy="1722960"/>
          </a:xfrm>
          <a:prstGeom prst="rect">
            <a:avLst/>
          </a:prstGeom>
          <a:ln w="0">
            <a:noFill/>
          </a:ln>
        </p:spPr>
      </p:pic>
      <p:pic>
        <p:nvPicPr>
          <p:cNvPr id="264" name="Picture 263"/>
          <p:cNvPicPr/>
          <p:nvPr/>
        </p:nvPicPr>
        <p:blipFill>
          <a:blip r:embed="rId3"/>
          <a:stretch/>
        </p:blipFill>
        <p:spPr>
          <a:xfrm>
            <a:off x="6172200" y="1143000"/>
            <a:ext cx="3886200" cy="2041200"/>
          </a:xfrm>
          <a:prstGeom prst="rect">
            <a:avLst/>
          </a:prstGeom>
          <a:ln w="0">
            <a:noFill/>
          </a:ln>
        </p:spPr>
      </p:pic>
      <p:pic>
        <p:nvPicPr>
          <p:cNvPr id="265" name="Picture 264"/>
          <p:cNvPicPr/>
          <p:nvPr/>
        </p:nvPicPr>
        <p:blipFill>
          <a:blip r:embed="rId4"/>
          <a:stretch/>
        </p:blipFill>
        <p:spPr>
          <a:xfrm>
            <a:off x="6172200" y="3673440"/>
            <a:ext cx="3886200" cy="2041560"/>
          </a:xfrm>
          <a:prstGeom prst="rect">
            <a:avLst/>
          </a:prstGeom>
          <a:ln w="0">
            <a:noFill/>
          </a:ln>
        </p:spPr>
      </p:pic>
      <p:pic>
        <p:nvPicPr>
          <p:cNvPr id="266" name="Picture 265"/>
          <p:cNvPicPr/>
          <p:nvPr/>
        </p:nvPicPr>
        <p:blipFill>
          <a:blip r:embed="rId5"/>
          <a:stretch/>
        </p:blipFill>
        <p:spPr>
          <a:xfrm>
            <a:off x="1143000" y="3969000"/>
            <a:ext cx="3758760" cy="1974600"/>
          </a:xfrm>
          <a:prstGeom prst="rect">
            <a:avLst/>
          </a:prstGeom>
          <a:ln w="0">
            <a:noFill/>
          </a:ln>
        </p:spPr>
      </p:pic>
      <p:sp>
        <p:nvSpPr>
          <p:cNvPr id="3" name="PlaceHolder 2"/>
          <p:cNvSpPr>
            <a:spLocks noGrp="1"/>
          </p:cNvSpPr>
          <p:nvPr>
            <p:ph type="sldNum" idx="12"/>
          </p:nvPr>
        </p:nvSpPr>
        <p:spPr/>
        <p:txBody>
          <a:bodyPr/>
          <a:lstStyle/>
          <a:p>
            <a:fld id="{8B3D03FD-C9CD-43DD-AA1F-70CCEF2FB2EB}" type="slidenum">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doan1tuan5</Template>
  <TotalTime>380</TotalTime>
  <Words>836</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11</vt:i4>
      </vt:variant>
    </vt:vector>
  </HeadingPairs>
  <TitlesOfParts>
    <vt:vector size="23" baseType="lpstr">
      <vt:lpstr>Arial</vt:lpstr>
      <vt:lpstr>Calibri</vt:lpstr>
      <vt:lpstr>Lato</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1. Giới thiệu đề tài</vt:lpstr>
      <vt:lpstr>2. Chuẩn Bị dữ liệu bệnh trên lúa</vt:lpstr>
      <vt:lpstr>2. Chuẩn Bị dữ liệu bệnh trên lúa</vt:lpstr>
      <vt:lpstr>2. Chuẩn Bị dữ liệu bệnh trên lúa</vt:lpstr>
      <vt:lpstr>3. Huấn Luyện Mô Hình Phân loại Bệnh Deep Learning</vt:lpstr>
      <vt:lpstr>4 . Thiết lập huấn luyện</vt:lpstr>
      <vt:lpstr>5. Các Biểu đồ khi huấn luyện mô hình</vt:lpstr>
      <vt:lpstr>6. Kết Quả Mô Hình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 Minh Tri 20224170</dc:creator>
  <dc:description/>
  <cp:lastModifiedBy>Le Minh Tri 20224170</cp:lastModifiedBy>
  <cp:revision>27</cp:revision>
  <dcterms:created xsi:type="dcterms:W3CDTF">2025-03-28T17:12:25Z</dcterms:created>
  <dcterms:modified xsi:type="dcterms:W3CDTF">2025-05-23T17:57:36Z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19</vt:r8>
  </property>
</Properties>
</file>