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52592783-E1F3-4413-BC45-9987234700C2}"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A1C88C6-62E7-4D43-AF1B-1C76B1203BB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CA06267-040B-4647-AA02-B93927D4885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E699A9C-DCC9-408F-B42C-14DF870F719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C618AC8-72F3-490B-86BD-4BAF329BC3B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DC67836-083D-464F-A96C-40A8A403697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52B8313-5A73-4505-A567-0178982BB98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3BD1960-AABB-4488-A11F-05AF441CBB8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44521A6-9BEC-438A-BD47-2E8C4D4747B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37A2493-A641-4316-B874-071859212254}"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0B158B4D-040A-47B5-A2F4-B2F98A84DE8F}"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8E94D0F-1C21-445E-B1B7-FA488409AD46}"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9940E05-86E5-4C25-A6D4-C4607E689FFF}"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C4B43D5-13A7-4904-972B-DC27AD2BE83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2B30557-771A-4CF2-A82E-22842C3BC7DC}"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FA4E7D06-CE49-4D40-AB21-C09228C98EE0}"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2F05500-9DF6-445F-A4BA-B4E84047EE7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E5CBDB2-BAAF-4A74-AC84-814F6E0E522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2324000-D922-4CFE-A04B-BC301ABAFD2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C993764-37D2-4EA9-BA52-0F16C1652183}"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1E1720B-8F16-4D07-9AB0-5756D470FB0A}"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0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917A4F3-7519-4ACC-BDDE-C23BE21493E2}"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A503BAA0-BD18-4C2C-8D45-E8C3E07BC4BA}"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1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1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0AE09DC-BEB7-4028-8303-3167A6AB9138}"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7D92963-9E49-4040-8052-EDA62E583377}"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D8DE777-73A5-4F07-B8B5-2C155DB89559}"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2512CEC-5D2C-4EB3-BD84-5548C5881CCD}"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3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5C059463-9157-4964-81B4-AEB2188C73EC}"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4008E78-4524-4B31-86F3-C0FAAE99916A}"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362A05C1-3E93-44B4-82AA-35DA4F6219D1}"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3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3AE02A2B-6A1C-40F0-9C38-9B2A0A5F5542}"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1AD4868-D483-44B5-987D-6AC4ECD3468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E835D40-9DD9-4A9D-A007-D6EBDC74FF99}"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4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A2DD1E0A-AA09-40F3-8525-666464F75CEF}"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BBCD72C6-388A-4E4B-83A6-ADDE76BC0009}"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5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6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081775ED-A1DB-45B7-9BEF-DE887D736F72}"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E2EB27E0-CB20-4BC8-BAE4-96640D3EBEC9}"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37FD97F-C144-42E7-B875-1D4F766C7871}"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2109980-B8EE-4BED-8979-C5603945ADF3}"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6A417B17-9387-4B44-8A6E-53816015A45E}"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A7E4B282-27CD-4DD0-9926-852152284339}"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26D82B64-0584-4583-912D-FD1D0A1A8BF2}" type="slidenum">
              <a:t>&lt;#&gt;</a:t>
            </a:fld>
          </a:p>
        </p:txBody>
      </p:sp>
      <p:sp>
        <p:nvSpPr>
          <p:cNvPr id="5" name="PlaceHolder 4"/>
          <p:cNvSpPr>
            <a:spLocks noGrp="1"/>
          </p:cNvSpPr>
          <p:nvPr>
            <p:ph type="dt" idx="10"/>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573AD07F-DCB6-408A-A812-4076CEFC937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8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8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8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DF256924-F42B-491D-9905-45367F0660A8}"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8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C50E000E-AFB1-493A-B36A-E9215234C16F}" type="slidenum">
              <a:t>&lt;#&gt;</a:t>
            </a:fld>
          </a:p>
        </p:txBody>
      </p:sp>
      <p:sp>
        <p:nvSpPr>
          <p:cNvPr id="8" name="PlaceHolder 7"/>
          <p:cNvSpPr>
            <a:spLocks noGrp="1"/>
          </p:cNvSpPr>
          <p:nvPr>
            <p:ph type="dt" idx="10"/>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8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8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24915257-740E-49E7-AA4F-7F2857B82469}" type="slidenum">
              <a:t>&lt;#&gt;</a:t>
            </a:fld>
          </a:p>
        </p:txBody>
      </p:sp>
      <p:sp>
        <p:nvSpPr>
          <p:cNvPr id="7" name="PlaceHolder 6"/>
          <p:cNvSpPr>
            <a:spLocks noGrp="1"/>
          </p:cNvSpPr>
          <p:nvPr>
            <p:ph type="dt" idx="10"/>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9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9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9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8470E09F-6844-490A-953F-58A85A3349F2}" type="slidenum">
              <a:t>&lt;#&gt;</a:t>
            </a:fld>
          </a:p>
        </p:txBody>
      </p:sp>
      <p:sp>
        <p:nvSpPr>
          <p:cNvPr id="9" name="PlaceHolder 8"/>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9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9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9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0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9111AFFE-A7E3-4FDA-B242-4CA562CA7967}" type="slidenum">
              <a:t>&lt;#&gt;</a:t>
            </a:fld>
          </a:p>
        </p:txBody>
      </p:sp>
      <p:sp>
        <p:nvSpPr>
          <p:cNvPr id="11" name="PlaceHolder 10"/>
          <p:cNvSpPr>
            <a:spLocks noGrp="1"/>
          </p:cNvSpPr>
          <p:nvPr>
            <p:ph type="dt" idx="10"/>
          </p:nvPr>
        </p:nvSpPr>
        <p:spPr/>
        <p:txBody>
          <a:bodyPr/>
          <a:p>
            <a:r>
              <a:rPr lang="en-US"/>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553DF433-83F5-4E9A-82FF-081862AE8BD3}"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0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53BE2C7C-7A00-4868-9197-E11EC1AFCCD2}"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69CFB7BC-83AD-4529-8A27-D65214847B38}"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9A9F3872-3045-4EB1-B0E1-FBBE087702C9}"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400A3BDE-C0FF-44FC-B2DF-F918E99BE086}"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473D368F-587B-4C82-92A2-6A046A43811C}" type="slidenum">
              <a:t>&lt;#&gt;</a:t>
            </a:fld>
          </a:p>
        </p:txBody>
      </p:sp>
      <p:sp>
        <p:nvSpPr>
          <p:cNvPr id="5" name="PlaceHolder 4"/>
          <p:cNvSpPr>
            <a:spLocks noGrp="1"/>
          </p:cNvSpPr>
          <p:nvPr>
            <p:ph type="dt" idx="13"/>
          </p:nvPr>
        </p:nvSpPr>
        <p:spPr/>
        <p:txBody>
          <a:bodyPr/>
          <a:p>
            <a:r>
              <a:rPr lang="en-US"/>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1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64F2A8AD-0305-44D1-A55F-5D1026EDC54A}"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2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2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2DE0D5A0-8026-4093-8B6B-05B1B3F327A5}"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2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2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E7D40E7C-84E6-426B-B799-F98C3016A617}" type="slidenum">
              <a:t>&lt;#&gt;</a:t>
            </a:fld>
          </a:p>
        </p:txBody>
      </p:sp>
      <p:sp>
        <p:nvSpPr>
          <p:cNvPr id="8" name="PlaceHolder 7"/>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2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3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AD9B6B4B-C003-4EFB-9D88-DDA677E54B89}" type="slidenum">
              <a:t>&lt;#&gt;</a:t>
            </a:fld>
          </a:p>
        </p:txBody>
      </p:sp>
      <p:sp>
        <p:nvSpPr>
          <p:cNvPr id="7" name="PlaceHolder 6"/>
          <p:cNvSpPr>
            <a:spLocks noGrp="1"/>
          </p:cNvSpPr>
          <p:nvPr>
            <p:ph type="dt" idx="13"/>
          </p:nvPr>
        </p:nvSpPr>
        <p:spPr/>
        <p:txBody>
          <a:bodyPr/>
          <a:p>
            <a:r>
              <a:rPr lang="en-US"/>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907BB9DF-5393-412D-8079-015C41A4D970}" type="slidenum">
              <a:t>&lt;#&gt;</a:t>
            </a:fld>
          </a:p>
        </p:txBody>
      </p:sp>
      <p:sp>
        <p:nvSpPr>
          <p:cNvPr id="9" name="PlaceHolder 8"/>
          <p:cNvSpPr>
            <a:spLocks noGrp="1"/>
          </p:cNvSpPr>
          <p:nvPr>
            <p:ph type="dt" idx="13"/>
          </p:nvPr>
        </p:nvSpPr>
        <p:spPr/>
        <p:txBody>
          <a:bodyPr/>
          <a:p>
            <a:r>
              <a:rPr lang="en-US"/>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3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3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4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955F0E4F-5D03-471B-A6D4-10C124A7D68B}" type="slidenum">
              <a:t>&lt;#&gt;</a:t>
            </a:fld>
          </a:p>
        </p:txBody>
      </p:sp>
      <p:sp>
        <p:nvSpPr>
          <p:cNvPr id="11" name="PlaceHolder 10"/>
          <p:cNvSpPr>
            <a:spLocks noGrp="1"/>
          </p:cNvSpPr>
          <p:nvPr>
            <p:ph type="dt" idx="1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90000"/>
              </a:lnSpc>
              <a:spcBef>
                <a:spcPts val="1417"/>
              </a:spcBef>
              <a:buNone/>
            </a:pPr>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dt" idx="1"/>
          </p:nvPr>
        </p:nvSpPr>
        <p:spPr>
          <a:xfrm>
            <a:off x="838080" y="6486120"/>
            <a:ext cx="2742840" cy="364680"/>
          </a:xfrm>
          <a:prstGeom prst="rect">
            <a:avLst/>
          </a:prstGeom>
          <a:noFill/>
          <a:ln w="0">
            <a:noFill/>
          </a:ln>
        </p:spPr>
        <p:txBody>
          <a:bodyPr lIns="90000" rIns="90000" tIns="45000" bIns="45000" anchor="t">
            <a:noAutofit/>
          </a:bodyPr>
          <a:lstStyle>
            <a:lvl1pPr algn="ctr">
              <a:lnSpc>
                <a:spcPct val="100000"/>
              </a:lnSpc>
              <a:buNone/>
              <a:defRPr b="1" lang="en-US" sz="1200" spc="-1" strike="noStrike">
                <a:solidFill>
                  <a:srgbClr val="c00000"/>
                </a:solidFill>
                <a:latin typeface="Lato"/>
                <a:ea typeface="Lato"/>
              </a:defRPr>
            </a:lvl1pPr>
          </a:lstStyle>
          <a:p>
            <a:pPr algn="ctr">
              <a:lnSpc>
                <a:spcPct val="100000"/>
              </a:lnSpc>
              <a:buNone/>
            </a:pPr>
            <a:r>
              <a:rPr b="1" lang="en-US" sz="1200" spc="-1" strike="noStrike">
                <a:solidFill>
                  <a:srgbClr val="c00000"/>
                </a:solidFill>
                <a:latin typeface="Lato"/>
                <a:ea typeface="Lato"/>
              </a:rPr>
              <a:t>&lt;date/time&gt;</a:t>
            </a:r>
            <a:endParaRPr b="0" lang="en-US" sz="1200" spc="-1" strike="noStrike">
              <a:latin typeface="Times New Roman"/>
            </a:endParaRPr>
          </a:p>
        </p:txBody>
      </p:sp>
      <p:sp>
        <p:nvSpPr>
          <p:cNvPr id="39" name="PlaceHolder 2"/>
          <p:cNvSpPr>
            <a:spLocks noGrp="1"/>
          </p:cNvSpPr>
          <p:nvPr>
            <p:ph type="ftr" idx="2"/>
          </p:nvPr>
        </p:nvSpPr>
        <p:spPr>
          <a:xfrm>
            <a:off x="4038480" y="6486120"/>
            <a:ext cx="4114440" cy="36468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0" name="PlaceHolder 3"/>
          <p:cNvSpPr>
            <a:spLocks noGrp="1"/>
          </p:cNvSpPr>
          <p:nvPr>
            <p:ph type="sldNum" idx="3"/>
          </p:nvPr>
        </p:nvSpPr>
        <p:spPr>
          <a:xfrm>
            <a:off x="9156600" y="6492960"/>
            <a:ext cx="2742840" cy="364680"/>
          </a:xfrm>
          <a:prstGeom prst="rect">
            <a:avLst/>
          </a:prstGeom>
          <a:noFill/>
          <a:ln w="0">
            <a:noFill/>
          </a:ln>
        </p:spPr>
        <p:txBody>
          <a:bodyPr lIns="90000" rIns="90000" tIns="45000" bIns="45000" anchor="t">
            <a:noAutofit/>
          </a:bodyPr>
          <a:lstStyle>
            <a:lvl1pPr algn="r">
              <a:lnSpc>
                <a:spcPct val="100000"/>
              </a:lnSpc>
              <a:buNone/>
              <a:defRPr b="1" lang="en-US" sz="1200" spc="-1" strike="noStrike">
                <a:solidFill>
                  <a:srgbClr val="c00000"/>
                </a:solidFill>
                <a:latin typeface="Lato"/>
                <a:ea typeface="Lato"/>
              </a:defRPr>
            </a:lvl1pPr>
          </a:lstStyle>
          <a:p>
            <a:pPr algn="r">
              <a:lnSpc>
                <a:spcPct val="100000"/>
              </a:lnSpc>
              <a:buNone/>
            </a:pPr>
            <a:fld id="{4E305647-CA69-4CF2-A212-8DD0A4F64B29}" type="slidenum">
              <a:rPr b="1" lang="en-US" sz="1200" spc="-1" strike="noStrike">
                <a:solidFill>
                  <a:srgbClr val="c00000"/>
                </a:solidFill>
                <a:latin typeface="Lato"/>
                <a:ea typeface="Lato"/>
              </a:rPr>
              <a:t>&lt;number&gt;</a:t>
            </a:fld>
            <a:endParaRPr b="0" lang="en-US" sz="1200" spc="-1" strike="noStrike">
              <a:latin typeface="Times New Roman"/>
            </a:endParaRPr>
          </a:p>
        </p:txBody>
      </p:sp>
      <p:sp>
        <p:nvSpPr>
          <p:cNvPr id="4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9" name="PlaceHolder 1"/>
          <p:cNvSpPr>
            <a:spLocks noGrp="1"/>
          </p:cNvSpPr>
          <p:nvPr>
            <p:ph type="dt" idx="4"/>
          </p:nvPr>
        </p:nvSpPr>
        <p:spPr>
          <a:xfrm>
            <a:off x="838080" y="6486120"/>
            <a:ext cx="2742840" cy="364680"/>
          </a:xfrm>
          <a:prstGeom prst="rect">
            <a:avLst/>
          </a:prstGeom>
          <a:noFill/>
          <a:ln w="0">
            <a:noFill/>
          </a:ln>
        </p:spPr>
        <p:txBody>
          <a:bodyPr lIns="90000" rIns="90000" tIns="45000" bIns="45000" anchor="t">
            <a:noAutofit/>
          </a:bodyPr>
          <a:lstStyle>
            <a:lvl1pPr>
              <a:lnSpc>
                <a:spcPct val="100000"/>
              </a:lnSpc>
              <a:buNone/>
              <a:defRPr b="1" lang="en-US" sz="1200" spc="-1" strike="noStrike">
                <a:solidFill>
                  <a:srgbClr val="c00000"/>
                </a:solidFill>
                <a:latin typeface="Lato"/>
                <a:ea typeface="Lato"/>
              </a:defRPr>
            </a:lvl1pPr>
          </a:lstStyle>
          <a:p>
            <a:pPr>
              <a:lnSpc>
                <a:spcPct val="100000"/>
              </a:lnSpc>
              <a:buNone/>
            </a:pPr>
            <a:r>
              <a:rPr b="1" lang="en-US" sz="1200" spc="-1" strike="noStrike">
                <a:solidFill>
                  <a:srgbClr val="c00000"/>
                </a:solidFill>
                <a:latin typeface="Lato"/>
                <a:ea typeface="Lato"/>
              </a:rPr>
              <a:t>&lt;date/time&gt;</a:t>
            </a:r>
            <a:endParaRPr b="0" lang="en-US" sz="1200" spc="-1" strike="noStrike">
              <a:latin typeface="Times New Roman"/>
            </a:endParaRPr>
          </a:p>
        </p:txBody>
      </p:sp>
      <p:sp>
        <p:nvSpPr>
          <p:cNvPr id="80" name="PlaceHolder 2"/>
          <p:cNvSpPr>
            <a:spLocks noGrp="1"/>
          </p:cNvSpPr>
          <p:nvPr>
            <p:ph type="ftr" idx="5"/>
          </p:nvPr>
        </p:nvSpPr>
        <p:spPr>
          <a:xfrm>
            <a:off x="4038480" y="6486120"/>
            <a:ext cx="4114440" cy="36468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81" name="PlaceHolder 3"/>
          <p:cNvSpPr>
            <a:spLocks noGrp="1"/>
          </p:cNvSpPr>
          <p:nvPr>
            <p:ph type="sldNum" idx="6"/>
          </p:nvPr>
        </p:nvSpPr>
        <p:spPr>
          <a:xfrm>
            <a:off x="9156600" y="6492960"/>
            <a:ext cx="2742840" cy="364680"/>
          </a:xfrm>
          <a:prstGeom prst="rect">
            <a:avLst/>
          </a:prstGeom>
          <a:noFill/>
          <a:ln w="0">
            <a:noFill/>
          </a:ln>
        </p:spPr>
        <p:txBody>
          <a:bodyPr lIns="90000" rIns="90000" tIns="45000" bIns="45000" anchor="t">
            <a:noAutofit/>
          </a:bodyPr>
          <a:lstStyle>
            <a:lvl1pPr algn="r">
              <a:lnSpc>
                <a:spcPct val="100000"/>
              </a:lnSpc>
              <a:buNone/>
              <a:defRPr b="1" lang="en-US" sz="1200" spc="-1" strike="noStrike">
                <a:solidFill>
                  <a:srgbClr val="c00000"/>
                </a:solidFill>
                <a:latin typeface="Lato"/>
                <a:ea typeface="Lato"/>
              </a:defRPr>
            </a:lvl1pPr>
          </a:lstStyle>
          <a:p>
            <a:pPr algn="r">
              <a:lnSpc>
                <a:spcPct val="100000"/>
              </a:lnSpc>
              <a:buNone/>
            </a:pPr>
            <a:fld id="{89195BD6-3D86-49AC-9F65-9F6514342E7E}" type="slidenum">
              <a:rPr b="1" lang="en-US" sz="1200" spc="-1" strike="noStrike">
                <a:solidFill>
                  <a:srgbClr val="c00000"/>
                </a:solidFill>
                <a:latin typeface="Lato"/>
                <a:ea typeface="Lato"/>
              </a:rPr>
              <a:t>&lt;number&gt;</a:t>
            </a:fld>
            <a:endParaRPr b="0" lang="en-US" sz="1200" spc="-1" strike="noStrike">
              <a:latin typeface="Times New Roman"/>
            </a:endParaRPr>
          </a:p>
        </p:txBody>
      </p:sp>
      <p:sp>
        <p:nvSpPr>
          <p:cNvPr id="82" name="PlaceHolder 4"/>
          <p:cNvSpPr>
            <a:spLocks noGrp="1"/>
          </p:cNvSpPr>
          <p:nvPr>
            <p:ph type="title"/>
          </p:nvPr>
        </p:nvSpPr>
        <p:spPr>
          <a:xfrm>
            <a:off x="338760" y="112680"/>
            <a:ext cx="11514240" cy="435600"/>
          </a:xfrm>
          <a:prstGeom prst="rect">
            <a:avLst/>
          </a:prstGeom>
          <a:noFill/>
          <a:ln w="0">
            <a:noFill/>
          </a:ln>
        </p:spPr>
        <p:txBody>
          <a:bodyPr lIns="90000" rIns="90000" tIns="45000" bIns="45000" anchor="t">
            <a:noAutofit/>
          </a:bodyPr>
          <a:p>
            <a:pPr>
              <a:lnSpc>
                <a:spcPct val="90000"/>
              </a:lnSpc>
              <a:buNone/>
            </a:pPr>
            <a:r>
              <a:rPr b="1" lang="en-US" sz="2800" spc="-1" strike="noStrike">
                <a:solidFill>
                  <a:srgbClr val="ffffff"/>
                </a:solidFill>
                <a:latin typeface="Lato"/>
                <a:ea typeface="Lato"/>
              </a:rPr>
              <a:t>Title 1:……………………………………..</a:t>
            </a:r>
            <a:endParaRPr b="0" lang="en-US" sz="2800" spc="-1" strike="noStrike">
              <a:solidFill>
                <a:srgbClr val="000000"/>
              </a:solidFill>
              <a:latin typeface="Calibri"/>
            </a:endParaRPr>
          </a:p>
        </p:txBody>
      </p:sp>
      <p:sp>
        <p:nvSpPr>
          <p:cNvPr id="83" name="PlaceHolder 5"/>
          <p:cNvSpPr>
            <a:spLocks noGrp="1"/>
          </p:cNvSpPr>
          <p:nvPr>
            <p:ph type="body"/>
          </p:nvPr>
        </p:nvSpPr>
        <p:spPr>
          <a:xfrm>
            <a:off x="338760" y="1058760"/>
            <a:ext cx="11514240" cy="4908600"/>
          </a:xfrm>
          <a:prstGeom prst="rect">
            <a:avLst/>
          </a:prstGeom>
          <a:noFill/>
          <a:ln w="0">
            <a:noFill/>
          </a:ln>
        </p:spPr>
        <p:txBody>
          <a:bodyPr lIns="90000" rIns="90000" tIns="45000" bIns="45000" anchor="t">
            <a:noAutofit/>
          </a:bodyPr>
          <a:p>
            <a:pPr marL="432000" indent="-324000">
              <a:lnSpc>
                <a:spcPct val="90000"/>
              </a:lnSpc>
              <a:spcBef>
                <a:spcPts val="1001"/>
              </a:spcBef>
              <a:buClr>
                <a:srgbClr val="000000"/>
              </a:buClr>
              <a:buSzPct val="45000"/>
              <a:buFont typeface="Wingdings" charset="2"/>
              <a:buChar char=""/>
            </a:pPr>
            <a:r>
              <a:rPr b="0" lang="en-US" sz="2800" spc="-1" strike="noStrike">
                <a:solidFill>
                  <a:srgbClr val="000000"/>
                </a:solidFill>
                <a:latin typeface="Lato"/>
                <a:ea typeface="Lato"/>
              </a:rPr>
              <a:t>Click to edit Master text styles</a:t>
            </a:r>
            <a:endParaRPr b="0" lang="en-US" sz="2800" spc="-1" strike="noStrike">
              <a:solidFill>
                <a:srgbClr val="000000"/>
              </a:solidFill>
              <a:latin typeface="Calibri"/>
            </a:endParaRPr>
          </a:p>
          <a:p>
            <a:pPr lvl="1" marL="864000" indent="-324000">
              <a:lnSpc>
                <a:spcPct val="90000"/>
              </a:lnSpc>
              <a:spcBef>
                <a:spcPts val="499"/>
              </a:spcBef>
              <a:buClr>
                <a:srgbClr val="000000"/>
              </a:buClr>
              <a:buSzPct val="75000"/>
              <a:buFont typeface="Symbol" charset="2"/>
              <a:buChar char=""/>
            </a:pPr>
            <a:r>
              <a:rPr b="0" lang="en-US" sz="2400" spc="-1" strike="noStrike">
                <a:solidFill>
                  <a:srgbClr val="000000"/>
                </a:solidFill>
                <a:latin typeface="Lato"/>
                <a:ea typeface="Lato"/>
              </a:rPr>
              <a:t>Second level</a:t>
            </a:r>
            <a:endParaRPr b="0" lang="en-US" sz="2400" spc="-1" strike="noStrike">
              <a:solidFill>
                <a:srgbClr val="000000"/>
              </a:solidFill>
              <a:latin typeface="Calibri"/>
            </a:endParaRPr>
          </a:p>
          <a:p>
            <a:pPr lvl="2" marL="1296000" indent="-288000">
              <a:lnSpc>
                <a:spcPct val="90000"/>
              </a:lnSpc>
              <a:spcBef>
                <a:spcPts val="499"/>
              </a:spcBef>
              <a:buClr>
                <a:srgbClr val="000000"/>
              </a:buClr>
              <a:buSzPct val="45000"/>
              <a:buFont typeface="Wingdings" charset="2"/>
              <a:buChar char=""/>
            </a:pPr>
            <a:r>
              <a:rPr b="0" lang="en-US" sz="2000" spc="-1" strike="noStrike">
                <a:solidFill>
                  <a:srgbClr val="000000"/>
                </a:solidFill>
                <a:latin typeface="Lato"/>
                <a:ea typeface="Lato"/>
              </a:rPr>
              <a:t>Third level</a:t>
            </a:r>
            <a:endParaRPr b="0" lang="en-US" sz="2000" spc="-1" strike="noStrike">
              <a:solidFill>
                <a:srgbClr val="000000"/>
              </a:solidFill>
              <a:latin typeface="Calibri"/>
            </a:endParaRPr>
          </a:p>
          <a:p>
            <a:pPr lvl="3" marL="1728000" indent="-216000">
              <a:lnSpc>
                <a:spcPct val="90000"/>
              </a:lnSpc>
              <a:spcBef>
                <a:spcPts val="499"/>
              </a:spcBef>
              <a:buClr>
                <a:srgbClr val="000000"/>
              </a:buClr>
              <a:buSzPct val="75000"/>
              <a:buFont typeface="Symbol" charset="2"/>
              <a:buChar char=""/>
            </a:pPr>
            <a:r>
              <a:rPr b="0" lang="en-US" sz="1800" spc="-1" strike="noStrike">
                <a:solidFill>
                  <a:srgbClr val="000000"/>
                </a:solidFill>
                <a:latin typeface="Lato"/>
                <a:ea typeface="Lato"/>
              </a:rPr>
              <a:t>Fourth level</a:t>
            </a:r>
            <a:endParaRPr b="0" lang="en-US" sz="1800" spc="-1" strike="noStrike">
              <a:solidFill>
                <a:srgbClr val="000000"/>
              </a:solidFill>
              <a:latin typeface="Calibri"/>
            </a:endParaRPr>
          </a:p>
          <a:p>
            <a:pPr lvl="4" marL="2160000" indent="-216000">
              <a:lnSpc>
                <a:spcPct val="90000"/>
              </a:lnSpc>
              <a:spcBef>
                <a:spcPts val="499"/>
              </a:spcBef>
              <a:buClr>
                <a:srgbClr val="000000"/>
              </a:buClr>
              <a:buSzPct val="45000"/>
              <a:buFont typeface="Wingdings" charset="2"/>
              <a:buChar char=""/>
            </a:pPr>
            <a:r>
              <a:rPr b="0" lang="en-US" sz="1800" spc="-1" strike="noStrike">
                <a:solidFill>
                  <a:srgbClr val="000000"/>
                </a:solidFill>
                <a:latin typeface="Lato"/>
                <a:ea typeface="Lato"/>
              </a:rPr>
              <a:t>Fifth level</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338760" y="112680"/>
            <a:ext cx="11514240" cy="435600"/>
          </a:xfrm>
          <a:prstGeom prst="rect">
            <a:avLst/>
          </a:prstGeom>
          <a:noFill/>
          <a:ln w="0">
            <a:noFill/>
          </a:ln>
        </p:spPr>
        <p:txBody>
          <a:bodyPr lIns="90000" rIns="90000" tIns="45000" bIns="45000" anchor="t">
            <a:noAutofit/>
          </a:bodyPr>
          <a:p>
            <a:pPr>
              <a:lnSpc>
                <a:spcPct val="90000"/>
              </a:lnSpc>
              <a:buNone/>
            </a:pPr>
            <a:r>
              <a:rPr b="1" lang="en-US" sz="2800" spc="-1" strike="noStrike">
                <a:solidFill>
                  <a:srgbClr val="ffffff"/>
                </a:solidFill>
                <a:latin typeface="Lato"/>
                <a:ea typeface="Lato"/>
              </a:rPr>
              <a:t>Title 3:……………………………………..</a:t>
            </a:r>
            <a:endParaRPr b="0" lang="en-US" sz="2800" spc="-1" strike="noStrike">
              <a:solidFill>
                <a:srgbClr val="000000"/>
              </a:solidFill>
              <a:latin typeface="Calibri"/>
            </a:endParaRPr>
          </a:p>
        </p:txBody>
      </p:sp>
      <p:sp>
        <p:nvSpPr>
          <p:cNvPr id="121" name="PlaceHolder 2"/>
          <p:cNvSpPr>
            <a:spLocks noGrp="1"/>
          </p:cNvSpPr>
          <p:nvPr>
            <p:ph type="body"/>
          </p:nvPr>
        </p:nvSpPr>
        <p:spPr>
          <a:xfrm>
            <a:off x="337680" y="1032480"/>
            <a:ext cx="11515320" cy="4938480"/>
          </a:xfrm>
          <a:prstGeom prst="rect">
            <a:avLst/>
          </a:prstGeom>
          <a:noFill/>
          <a:ln w="0">
            <a:noFill/>
          </a:ln>
        </p:spPr>
        <p:txBody>
          <a:bodyPr lIns="90000" rIns="90000" tIns="45000" bIns="45000" anchor="t">
            <a:noAutofit/>
          </a:bodyPr>
          <a:p>
            <a:pPr marL="432000" indent="-324000">
              <a:lnSpc>
                <a:spcPct val="90000"/>
              </a:lnSpc>
              <a:spcBef>
                <a:spcPts val="1001"/>
              </a:spcBef>
              <a:buClr>
                <a:srgbClr val="000000"/>
              </a:buClr>
              <a:buSzPct val="45000"/>
              <a:buFont typeface="Wingdings" charset="2"/>
              <a:buChar char=""/>
            </a:pPr>
            <a:r>
              <a:rPr b="0" lang="en-US" sz="2800" spc="-1" strike="noStrike">
                <a:solidFill>
                  <a:srgbClr val="000000"/>
                </a:solidFill>
                <a:latin typeface="Lato"/>
                <a:ea typeface="Lato"/>
              </a:rPr>
              <a:t>Click to edit Master text styles</a:t>
            </a:r>
            <a:endParaRPr b="0" lang="en-US" sz="2800" spc="-1" strike="noStrike">
              <a:solidFill>
                <a:srgbClr val="000000"/>
              </a:solidFill>
              <a:latin typeface="Calibri"/>
            </a:endParaRPr>
          </a:p>
          <a:p>
            <a:pPr lvl="1" marL="864000" indent="-324000">
              <a:lnSpc>
                <a:spcPct val="90000"/>
              </a:lnSpc>
              <a:spcBef>
                <a:spcPts val="499"/>
              </a:spcBef>
              <a:buClr>
                <a:srgbClr val="000000"/>
              </a:buClr>
              <a:buSzPct val="75000"/>
              <a:buFont typeface="Symbol" charset="2"/>
              <a:buChar char=""/>
            </a:pPr>
            <a:r>
              <a:rPr b="0" lang="en-US" sz="2400" spc="-1" strike="noStrike">
                <a:solidFill>
                  <a:srgbClr val="000000"/>
                </a:solidFill>
                <a:latin typeface="Lato"/>
                <a:ea typeface="Lato"/>
              </a:rPr>
              <a:t>Second level</a:t>
            </a:r>
            <a:endParaRPr b="0" lang="en-US" sz="2400" spc="-1" strike="noStrike">
              <a:solidFill>
                <a:srgbClr val="000000"/>
              </a:solidFill>
              <a:latin typeface="Calibri"/>
            </a:endParaRPr>
          </a:p>
          <a:p>
            <a:pPr lvl="2" marL="1296000" indent="-288000">
              <a:lnSpc>
                <a:spcPct val="90000"/>
              </a:lnSpc>
              <a:spcBef>
                <a:spcPts val="499"/>
              </a:spcBef>
              <a:buClr>
                <a:srgbClr val="000000"/>
              </a:buClr>
              <a:buSzPct val="45000"/>
              <a:buFont typeface="Wingdings" charset="2"/>
              <a:buChar char=""/>
            </a:pPr>
            <a:r>
              <a:rPr b="0" lang="en-US" sz="2000" spc="-1" strike="noStrike">
                <a:solidFill>
                  <a:srgbClr val="000000"/>
                </a:solidFill>
                <a:latin typeface="Lato"/>
                <a:ea typeface="Lato"/>
              </a:rPr>
              <a:t>Third level</a:t>
            </a:r>
            <a:endParaRPr b="0" lang="en-US" sz="2000" spc="-1" strike="noStrike">
              <a:solidFill>
                <a:srgbClr val="000000"/>
              </a:solidFill>
              <a:latin typeface="Calibri"/>
            </a:endParaRPr>
          </a:p>
          <a:p>
            <a:pPr lvl="3" marL="1728000" indent="-216000">
              <a:lnSpc>
                <a:spcPct val="90000"/>
              </a:lnSpc>
              <a:spcBef>
                <a:spcPts val="499"/>
              </a:spcBef>
              <a:buClr>
                <a:srgbClr val="000000"/>
              </a:buClr>
              <a:buSzPct val="75000"/>
              <a:buFont typeface="Symbol" charset="2"/>
              <a:buChar char=""/>
            </a:pPr>
            <a:r>
              <a:rPr b="0" lang="en-US" sz="1800" spc="-1" strike="noStrike">
                <a:solidFill>
                  <a:srgbClr val="000000"/>
                </a:solidFill>
                <a:latin typeface="Lato"/>
                <a:ea typeface="Lato"/>
              </a:rPr>
              <a:t>Fourth level</a:t>
            </a:r>
            <a:endParaRPr b="0" lang="en-US" sz="1800" spc="-1" strike="noStrike">
              <a:solidFill>
                <a:srgbClr val="000000"/>
              </a:solidFill>
              <a:latin typeface="Calibri"/>
            </a:endParaRPr>
          </a:p>
          <a:p>
            <a:pPr lvl="4" marL="2160000" indent="-216000">
              <a:lnSpc>
                <a:spcPct val="90000"/>
              </a:lnSpc>
              <a:spcBef>
                <a:spcPts val="499"/>
              </a:spcBef>
              <a:buClr>
                <a:srgbClr val="000000"/>
              </a:buClr>
              <a:buSzPct val="45000"/>
              <a:buFont typeface="Wingdings" charset="2"/>
              <a:buChar char=""/>
            </a:pPr>
            <a:r>
              <a:rPr b="0" lang="en-US" sz="1800" spc="-1" strike="noStrike">
                <a:solidFill>
                  <a:srgbClr val="000000"/>
                </a:solidFill>
                <a:latin typeface="Lato"/>
                <a:ea typeface="Lato"/>
              </a:rPr>
              <a:t>Fifth level</a:t>
            </a:r>
            <a:endParaRPr b="0" lang="en-US" sz="1800" spc="-1" strike="noStrike">
              <a:solidFill>
                <a:srgbClr val="000000"/>
              </a:solidFill>
              <a:latin typeface="Calibri"/>
            </a:endParaRPr>
          </a:p>
        </p:txBody>
      </p:sp>
      <p:sp>
        <p:nvSpPr>
          <p:cNvPr id="122" name="PlaceHolder 3"/>
          <p:cNvSpPr>
            <a:spLocks noGrp="1"/>
          </p:cNvSpPr>
          <p:nvPr>
            <p:ph type="dt" idx="7"/>
          </p:nvPr>
        </p:nvSpPr>
        <p:spPr>
          <a:xfrm>
            <a:off x="838080" y="6486120"/>
            <a:ext cx="2742840" cy="364680"/>
          </a:xfrm>
          <a:prstGeom prst="rect">
            <a:avLst/>
          </a:prstGeom>
          <a:noFill/>
          <a:ln w="0">
            <a:noFill/>
          </a:ln>
        </p:spPr>
        <p:txBody>
          <a:bodyPr lIns="90000" rIns="90000" tIns="45000" bIns="45000" anchor="t">
            <a:noAutofit/>
          </a:bodyPr>
          <a:lstStyle>
            <a:lvl1pPr>
              <a:lnSpc>
                <a:spcPct val="100000"/>
              </a:lnSpc>
              <a:buNone/>
              <a:defRPr b="1" lang="en-US" sz="1200" spc="-1" strike="noStrike">
                <a:solidFill>
                  <a:srgbClr val="c00000"/>
                </a:solidFill>
                <a:latin typeface="Lato"/>
                <a:ea typeface="Lato"/>
              </a:defRPr>
            </a:lvl1pPr>
          </a:lstStyle>
          <a:p>
            <a:pPr>
              <a:lnSpc>
                <a:spcPct val="100000"/>
              </a:lnSpc>
              <a:buNone/>
            </a:pPr>
            <a:r>
              <a:rPr b="1" lang="en-US" sz="1200" spc="-1" strike="noStrike">
                <a:solidFill>
                  <a:srgbClr val="c00000"/>
                </a:solidFill>
                <a:latin typeface="Lato"/>
                <a:ea typeface="Lato"/>
              </a:rPr>
              <a:t>&lt;date/time&gt;</a:t>
            </a:r>
            <a:endParaRPr b="0" lang="en-US" sz="1200" spc="-1" strike="noStrike">
              <a:latin typeface="Times New Roman"/>
            </a:endParaRPr>
          </a:p>
        </p:txBody>
      </p:sp>
      <p:sp>
        <p:nvSpPr>
          <p:cNvPr id="123" name="PlaceHolder 4"/>
          <p:cNvSpPr>
            <a:spLocks noGrp="1"/>
          </p:cNvSpPr>
          <p:nvPr>
            <p:ph type="ftr" idx="8"/>
          </p:nvPr>
        </p:nvSpPr>
        <p:spPr>
          <a:xfrm>
            <a:off x="4038480" y="6486120"/>
            <a:ext cx="4114440" cy="36468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24" name="PlaceHolder 5"/>
          <p:cNvSpPr>
            <a:spLocks noGrp="1"/>
          </p:cNvSpPr>
          <p:nvPr>
            <p:ph type="sldNum" idx="9"/>
          </p:nvPr>
        </p:nvSpPr>
        <p:spPr>
          <a:xfrm>
            <a:off x="9156600" y="6492960"/>
            <a:ext cx="2742840" cy="364680"/>
          </a:xfrm>
          <a:prstGeom prst="rect">
            <a:avLst/>
          </a:prstGeom>
          <a:noFill/>
          <a:ln w="0">
            <a:noFill/>
          </a:ln>
        </p:spPr>
        <p:txBody>
          <a:bodyPr lIns="90000" rIns="90000" tIns="45000" bIns="45000" anchor="t">
            <a:noAutofit/>
          </a:bodyPr>
          <a:lstStyle>
            <a:lvl1pPr algn="r">
              <a:lnSpc>
                <a:spcPct val="100000"/>
              </a:lnSpc>
              <a:buNone/>
              <a:defRPr b="1" lang="en-US" sz="1200" spc="-1" strike="noStrike">
                <a:solidFill>
                  <a:srgbClr val="c00000"/>
                </a:solidFill>
                <a:latin typeface="Lato"/>
                <a:ea typeface="Lato"/>
              </a:defRPr>
            </a:lvl1pPr>
          </a:lstStyle>
          <a:p>
            <a:pPr algn="r">
              <a:lnSpc>
                <a:spcPct val="100000"/>
              </a:lnSpc>
              <a:buNone/>
            </a:pPr>
            <a:fld id="{B5FFF97C-0451-470D-95C0-36403C6BA0E1}" type="slidenum">
              <a:rPr b="1" lang="en-US" sz="1200" spc="-1" strike="noStrike">
                <a:solidFill>
                  <a:srgbClr val="c00000"/>
                </a:solidFill>
                <a:latin typeface="Lato"/>
                <a:ea typeface="Lato"/>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338760" y="112680"/>
            <a:ext cx="11514240" cy="435600"/>
          </a:xfrm>
          <a:prstGeom prst="rect">
            <a:avLst/>
          </a:prstGeom>
          <a:noFill/>
          <a:ln w="0">
            <a:noFill/>
          </a:ln>
        </p:spPr>
        <p:txBody>
          <a:bodyPr lIns="90000" rIns="90000" tIns="45000" bIns="45000" anchor="t">
            <a:noAutofit/>
          </a:bodyPr>
          <a:p>
            <a:pPr>
              <a:lnSpc>
                <a:spcPct val="90000"/>
              </a:lnSpc>
              <a:buNone/>
            </a:pPr>
            <a:r>
              <a:rPr b="1" lang="en-US" sz="2800" spc="-1" strike="noStrike">
                <a:solidFill>
                  <a:srgbClr val="ffffff"/>
                </a:solidFill>
                <a:latin typeface="Lato"/>
                <a:ea typeface="Lato"/>
              </a:rPr>
              <a:t>Title 8:……………………………………..</a:t>
            </a:r>
            <a:endParaRPr b="0" lang="en-US" sz="2800" spc="-1" strike="noStrike">
              <a:solidFill>
                <a:srgbClr val="000000"/>
              </a:solidFill>
              <a:latin typeface="Calibri"/>
            </a:endParaRPr>
          </a:p>
        </p:txBody>
      </p:sp>
      <p:sp>
        <p:nvSpPr>
          <p:cNvPr id="162" name="PlaceHolder 2"/>
          <p:cNvSpPr>
            <a:spLocks noGrp="1"/>
          </p:cNvSpPr>
          <p:nvPr>
            <p:ph type="body"/>
          </p:nvPr>
        </p:nvSpPr>
        <p:spPr>
          <a:xfrm>
            <a:off x="337680" y="1032480"/>
            <a:ext cx="11515320" cy="4938480"/>
          </a:xfrm>
          <a:prstGeom prst="rect">
            <a:avLst/>
          </a:prstGeom>
          <a:noFill/>
          <a:ln w="0">
            <a:noFill/>
          </a:ln>
        </p:spPr>
        <p:txBody>
          <a:bodyPr lIns="90000" rIns="90000" tIns="45000" bIns="45000" anchor="t">
            <a:noAutofit/>
          </a:bodyPr>
          <a:p>
            <a:pPr marL="432000" indent="-324000">
              <a:lnSpc>
                <a:spcPct val="90000"/>
              </a:lnSpc>
              <a:spcBef>
                <a:spcPts val="1001"/>
              </a:spcBef>
              <a:buClr>
                <a:srgbClr val="000000"/>
              </a:buClr>
              <a:buSzPct val="45000"/>
              <a:buFont typeface="Wingdings" charset="2"/>
              <a:buChar char=""/>
            </a:pPr>
            <a:r>
              <a:rPr b="0" lang="en-US" sz="2800" spc="-1" strike="noStrike">
                <a:solidFill>
                  <a:srgbClr val="000000"/>
                </a:solidFill>
                <a:latin typeface="Lato"/>
                <a:ea typeface="Lato"/>
              </a:rPr>
              <a:t>Click to edit Master text styles</a:t>
            </a:r>
            <a:endParaRPr b="0" lang="en-US" sz="2800" spc="-1" strike="noStrike">
              <a:solidFill>
                <a:srgbClr val="000000"/>
              </a:solidFill>
              <a:latin typeface="Calibri"/>
            </a:endParaRPr>
          </a:p>
          <a:p>
            <a:pPr lvl="1" marL="864000" indent="-324000">
              <a:lnSpc>
                <a:spcPct val="90000"/>
              </a:lnSpc>
              <a:spcBef>
                <a:spcPts val="499"/>
              </a:spcBef>
              <a:buClr>
                <a:srgbClr val="000000"/>
              </a:buClr>
              <a:buSzPct val="75000"/>
              <a:buFont typeface="Symbol" charset="2"/>
              <a:buChar char=""/>
            </a:pPr>
            <a:r>
              <a:rPr b="0" lang="en-US" sz="2400" spc="-1" strike="noStrike">
                <a:solidFill>
                  <a:srgbClr val="000000"/>
                </a:solidFill>
                <a:latin typeface="Lato"/>
                <a:ea typeface="Lato"/>
              </a:rPr>
              <a:t>Second level</a:t>
            </a:r>
            <a:endParaRPr b="0" lang="en-US" sz="2400" spc="-1" strike="noStrike">
              <a:solidFill>
                <a:srgbClr val="000000"/>
              </a:solidFill>
              <a:latin typeface="Calibri"/>
            </a:endParaRPr>
          </a:p>
          <a:p>
            <a:pPr lvl="2" marL="1296000" indent="-288000">
              <a:lnSpc>
                <a:spcPct val="90000"/>
              </a:lnSpc>
              <a:spcBef>
                <a:spcPts val="499"/>
              </a:spcBef>
              <a:buClr>
                <a:srgbClr val="000000"/>
              </a:buClr>
              <a:buSzPct val="45000"/>
              <a:buFont typeface="Wingdings" charset="2"/>
              <a:buChar char=""/>
            </a:pPr>
            <a:r>
              <a:rPr b="0" lang="en-US" sz="2000" spc="-1" strike="noStrike">
                <a:solidFill>
                  <a:srgbClr val="000000"/>
                </a:solidFill>
                <a:latin typeface="Lato"/>
                <a:ea typeface="Lato"/>
              </a:rPr>
              <a:t>Third level</a:t>
            </a:r>
            <a:endParaRPr b="0" lang="en-US" sz="2000" spc="-1" strike="noStrike">
              <a:solidFill>
                <a:srgbClr val="000000"/>
              </a:solidFill>
              <a:latin typeface="Calibri"/>
            </a:endParaRPr>
          </a:p>
          <a:p>
            <a:pPr lvl="3" marL="1728000" indent="-216000">
              <a:lnSpc>
                <a:spcPct val="90000"/>
              </a:lnSpc>
              <a:spcBef>
                <a:spcPts val="499"/>
              </a:spcBef>
              <a:buClr>
                <a:srgbClr val="000000"/>
              </a:buClr>
              <a:buSzPct val="75000"/>
              <a:buFont typeface="Symbol" charset="2"/>
              <a:buChar char=""/>
            </a:pPr>
            <a:r>
              <a:rPr b="0" lang="en-US" sz="1800" spc="-1" strike="noStrike">
                <a:solidFill>
                  <a:srgbClr val="000000"/>
                </a:solidFill>
                <a:latin typeface="Lato"/>
                <a:ea typeface="Lato"/>
              </a:rPr>
              <a:t>Fourth level</a:t>
            </a:r>
            <a:endParaRPr b="0" lang="en-US" sz="1800" spc="-1" strike="noStrike">
              <a:solidFill>
                <a:srgbClr val="000000"/>
              </a:solidFill>
              <a:latin typeface="Calibri"/>
            </a:endParaRPr>
          </a:p>
          <a:p>
            <a:pPr lvl="4" marL="2160000" indent="-216000">
              <a:lnSpc>
                <a:spcPct val="90000"/>
              </a:lnSpc>
              <a:spcBef>
                <a:spcPts val="499"/>
              </a:spcBef>
              <a:buClr>
                <a:srgbClr val="000000"/>
              </a:buClr>
              <a:buSzPct val="45000"/>
              <a:buFont typeface="Wingdings" charset="2"/>
              <a:buChar char=""/>
            </a:pPr>
            <a:r>
              <a:rPr b="0" lang="en-US" sz="1800" spc="-1" strike="noStrike">
                <a:solidFill>
                  <a:srgbClr val="000000"/>
                </a:solidFill>
                <a:latin typeface="Lato"/>
                <a:ea typeface="Lato"/>
              </a:rPr>
              <a:t>Fifth level</a:t>
            </a:r>
            <a:endParaRPr b="0" lang="en-US" sz="1800" spc="-1" strike="noStrike">
              <a:solidFill>
                <a:srgbClr val="000000"/>
              </a:solidFill>
              <a:latin typeface="Calibri"/>
            </a:endParaRPr>
          </a:p>
        </p:txBody>
      </p:sp>
      <p:sp>
        <p:nvSpPr>
          <p:cNvPr id="163" name="PlaceHolder 3"/>
          <p:cNvSpPr>
            <a:spLocks noGrp="1"/>
          </p:cNvSpPr>
          <p:nvPr>
            <p:ph type="dt" idx="10"/>
          </p:nvPr>
        </p:nvSpPr>
        <p:spPr>
          <a:xfrm>
            <a:off x="838080" y="6486120"/>
            <a:ext cx="2742840" cy="364680"/>
          </a:xfrm>
          <a:prstGeom prst="rect">
            <a:avLst/>
          </a:prstGeom>
          <a:noFill/>
          <a:ln w="0">
            <a:noFill/>
          </a:ln>
        </p:spPr>
        <p:txBody>
          <a:bodyPr lIns="90000" rIns="90000" tIns="45000" bIns="45000" anchor="t">
            <a:noAutofit/>
          </a:bodyPr>
          <a:lstStyle>
            <a:lvl1pPr>
              <a:lnSpc>
                <a:spcPct val="100000"/>
              </a:lnSpc>
              <a:buNone/>
              <a:defRPr b="1" lang="en-US" sz="1200" spc="-1" strike="noStrike">
                <a:solidFill>
                  <a:srgbClr val="c00000"/>
                </a:solidFill>
                <a:latin typeface="Lato"/>
                <a:ea typeface="Lato"/>
              </a:defRPr>
            </a:lvl1pPr>
          </a:lstStyle>
          <a:p>
            <a:pPr>
              <a:lnSpc>
                <a:spcPct val="100000"/>
              </a:lnSpc>
              <a:buNone/>
            </a:pPr>
            <a:r>
              <a:rPr b="1" lang="en-US" sz="1200" spc="-1" strike="noStrike">
                <a:solidFill>
                  <a:srgbClr val="c00000"/>
                </a:solidFill>
                <a:latin typeface="Lato"/>
                <a:ea typeface="Lato"/>
              </a:rPr>
              <a:t>&lt;date/time&gt;</a:t>
            </a:r>
            <a:endParaRPr b="0" lang="en-US" sz="1200" spc="-1" strike="noStrike">
              <a:latin typeface="Times New Roman"/>
            </a:endParaRPr>
          </a:p>
        </p:txBody>
      </p:sp>
      <p:sp>
        <p:nvSpPr>
          <p:cNvPr id="164" name="PlaceHolder 4"/>
          <p:cNvSpPr>
            <a:spLocks noGrp="1"/>
          </p:cNvSpPr>
          <p:nvPr>
            <p:ph type="ftr" idx="11"/>
          </p:nvPr>
        </p:nvSpPr>
        <p:spPr>
          <a:xfrm>
            <a:off x="4038480" y="6486120"/>
            <a:ext cx="4114440" cy="36468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165" name="PlaceHolder 5"/>
          <p:cNvSpPr>
            <a:spLocks noGrp="1"/>
          </p:cNvSpPr>
          <p:nvPr>
            <p:ph type="sldNum" idx="12"/>
          </p:nvPr>
        </p:nvSpPr>
        <p:spPr>
          <a:xfrm>
            <a:off x="9156600" y="6492960"/>
            <a:ext cx="2742840" cy="364680"/>
          </a:xfrm>
          <a:prstGeom prst="rect">
            <a:avLst/>
          </a:prstGeom>
          <a:noFill/>
          <a:ln w="0">
            <a:noFill/>
          </a:ln>
        </p:spPr>
        <p:txBody>
          <a:bodyPr lIns="90000" rIns="90000" tIns="45000" bIns="45000" anchor="t">
            <a:noAutofit/>
          </a:bodyPr>
          <a:lstStyle>
            <a:lvl1pPr algn="r">
              <a:lnSpc>
                <a:spcPct val="100000"/>
              </a:lnSpc>
              <a:buNone/>
              <a:defRPr b="1" lang="en-US" sz="1200" spc="-1" strike="noStrike">
                <a:solidFill>
                  <a:srgbClr val="c00000"/>
                </a:solidFill>
                <a:latin typeface="Lato"/>
                <a:ea typeface="Lato"/>
              </a:defRPr>
            </a:lvl1pPr>
          </a:lstStyle>
          <a:p>
            <a:pPr algn="r">
              <a:lnSpc>
                <a:spcPct val="100000"/>
              </a:lnSpc>
              <a:buNone/>
            </a:pPr>
            <a:fld id="{F7FF0EE2-DBB0-4FE6-B31C-2AE3D5DD3D87}" type="slidenum">
              <a:rPr b="1" lang="en-US" sz="1200" spc="-1" strike="noStrike">
                <a:solidFill>
                  <a:srgbClr val="c00000"/>
                </a:solidFill>
                <a:latin typeface="Lato"/>
                <a:ea typeface="Lato"/>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02" name="PlaceHolder 1"/>
          <p:cNvSpPr>
            <a:spLocks noGrp="1"/>
          </p:cNvSpPr>
          <p:nvPr>
            <p:ph type="dt" idx="13"/>
          </p:nvPr>
        </p:nvSpPr>
        <p:spPr>
          <a:xfrm>
            <a:off x="838080" y="6492960"/>
            <a:ext cx="2742840" cy="364680"/>
          </a:xfrm>
          <a:prstGeom prst="rect">
            <a:avLst/>
          </a:prstGeom>
          <a:noFill/>
          <a:ln w="0">
            <a:noFill/>
          </a:ln>
        </p:spPr>
        <p:txBody>
          <a:bodyPr lIns="90000" rIns="90000" tIns="45000" bIns="45000" anchor="t">
            <a:noAutofit/>
          </a:bodyPr>
          <a:lstStyle>
            <a:lvl1pPr>
              <a:lnSpc>
                <a:spcPct val="100000"/>
              </a:lnSpc>
              <a:buNone/>
              <a:defRPr b="1" lang="en-US" sz="1200" spc="-1" strike="noStrike">
                <a:solidFill>
                  <a:srgbClr val="ffffff"/>
                </a:solidFill>
                <a:latin typeface="Lato"/>
                <a:ea typeface="Lato"/>
              </a:defRPr>
            </a:lvl1pPr>
          </a:lstStyle>
          <a:p>
            <a:pPr>
              <a:lnSpc>
                <a:spcPct val="100000"/>
              </a:lnSpc>
              <a:buNone/>
            </a:pPr>
            <a:r>
              <a:rPr b="1" lang="en-US" sz="1200" spc="-1" strike="noStrike">
                <a:solidFill>
                  <a:srgbClr val="ffffff"/>
                </a:solidFill>
                <a:latin typeface="Lato"/>
                <a:ea typeface="Lato"/>
              </a:rPr>
              <a:t>&lt;date/time&gt;</a:t>
            </a:r>
            <a:endParaRPr b="0" lang="en-US" sz="1200" spc="-1" strike="noStrike">
              <a:latin typeface="Times New Roman"/>
            </a:endParaRPr>
          </a:p>
        </p:txBody>
      </p:sp>
      <p:sp>
        <p:nvSpPr>
          <p:cNvPr id="203" name="PlaceHolder 2"/>
          <p:cNvSpPr>
            <a:spLocks noGrp="1"/>
          </p:cNvSpPr>
          <p:nvPr>
            <p:ph type="ftr" idx="14"/>
          </p:nvPr>
        </p:nvSpPr>
        <p:spPr>
          <a:xfrm>
            <a:off x="4038480" y="6492960"/>
            <a:ext cx="4114440" cy="364680"/>
          </a:xfrm>
          <a:prstGeom prst="rect">
            <a:avLst/>
          </a:prstGeom>
          <a:noFill/>
          <a:ln w="0">
            <a:noFill/>
          </a:ln>
        </p:spPr>
        <p:txBody>
          <a:bodyPr lIns="90000" rIns="90000" tIns="45000" bIns="4500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204" name="PlaceHolder 3"/>
          <p:cNvSpPr>
            <a:spLocks noGrp="1"/>
          </p:cNvSpPr>
          <p:nvPr>
            <p:ph type="sldNum" idx="15"/>
          </p:nvPr>
        </p:nvSpPr>
        <p:spPr>
          <a:xfrm>
            <a:off x="9156600" y="6492960"/>
            <a:ext cx="2742840" cy="364680"/>
          </a:xfrm>
          <a:prstGeom prst="rect">
            <a:avLst/>
          </a:prstGeom>
          <a:noFill/>
          <a:ln w="0">
            <a:noFill/>
          </a:ln>
        </p:spPr>
        <p:txBody>
          <a:bodyPr lIns="90000" rIns="90000" tIns="45000" bIns="45000" anchor="t">
            <a:noAutofit/>
          </a:bodyPr>
          <a:lstStyle>
            <a:lvl1pPr algn="r">
              <a:lnSpc>
                <a:spcPct val="100000"/>
              </a:lnSpc>
              <a:buNone/>
              <a:defRPr b="1" lang="en-US" sz="1200" spc="-1" strike="noStrike">
                <a:solidFill>
                  <a:srgbClr val="c00000"/>
                </a:solidFill>
                <a:latin typeface="Lato"/>
                <a:ea typeface="Lato"/>
              </a:defRPr>
            </a:lvl1pPr>
          </a:lstStyle>
          <a:p>
            <a:pPr algn="r">
              <a:lnSpc>
                <a:spcPct val="100000"/>
              </a:lnSpc>
              <a:buNone/>
            </a:pPr>
            <a:fld id="{9C5301F3-548F-4AA6-9450-18FA9983C6D3}" type="slidenum">
              <a:rPr b="1" lang="en-US" sz="1200" spc="-1" strike="noStrike">
                <a:solidFill>
                  <a:srgbClr val="c00000"/>
                </a:solidFill>
                <a:latin typeface="Lato"/>
                <a:ea typeface="Lato"/>
              </a:rPr>
              <a:t>&lt;number&gt;</a:t>
            </a:fld>
            <a:endParaRPr b="0" lang="en-US" sz="1200" spc="-1" strike="noStrike">
              <a:latin typeface="Times New Roman"/>
            </a:endParaRPr>
          </a:p>
        </p:txBody>
      </p:sp>
      <p:sp>
        <p:nvSpPr>
          <p:cNvPr id="20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20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www.kaggle.com/c/paddy-disease-classification/" TargetMode="External"/><Relationship Id="rId3"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338760" y="112680"/>
            <a:ext cx="11514240" cy="435600"/>
          </a:xfrm>
          <a:prstGeom prst="rect">
            <a:avLst/>
          </a:prstGeom>
          <a:noFill/>
          <a:ln w="0">
            <a:noFill/>
          </a:ln>
        </p:spPr>
        <p:txBody>
          <a:bodyPr lIns="90000" rIns="90000" tIns="45000" bIns="45000" anchor="t">
            <a:noAutofit/>
          </a:bodyPr>
          <a:p>
            <a:pPr>
              <a:lnSpc>
                <a:spcPct val="90000"/>
              </a:lnSpc>
              <a:buNone/>
            </a:pPr>
            <a:r>
              <a:rPr b="1" lang="vi-VN" sz="2800" spc="-1" strike="noStrike">
                <a:solidFill>
                  <a:srgbClr val="ffffff"/>
                </a:solidFill>
                <a:latin typeface="Lato"/>
                <a:ea typeface="Lato"/>
              </a:rPr>
              <a:t>6. Kết Quả Mô Hình</a:t>
            </a:r>
            <a:endParaRPr b="0" lang="en-US" sz="2800" spc="-1" strike="noStrike">
              <a:solidFill>
                <a:srgbClr val="000000"/>
              </a:solidFill>
              <a:latin typeface="Calibri"/>
            </a:endParaRPr>
          </a:p>
        </p:txBody>
      </p:sp>
      <p:pic>
        <p:nvPicPr>
          <p:cNvPr id="268" name="" descr=""/>
          <p:cNvPicPr/>
          <p:nvPr/>
        </p:nvPicPr>
        <p:blipFill>
          <a:blip r:embed="rId1"/>
          <a:stretch/>
        </p:blipFill>
        <p:spPr>
          <a:xfrm>
            <a:off x="5943600" y="1828800"/>
            <a:ext cx="5590800" cy="3333240"/>
          </a:xfrm>
          <a:prstGeom prst="rect">
            <a:avLst/>
          </a:prstGeom>
          <a:ln w="0">
            <a:noFill/>
          </a:ln>
        </p:spPr>
      </p:pic>
      <p:sp>
        <p:nvSpPr>
          <p:cNvPr id="269" name=""/>
          <p:cNvSpPr txBox="1"/>
          <p:nvPr/>
        </p:nvSpPr>
        <p:spPr>
          <a:xfrm>
            <a:off x="457200" y="914400"/>
            <a:ext cx="10127880" cy="5707080"/>
          </a:xfrm>
          <a:prstGeom prst="rect">
            <a:avLst/>
          </a:prstGeom>
          <a:noFill/>
          <a:ln w="0">
            <a:noFill/>
          </a:ln>
        </p:spPr>
        <p:txBody>
          <a:bodyPr lIns="90000" rIns="90000" tIns="45000" bIns="45000" anchor="t">
            <a:noAutofit/>
          </a:bodyPr>
          <a:p>
            <a:r>
              <a:rPr b="1" lang="en-US" sz="1000" spc="-1" strike="noStrike">
                <a:latin typeface="Arial"/>
              </a:rPr>
              <a:t> </a:t>
            </a:r>
            <a:r>
              <a:rPr b="1" lang="en-US" sz="1000" spc="-1" strike="noStrike">
                <a:latin typeface="Arial"/>
              </a:rPr>
              <a:t>Kết quả phân loại bệnh lúa</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Độ chính xác tổng thể: 94.82%</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Precision trung bình (macro): 94.52%</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Recall trung bình (macro): 94.35%</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F1-score trung bình (macro): 94.40%</a:t>
            </a:r>
            <a:endParaRPr b="0" lang="en-US" sz="1000" spc="-1" strike="noStrike">
              <a:latin typeface="Arial"/>
            </a:endParaRPr>
          </a:p>
          <a:p>
            <a:r>
              <a:rPr b="1" lang="en-US" sz="1100" spc="-1" strike="noStrike">
                <a:latin typeface="Arial"/>
              </a:rPr>
              <a:t>Một số lớp bệnh có hiệu quả phân loại rất cao:</a:t>
            </a:r>
            <a:endParaRPr b="0" lang="en-US" sz="11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Dead heart: F1 = 99.00%</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Bacterial leaf streak: Precision = 100%</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Hispa: Recall = 97.50%</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Blast và Normal đều đạt F1 trên 95%</a:t>
            </a:r>
            <a:endParaRPr b="0" lang="en-US" sz="1000" spc="-1" strike="noStrike">
              <a:latin typeface="Arial"/>
            </a:endParaRPr>
          </a:p>
          <a:p>
            <a:r>
              <a:rPr b="0" lang="en-US" sz="1100" spc="-1" strike="noStrike">
                <a:latin typeface="Arial"/>
              </a:rPr>
              <a:t>C</a:t>
            </a:r>
            <a:r>
              <a:rPr b="1" lang="en-US" sz="1100" spc="-1" strike="noStrike">
                <a:latin typeface="Arial"/>
              </a:rPr>
              <a:t>ác lớp còn gặp khó khăn hơn:</a:t>
            </a:r>
            <a:endParaRPr b="0" lang="en-US" sz="11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Downy mildew: F1 = 88.50%</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Tungro: F1 = 93.81%</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 </a:t>
            </a:r>
            <a:r>
              <a:rPr b="0" lang="en-US" sz="1000" spc="-1" strike="noStrike">
                <a:latin typeface="Arial"/>
              </a:rPr>
              <a:t>Mô hình cho thấy khả năng phân biệt tốt giữa các loại bệnh, đặc biệt với các lớp phổ biến và rõ đặc trưng.</a:t>
            </a:r>
            <a:endParaRPr b="0" lang="en-US" sz="1000" spc="-1" strike="noStrike">
              <a:latin typeface="Arial"/>
            </a:endParaRPr>
          </a:p>
        </p:txBody>
      </p:sp>
      <p:sp>
        <p:nvSpPr>
          <p:cNvPr id="3" name="PlaceHolder 2"/>
          <p:cNvSpPr>
            <a:spLocks noGrp="1"/>
          </p:cNvSpPr>
          <p:nvPr>
            <p:ph type="sldNum" idx="9"/>
          </p:nvPr>
        </p:nvSpPr>
        <p:spPr/>
        <p:txBody>
          <a:bodyPr/>
          <a:p>
            <a:fld id="{A87AD65F-299C-4B2C-A280-200F7001098D}"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Title 6"/>
          <p:cNvSpPr/>
          <p:nvPr/>
        </p:nvSpPr>
        <p:spPr>
          <a:xfrm>
            <a:off x="5605920" y="2869560"/>
            <a:ext cx="5421960" cy="97092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en-US" sz="6000" spc="-1" strike="noStrike">
                <a:solidFill>
                  <a:srgbClr val="c00000"/>
                </a:solidFill>
                <a:latin typeface="Lato"/>
                <a:ea typeface="Lato"/>
              </a:rPr>
              <a:t>THANK YOU !</a:t>
            </a:r>
            <a:endParaRPr b="0" lang="en-US" sz="6000" spc="-1" strike="noStrike">
              <a:latin typeface="Arial"/>
            </a:endParaRPr>
          </a:p>
        </p:txBody>
      </p:sp>
      <p:sp>
        <p:nvSpPr>
          <p:cNvPr id="2" name="PlaceHolder 1"/>
          <p:cNvSpPr>
            <a:spLocks noGrp="1"/>
          </p:cNvSpPr>
          <p:nvPr>
            <p:ph type="sldNum" idx="15"/>
          </p:nvPr>
        </p:nvSpPr>
        <p:spPr/>
        <p:txBody>
          <a:bodyPr/>
          <a:p>
            <a:fld id="{977029CF-DF05-45B2-9E1F-CE2CB5B1C33C}" type="slidenum">
              <a:t>11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Picture 3" descr=""/>
          <p:cNvPicPr/>
          <p:nvPr/>
        </p:nvPicPr>
        <p:blipFill>
          <a:blip r:embed="rId1"/>
          <a:stretch/>
        </p:blipFill>
        <p:spPr>
          <a:xfrm>
            <a:off x="386640" y="331560"/>
            <a:ext cx="3174120" cy="952560"/>
          </a:xfrm>
          <a:prstGeom prst="rect">
            <a:avLst/>
          </a:prstGeom>
          <a:ln w="0">
            <a:noFill/>
          </a:ln>
        </p:spPr>
      </p:pic>
      <p:sp>
        <p:nvSpPr>
          <p:cNvPr id="244" name="Title 6"/>
          <p:cNvSpPr/>
          <p:nvPr/>
        </p:nvSpPr>
        <p:spPr>
          <a:xfrm>
            <a:off x="386640" y="1672560"/>
            <a:ext cx="5279040" cy="126468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en-US" sz="5400" spc="-1" strike="noStrike">
                <a:solidFill>
                  <a:srgbClr val="c00000"/>
                </a:solidFill>
                <a:latin typeface="Lato"/>
                <a:ea typeface="Lato"/>
              </a:rPr>
              <a:t>Báo cáo tuần </a:t>
            </a:r>
            <a:r>
              <a:rPr b="1" lang="vi-VN" sz="5400" spc="-1" strike="noStrike">
                <a:solidFill>
                  <a:srgbClr val="c00000"/>
                </a:solidFill>
                <a:latin typeface="Lato"/>
                <a:ea typeface="Lato"/>
              </a:rPr>
              <a:t>10</a:t>
            </a:r>
            <a:endParaRPr b="0" lang="en-US" sz="5400" spc="-1" strike="noStrike">
              <a:latin typeface="Arial"/>
            </a:endParaRPr>
          </a:p>
        </p:txBody>
      </p:sp>
      <p:sp>
        <p:nvSpPr>
          <p:cNvPr id="245" name="Title 6"/>
          <p:cNvSpPr/>
          <p:nvPr/>
        </p:nvSpPr>
        <p:spPr>
          <a:xfrm>
            <a:off x="386640" y="3365280"/>
            <a:ext cx="7998840" cy="223020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en-US" sz="2800" spc="-1" strike="noStrike">
                <a:solidFill>
                  <a:srgbClr val="c00000"/>
                </a:solidFill>
                <a:latin typeface="Lato"/>
                <a:ea typeface="Lato"/>
              </a:rPr>
              <a:t>GVHD: </a:t>
            </a:r>
            <a:r>
              <a:rPr b="1" lang="vi-VN" sz="2800" spc="-1" strike="noStrike">
                <a:solidFill>
                  <a:srgbClr val="c00000"/>
                </a:solidFill>
                <a:latin typeface="Lato"/>
                <a:ea typeface="Lato"/>
              </a:rPr>
              <a:t> </a:t>
            </a:r>
            <a:r>
              <a:rPr b="0" lang="en-US" sz="2800" spc="-1" strike="noStrike">
                <a:solidFill>
                  <a:srgbClr val="c00000"/>
                </a:solidFill>
                <a:latin typeface="Lato"/>
                <a:ea typeface="Lato"/>
              </a:rPr>
              <a:t>ThS. </a:t>
            </a:r>
            <a:r>
              <a:rPr b="0" lang="vi-VN" sz="2800" spc="-1" strike="noStrike">
                <a:solidFill>
                  <a:srgbClr val="c00000"/>
                </a:solidFill>
                <a:latin typeface="Lato"/>
                <a:ea typeface="Lato"/>
              </a:rPr>
              <a:t>Hoàng Quang Huy</a:t>
            </a:r>
            <a:endParaRPr b="0" lang="en-US" sz="2800" spc="-1" strike="noStrike">
              <a:latin typeface="Arial"/>
            </a:endParaRPr>
          </a:p>
          <a:p>
            <a:pPr>
              <a:lnSpc>
                <a:spcPct val="90000"/>
              </a:lnSpc>
              <a:buNone/>
            </a:pPr>
            <a:endParaRPr b="0" lang="en-US" sz="2800" spc="-1" strike="noStrike">
              <a:latin typeface="Arial"/>
            </a:endParaRPr>
          </a:p>
          <a:p>
            <a:pPr>
              <a:lnSpc>
                <a:spcPct val="90000"/>
              </a:lnSpc>
              <a:buNone/>
            </a:pPr>
            <a:r>
              <a:rPr b="1" lang="vi-VN" sz="2800" spc="-1" strike="noStrike">
                <a:solidFill>
                  <a:srgbClr val="c00000"/>
                </a:solidFill>
                <a:latin typeface="Lato"/>
                <a:ea typeface="Lato"/>
              </a:rPr>
              <a:t>Nhóm sinh viên</a:t>
            </a:r>
            <a:r>
              <a:rPr b="1" lang="en-US" sz="2800" spc="-1" strike="noStrike">
                <a:solidFill>
                  <a:srgbClr val="c00000"/>
                </a:solidFill>
                <a:latin typeface="Lato"/>
                <a:ea typeface="Lato"/>
              </a:rPr>
              <a:t>: </a:t>
            </a:r>
            <a:r>
              <a:rPr b="0" lang="vi-VN" sz="2800" spc="-1" strike="noStrike">
                <a:solidFill>
                  <a:srgbClr val="c00000"/>
                </a:solidFill>
                <a:latin typeface="Lato"/>
                <a:ea typeface="Lato"/>
              </a:rPr>
              <a:t>Lê Minh Trí </a:t>
            </a:r>
            <a:r>
              <a:rPr b="0" lang="en-US" sz="2800" spc="-1" strike="noStrike">
                <a:solidFill>
                  <a:srgbClr val="c00000"/>
                </a:solidFill>
                <a:latin typeface="Lato"/>
                <a:ea typeface="Lato"/>
              </a:rPr>
              <a:t>	</a:t>
            </a:r>
            <a:r>
              <a:rPr b="0" lang="vi-VN" sz="2800" spc="-1" strike="noStrike">
                <a:solidFill>
                  <a:srgbClr val="c00000"/>
                </a:solidFill>
                <a:latin typeface="Lato"/>
                <a:ea typeface="Lato"/>
              </a:rPr>
              <a:t>20224170</a:t>
            </a:r>
            <a:endParaRPr b="0" lang="en-US" sz="2800" spc="-1" strike="noStrike">
              <a:latin typeface="Arial"/>
            </a:endParaRPr>
          </a:p>
          <a:p>
            <a:pPr>
              <a:lnSpc>
                <a:spcPct val="90000"/>
              </a:lnSpc>
              <a:buNone/>
            </a:pPr>
            <a:r>
              <a:rPr b="0" lang="vi-VN" sz="2800" spc="-1" strike="noStrike">
                <a:solidFill>
                  <a:srgbClr val="c00000"/>
                </a:solidFill>
                <a:latin typeface="Lato"/>
                <a:ea typeface="Lato"/>
              </a:rPr>
              <a:t>                             </a:t>
            </a:r>
            <a:r>
              <a:rPr b="0" lang="vi-VN" sz="2800" spc="-1" strike="noStrike">
                <a:solidFill>
                  <a:srgbClr val="c00000"/>
                </a:solidFill>
                <a:latin typeface="Lato"/>
                <a:ea typeface="Lato"/>
              </a:rPr>
              <a:t>Lý Quang Huy </a:t>
            </a:r>
            <a:r>
              <a:rPr b="0" lang="en-US" sz="2800" spc="-1" strike="noStrike">
                <a:solidFill>
                  <a:srgbClr val="c00000"/>
                </a:solidFill>
                <a:latin typeface="Lato"/>
                <a:ea typeface="Lato"/>
              </a:rPr>
              <a:t>  </a:t>
            </a:r>
            <a:r>
              <a:rPr b="0" lang="vi-VN" sz="2800" spc="-1" strike="noStrike">
                <a:solidFill>
                  <a:srgbClr val="c00000"/>
                </a:solidFill>
                <a:latin typeface="Lato"/>
                <a:ea typeface="Lato"/>
              </a:rPr>
              <a:t>20233764</a:t>
            </a:r>
            <a:endParaRPr b="0" lang="en-US" sz="2800" spc="-1" strike="noStrike">
              <a:latin typeface="Arial"/>
            </a:endParaRPr>
          </a:p>
          <a:p>
            <a:pPr>
              <a:lnSpc>
                <a:spcPct val="90000"/>
              </a:lnSpc>
              <a:buNone/>
            </a:pPr>
            <a:r>
              <a:rPr b="0" lang="vi-VN" sz="2800" spc="-1" strike="noStrike">
                <a:solidFill>
                  <a:srgbClr val="c00000"/>
                </a:solidFill>
                <a:latin typeface="Lato"/>
                <a:ea typeface="Lato"/>
              </a:rPr>
              <a:t>                            </a:t>
            </a:r>
            <a:r>
              <a:rPr b="0" lang="vi-VN" sz="2800" spc="-1" strike="noStrike">
                <a:solidFill>
                  <a:srgbClr val="c00000"/>
                </a:solidFill>
                <a:latin typeface="Lato"/>
                <a:ea typeface="Lato"/>
              </a:rPr>
              <a:t>Trương Văn Thưởng</a:t>
            </a:r>
            <a:r>
              <a:rPr b="0" lang="en-US" sz="2800" spc="-1" strike="noStrike">
                <a:solidFill>
                  <a:srgbClr val="c00000"/>
                </a:solidFill>
                <a:latin typeface="Lato"/>
                <a:ea typeface="Lato"/>
              </a:rPr>
              <a:t> 20233812</a:t>
            </a:r>
            <a:endParaRPr b="0" lang="en-US" sz="2800" spc="-1" strike="noStrike">
              <a:latin typeface="Arial"/>
            </a:endParaRPr>
          </a:p>
          <a:p>
            <a:pPr>
              <a:lnSpc>
                <a:spcPct val="90000"/>
              </a:lnSpc>
              <a:buNone/>
            </a:pPr>
            <a:r>
              <a:rPr b="0" lang="en-US" sz="2800" spc="-1" strike="noStrike">
                <a:solidFill>
                  <a:srgbClr val="c00000"/>
                </a:solidFill>
                <a:latin typeface="Lato"/>
                <a:ea typeface="Lato"/>
              </a:rPr>
              <a:t>	</a:t>
            </a:r>
            <a:endParaRPr b="0" lang="en-US" sz="2800" spc="-1" strike="noStrike">
              <a:latin typeface="Arial"/>
            </a:endParaRPr>
          </a:p>
        </p:txBody>
      </p:sp>
      <p:sp>
        <p:nvSpPr>
          <p:cNvPr id="246" name="Title 6"/>
          <p:cNvSpPr/>
          <p:nvPr/>
        </p:nvSpPr>
        <p:spPr>
          <a:xfrm>
            <a:off x="386640" y="2654280"/>
            <a:ext cx="9140040" cy="1030320"/>
          </a:xfrm>
          <a:prstGeom prst="rect">
            <a:avLst/>
          </a:prstGeom>
          <a:noFill/>
          <a:ln w="0">
            <a:noFill/>
          </a:ln>
        </p:spPr>
        <p:style>
          <a:lnRef idx="0"/>
          <a:fillRef idx="0"/>
          <a:effectRef idx="0"/>
          <a:fontRef idx="minor"/>
        </p:style>
        <p:txBody>
          <a:bodyPr lIns="90000" rIns="90000" tIns="45000" bIns="45000" anchor="t">
            <a:noAutofit/>
          </a:bodyPr>
          <a:p>
            <a:pPr>
              <a:lnSpc>
                <a:spcPct val="90000"/>
              </a:lnSpc>
              <a:buNone/>
            </a:pPr>
            <a:r>
              <a:rPr b="1" lang="en-US" sz="2800" spc="-1" strike="noStrike">
                <a:solidFill>
                  <a:srgbClr val="c00000"/>
                </a:solidFill>
                <a:latin typeface="Lato"/>
                <a:ea typeface="Lato"/>
              </a:rPr>
              <a:t>Đề </a:t>
            </a:r>
            <a:r>
              <a:rPr b="1" lang="vi-VN" sz="2800" spc="-1" strike="noStrike">
                <a:solidFill>
                  <a:srgbClr val="c00000"/>
                </a:solidFill>
                <a:latin typeface="Lato"/>
                <a:ea typeface="Lato"/>
              </a:rPr>
              <a:t>tài</a:t>
            </a:r>
            <a:r>
              <a:rPr b="0" lang="vi-VN" sz="2800" spc="-1" strike="noStrike">
                <a:solidFill>
                  <a:srgbClr val="c00000"/>
                </a:solidFill>
                <a:latin typeface="Lato"/>
                <a:ea typeface="Lato"/>
              </a:rPr>
              <a:t>: </a:t>
            </a:r>
            <a:r>
              <a:rPr b="1" lang="en-US" sz="2800" spc="-1" strike="noStrike">
                <a:solidFill>
                  <a:srgbClr val="c00000"/>
                </a:solidFill>
                <a:latin typeface="Lato"/>
                <a:ea typeface="Lato"/>
              </a:rPr>
              <a:t>ỨNG DỤNG AI NHẬN DIỆN BỆNH CÂY LÚA</a:t>
            </a:r>
            <a:endParaRPr b="0" lang="en-US" sz="2800" spc="-1" strike="noStrike">
              <a:latin typeface="Arial"/>
            </a:endParaRPr>
          </a:p>
        </p:txBody>
      </p:sp>
      <p:sp>
        <p:nvSpPr>
          <p:cNvPr id="2" name="PlaceHolder 1"/>
          <p:cNvSpPr>
            <a:spLocks noGrp="1"/>
          </p:cNvSpPr>
          <p:nvPr>
            <p:ph type="sldNum" idx="3"/>
          </p:nvPr>
        </p:nvSpPr>
        <p:spPr/>
        <p:txBody>
          <a:bodyPr/>
          <a:p>
            <a:fld id="{6CCE6674-2FD1-4D42-B188-9A972676AF3E}"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338760" y="112680"/>
            <a:ext cx="11514240" cy="435600"/>
          </a:xfrm>
          <a:prstGeom prst="rect">
            <a:avLst/>
          </a:prstGeom>
          <a:noFill/>
          <a:ln w="0">
            <a:noFill/>
          </a:ln>
        </p:spPr>
        <p:txBody>
          <a:bodyPr lIns="90000" rIns="90000" tIns="45000" bIns="45000" anchor="t">
            <a:noAutofit/>
          </a:bodyPr>
          <a:p>
            <a:pPr>
              <a:lnSpc>
                <a:spcPct val="90000"/>
              </a:lnSpc>
              <a:buNone/>
            </a:pPr>
            <a:r>
              <a:rPr b="1" lang="vi-VN" sz="2800" spc="-1" strike="noStrike">
                <a:solidFill>
                  <a:srgbClr val="ffffff"/>
                </a:solidFill>
                <a:latin typeface="Lato"/>
                <a:ea typeface="Lato"/>
              </a:rPr>
              <a:t>1. </a:t>
            </a:r>
            <a:r>
              <a:rPr b="1" lang="vi-VN" sz="3200" spc="-1" strike="noStrike">
                <a:solidFill>
                  <a:srgbClr val="ffffff"/>
                </a:solidFill>
                <a:latin typeface="Lato"/>
                <a:ea typeface="Lato"/>
              </a:rPr>
              <a:t>Giới thiệu đề tài</a:t>
            </a:r>
            <a:endParaRPr b="0" lang="en-US" sz="3200" spc="-1" strike="noStrike">
              <a:solidFill>
                <a:srgbClr val="000000"/>
              </a:solidFill>
              <a:latin typeface="Calibri"/>
            </a:endParaRPr>
          </a:p>
        </p:txBody>
      </p:sp>
      <p:sp>
        <p:nvSpPr>
          <p:cNvPr id="248" name="PlaceHolder 2"/>
          <p:cNvSpPr>
            <a:spLocks noGrp="1"/>
          </p:cNvSpPr>
          <p:nvPr>
            <p:ph/>
          </p:nvPr>
        </p:nvSpPr>
        <p:spPr>
          <a:xfrm>
            <a:off x="322560" y="1042560"/>
            <a:ext cx="11514240" cy="49086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1" lang="vi-VN" sz="3200" spc="-1" strike="noStrike">
                <a:solidFill>
                  <a:srgbClr val="000000"/>
                </a:solidFill>
                <a:latin typeface="Lato"/>
                <a:ea typeface="Lato"/>
              </a:rPr>
              <a:t>Cây lúa là cây được trồng chủ yếu ở Việt Nam. Tuy nhiên lúa thường bị ảnh hưởng bởi nhiều loại bệnh gây hại. Cách phát</a:t>
            </a:r>
            <a:r>
              <a:rPr b="1" lang="en-US" sz="3200" spc="-1" strike="noStrike">
                <a:solidFill>
                  <a:srgbClr val="000000"/>
                </a:solidFill>
                <a:latin typeface="Lato"/>
                <a:ea typeface="Lato"/>
              </a:rPr>
              <a:t> hiện </a:t>
            </a:r>
            <a:r>
              <a:rPr b="1" lang="vi-VN" sz="3200" spc="-1" strike="noStrike">
                <a:solidFill>
                  <a:srgbClr val="000000"/>
                </a:solidFill>
                <a:latin typeface="Lato"/>
                <a:ea typeface="Lato"/>
              </a:rPr>
              <a:t>bệnh của người dân</a:t>
            </a:r>
            <a:r>
              <a:rPr b="1" lang="en-US" sz="3200" spc="-1" strike="noStrike">
                <a:solidFill>
                  <a:srgbClr val="000000"/>
                </a:solidFill>
                <a:latin typeface="Lato"/>
                <a:ea typeface="Lato"/>
              </a:rPr>
              <a:t> chủ yếu dựa vào kinh nghiệm -&gt; dễ nhầm lẫn </a:t>
            </a:r>
            <a:r>
              <a:rPr b="1" lang="vi-VN" sz="3200" spc="-1" strike="noStrike">
                <a:solidFill>
                  <a:srgbClr val="000000"/>
                </a:solidFill>
                <a:latin typeface="Lato"/>
                <a:ea typeface="Lato"/>
              </a:rPr>
              <a:t>hoặc không kịp thời</a:t>
            </a:r>
            <a:endParaRPr b="0" lang="en-US" sz="3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1" lang="vi-VN" sz="3200" spc="-1" strike="noStrike">
                <a:solidFill>
                  <a:srgbClr val="000000"/>
                </a:solidFill>
                <a:latin typeface="Lato"/>
                <a:ea typeface="Lato"/>
              </a:rPr>
              <a:t>Từ đó nhóm chúng em đã quyết định sử dụng trí tuệ nhân tạo (AI) để tự động nhận diện bệnh của cây lúa từ hình ảnh để hỗ trợ các bác nông dân chẩn đoán nhanh và xử lí kịp thời các bệnh của cây lúa</a:t>
            </a:r>
            <a:endParaRPr b="0" lang="en-US" sz="3200" spc="-1" strike="noStrike">
              <a:solidFill>
                <a:srgbClr val="000000"/>
              </a:solidFill>
              <a:latin typeface="Calibri"/>
            </a:endParaRPr>
          </a:p>
          <a:p>
            <a:pPr>
              <a:lnSpc>
                <a:spcPct val="90000"/>
              </a:lnSpc>
              <a:spcBef>
                <a:spcPts val="1001"/>
              </a:spcBef>
              <a:buNone/>
            </a:pPr>
            <a:endParaRPr b="0" lang="en-US" sz="2800" spc="-1" strike="noStrike">
              <a:solidFill>
                <a:srgbClr val="000000"/>
              </a:solidFill>
              <a:latin typeface="Calibri"/>
            </a:endParaRPr>
          </a:p>
        </p:txBody>
      </p:sp>
      <p:sp>
        <p:nvSpPr>
          <p:cNvPr id="4" name="PlaceHolder 3"/>
          <p:cNvSpPr>
            <a:spLocks noGrp="1"/>
          </p:cNvSpPr>
          <p:nvPr>
            <p:ph type="sldNum" idx="6"/>
          </p:nvPr>
        </p:nvSpPr>
        <p:spPr/>
        <p:txBody>
          <a:bodyPr/>
          <a:p>
            <a:fld id="{D44C2A47-2B65-47DF-97FD-CE866E21BCA9}"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338760" y="112680"/>
            <a:ext cx="11514240" cy="435600"/>
          </a:xfrm>
          <a:prstGeom prst="rect">
            <a:avLst/>
          </a:prstGeom>
          <a:noFill/>
          <a:ln w="0">
            <a:noFill/>
          </a:ln>
        </p:spPr>
        <p:txBody>
          <a:bodyPr lIns="90000" rIns="90000" tIns="45000" bIns="45000" anchor="t">
            <a:noAutofit/>
          </a:bodyPr>
          <a:p>
            <a:pPr>
              <a:lnSpc>
                <a:spcPct val="90000"/>
              </a:lnSpc>
              <a:buNone/>
            </a:pPr>
            <a:r>
              <a:rPr b="1" lang="vi-VN" sz="3200" spc="-1" strike="noStrike">
                <a:solidFill>
                  <a:srgbClr val="ffffff"/>
                </a:solidFill>
                <a:latin typeface="Lato"/>
                <a:ea typeface="Lato"/>
              </a:rPr>
              <a:t>2. Chuẩn Bị dữ liệu bệnh trên lúa</a:t>
            </a:r>
            <a:endParaRPr b="0" lang="en-US" sz="3200" spc="-1" strike="noStrike">
              <a:solidFill>
                <a:srgbClr val="000000"/>
              </a:solidFill>
              <a:latin typeface="Calibri"/>
            </a:endParaRPr>
          </a:p>
        </p:txBody>
      </p:sp>
      <p:pic>
        <p:nvPicPr>
          <p:cNvPr id="250" name="" descr=""/>
          <p:cNvPicPr/>
          <p:nvPr/>
        </p:nvPicPr>
        <p:blipFill>
          <a:blip r:embed="rId1"/>
          <a:stretch/>
        </p:blipFill>
        <p:spPr>
          <a:xfrm>
            <a:off x="7086600" y="1371600"/>
            <a:ext cx="4122000" cy="4800600"/>
          </a:xfrm>
          <a:prstGeom prst="rect">
            <a:avLst/>
          </a:prstGeom>
          <a:ln w="0">
            <a:noFill/>
          </a:ln>
        </p:spPr>
      </p:pic>
      <p:sp>
        <p:nvSpPr>
          <p:cNvPr id="251" name=""/>
          <p:cNvSpPr txBox="1"/>
          <p:nvPr/>
        </p:nvSpPr>
        <p:spPr>
          <a:xfrm>
            <a:off x="642240" y="2057400"/>
            <a:ext cx="5301360" cy="2212200"/>
          </a:xfrm>
          <a:prstGeom prst="rect">
            <a:avLst/>
          </a:prstGeom>
          <a:noFill/>
          <a:ln w="0">
            <a:noFill/>
          </a:ln>
        </p:spPr>
        <p:txBody>
          <a:bodyPr lIns="90000" rIns="90000" tIns="45000" bIns="45000" anchor="t">
            <a:noAutofit/>
          </a:bodyPr>
          <a:p>
            <a:r>
              <a:rPr b="1" lang="en-US" sz="1300" spc="-1" strike="noStrike">
                <a:latin typeface="Arial"/>
              </a:rPr>
              <a:t>Nguồn</a:t>
            </a:r>
            <a:r>
              <a:rPr b="0" lang="en-US" sz="1300" spc="-1" strike="noStrike">
                <a:latin typeface="Arial"/>
              </a:rPr>
              <a:t>: Cuộc thi "Paddy Doctor: Paddy Disease Classification" trên Kaggle.</a:t>
            </a:r>
            <a:endParaRPr b="0" lang="en-US" sz="1300" spc="-1" strike="noStrike">
              <a:latin typeface="Arial"/>
            </a:endParaRPr>
          </a:p>
          <a:p>
            <a:r>
              <a:rPr b="1" lang="en-US" sz="1300" spc="-1" strike="noStrike">
                <a:latin typeface="Arial"/>
              </a:rPr>
              <a:t>Mục tiêu</a:t>
            </a:r>
            <a:r>
              <a:rPr b="0" lang="en-US" sz="1300" spc="-1" strike="noStrike">
                <a:latin typeface="Arial"/>
              </a:rPr>
              <a:t>: Phát triển mô hình học sâu để phân loại hình ảnh lá lúa theo loại bệnh.</a:t>
            </a:r>
            <a:endParaRPr b="0" lang="en-US" sz="1300" spc="-1" strike="noStrike">
              <a:latin typeface="Arial"/>
            </a:endParaRPr>
          </a:p>
          <a:p>
            <a:r>
              <a:rPr b="1" lang="en-US" sz="1300" spc="-1" strike="noStrike">
                <a:latin typeface="Arial"/>
              </a:rPr>
              <a:t>Kích thước</a:t>
            </a:r>
            <a:r>
              <a:rPr b="0" lang="en-US" sz="1300" spc="-1" strike="noStrike">
                <a:latin typeface="Arial"/>
              </a:rPr>
              <a:t>: 10.407 ảnh huấn luyện đã gán nhãn thuộc 10 lớp (9 loại bệnh + lá khỏe mạnh).</a:t>
            </a:r>
            <a:endParaRPr b="0" lang="en-US" sz="1300" spc="-1" strike="noStrike">
              <a:latin typeface="Arial"/>
            </a:endParaRPr>
          </a:p>
          <a:p>
            <a:r>
              <a:rPr b="1" lang="en-US" sz="1300" spc="-1" strike="noStrike">
                <a:latin typeface="Arial"/>
              </a:rPr>
              <a:t>Định dạng ảnh</a:t>
            </a:r>
            <a:r>
              <a:rPr b="0" lang="en-US" sz="1300" spc="-1" strike="noStrike">
                <a:latin typeface="Arial"/>
              </a:rPr>
              <a:t>: RGB, kích thước 480×640 pixel.</a:t>
            </a:r>
            <a:endParaRPr b="0" lang="en-US" sz="1300" spc="-1" strike="noStrike">
              <a:latin typeface="Arial"/>
            </a:endParaRPr>
          </a:p>
        </p:txBody>
      </p:sp>
      <p:sp>
        <p:nvSpPr>
          <p:cNvPr id="252" name=""/>
          <p:cNvSpPr txBox="1"/>
          <p:nvPr/>
        </p:nvSpPr>
        <p:spPr>
          <a:xfrm>
            <a:off x="457200" y="5486400"/>
            <a:ext cx="6534360" cy="346320"/>
          </a:xfrm>
          <a:prstGeom prst="rect">
            <a:avLst/>
          </a:prstGeom>
          <a:noFill/>
          <a:ln w="0">
            <a:noFill/>
          </a:ln>
        </p:spPr>
        <p:txBody>
          <a:bodyPr lIns="90000" rIns="90000" tIns="45000" bIns="45000" anchor="t">
            <a:noAutofit/>
          </a:bodyPr>
          <a:p>
            <a:r>
              <a:rPr b="0" lang="en-US" sz="1800" spc="-1" strike="noStrike">
                <a:latin typeface="Arial"/>
              </a:rPr>
              <a:t>Nguồn: </a:t>
            </a:r>
            <a:r>
              <a:rPr b="0" lang="en-US" sz="1800" spc="-1" strike="noStrike">
                <a:latin typeface="Arial"/>
                <a:hlinkClick r:id="rId2"/>
              </a:rPr>
              <a:t>https://www.kaggle.com/c/paddy-disease-classification/</a:t>
            </a:r>
            <a:endParaRPr b="0" lang="en-US" sz="1800" spc="-1" strike="noStrike">
              <a:latin typeface="Arial"/>
            </a:endParaRPr>
          </a:p>
        </p:txBody>
      </p:sp>
      <p:sp>
        <p:nvSpPr>
          <p:cNvPr id="3" name="PlaceHolder 2"/>
          <p:cNvSpPr>
            <a:spLocks noGrp="1"/>
          </p:cNvSpPr>
          <p:nvPr>
            <p:ph type="sldNum" idx="6"/>
          </p:nvPr>
        </p:nvSpPr>
        <p:spPr/>
        <p:txBody>
          <a:bodyPr/>
          <a:p>
            <a:fld id="{EF9E1C97-C5AE-47BE-8CA6-2A84B5E158A4}"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38760" y="112680"/>
            <a:ext cx="11514240" cy="435600"/>
          </a:xfrm>
          <a:prstGeom prst="rect">
            <a:avLst/>
          </a:prstGeom>
          <a:noFill/>
          <a:ln w="0">
            <a:noFill/>
          </a:ln>
        </p:spPr>
        <p:txBody>
          <a:bodyPr lIns="90000" rIns="90000" tIns="45000" bIns="45000" anchor="t">
            <a:noAutofit/>
          </a:bodyPr>
          <a:p>
            <a:pPr>
              <a:lnSpc>
                <a:spcPct val="90000"/>
              </a:lnSpc>
              <a:buNone/>
            </a:pPr>
            <a:r>
              <a:rPr b="1" lang="vi-VN" sz="3200" spc="-1" strike="noStrike">
                <a:solidFill>
                  <a:srgbClr val="ffffff"/>
                </a:solidFill>
                <a:latin typeface="Lato"/>
                <a:ea typeface="Lato"/>
              </a:rPr>
              <a:t>2. Chuẩn Bị dữ liệu bệnh trên lúa</a:t>
            </a:r>
            <a:endParaRPr b="0" lang="en-US" sz="3200" spc="-1" strike="noStrike">
              <a:solidFill>
                <a:srgbClr val="000000"/>
              </a:solidFill>
              <a:latin typeface="Calibri"/>
            </a:endParaRPr>
          </a:p>
        </p:txBody>
      </p:sp>
      <p:pic>
        <p:nvPicPr>
          <p:cNvPr id="254" name="" descr=""/>
          <p:cNvPicPr/>
          <p:nvPr/>
        </p:nvPicPr>
        <p:blipFill>
          <a:blip r:embed="rId1"/>
          <a:stretch/>
        </p:blipFill>
        <p:spPr>
          <a:xfrm>
            <a:off x="1658520" y="1014480"/>
            <a:ext cx="9492840" cy="4710240"/>
          </a:xfrm>
          <a:prstGeom prst="rect">
            <a:avLst/>
          </a:prstGeom>
          <a:ln w="0">
            <a:noFill/>
          </a:ln>
        </p:spPr>
      </p:pic>
      <p:sp>
        <p:nvSpPr>
          <p:cNvPr id="3" name="PlaceHolder 2"/>
          <p:cNvSpPr>
            <a:spLocks noGrp="1"/>
          </p:cNvSpPr>
          <p:nvPr>
            <p:ph type="sldNum" idx="6"/>
          </p:nvPr>
        </p:nvSpPr>
        <p:spPr/>
        <p:txBody>
          <a:bodyPr/>
          <a:p>
            <a:fld id="{27D95DE7-75B9-4003-ACD2-6766BCECB872}"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338760" y="112680"/>
            <a:ext cx="11514240" cy="435600"/>
          </a:xfrm>
          <a:prstGeom prst="rect">
            <a:avLst/>
          </a:prstGeom>
          <a:noFill/>
          <a:ln w="0">
            <a:noFill/>
          </a:ln>
        </p:spPr>
        <p:txBody>
          <a:bodyPr lIns="90000" rIns="90000" tIns="45000" bIns="45000" anchor="t">
            <a:noAutofit/>
          </a:bodyPr>
          <a:p>
            <a:pPr>
              <a:lnSpc>
                <a:spcPct val="90000"/>
              </a:lnSpc>
              <a:buNone/>
            </a:pPr>
            <a:r>
              <a:rPr b="1" lang="vi-VN" sz="3200" spc="-1" strike="noStrike">
                <a:solidFill>
                  <a:srgbClr val="ffffff"/>
                </a:solidFill>
                <a:latin typeface="Lato"/>
                <a:ea typeface="Lato"/>
              </a:rPr>
              <a:t>2. Chuẩn Bị dữ liệu bệnh trên lúa</a:t>
            </a:r>
            <a:endParaRPr b="0" lang="en-US" sz="3200" spc="-1" strike="noStrike">
              <a:solidFill>
                <a:srgbClr val="000000"/>
              </a:solidFill>
              <a:latin typeface="Calibri"/>
            </a:endParaRPr>
          </a:p>
        </p:txBody>
      </p:sp>
      <p:pic>
        <p:nvPicPr>
          <p:cNvPr id="256" name="" descr=""/>
          <p:cNvPicPr/>
          <p:nvPr/>
        </p:nvPicPr>
        <p:blipFill>
          <a:blip r:embed="rId1"/>
          <a:stretch/>
        </p:blipFill>
        <p:spPr>
          <a:xfrm>
            <a:off x="7772400" y="1705320"/>
            <a:ext cx="4038120" cy="4238280"/>
          </a:xfrm>
          <a:prstGeom prst="rect">
            <a:avLst/>
          </a:prstGeom>
          <a:ln w="0">
            <a:noFill/>
          </a:ln>
        </p:spPr>
      </p:pic>
      <p:sp>
        <p:nvSpPr>
          <p:cNvPr id="257" name=""/>
          <p:cNvSpPr txBox="1"/>
          <p:nvPr/>
        </p:nvSpPr>
        <p:spPr>
          <a:xfrm>
            <a:off x="1143000" y="914400"/>
            <a:ext cx="6858000" cy="5601600"/>
          </a:xfrm>
          <a:prstGeom prst="rect">
            <a:avLst/>
          </a:prstGeom>
          <a:noFill/>
          <a:ln w="0">
            <a:noFill/>
          </a:ln>
        </p:spPr>
        <p:txBody>
          <a:bodyPr lIns="90000" rIns="90000" tIns="45000" bIns="45000" anchor="t">
            <a:noAutofit/>
          </a:bodyPr>
          <a:p>
            <a:r>
              <a:rPr b="0" lang="en-US" sz="1400" spc="-1" strike="noStrike">
                <a:latin typeface="Arial"/>
              </a:rPr>
              <a:t>Chia Dữ Liệu (Data Splitting)</a:t>
            </a:r>
            <a:endParaRPr b="0" lang="en-US" sz="1400" spc="-1" strike="noStrike">
              <a:latin typeface="Arial"/>
            </a:endParaRPr>
          </a:p>
          <a:p>
            <a:r>
              <a:rPr b="1" lang="en-US" sz="1400" spc="-1" strike="noStrike">
                <a:latin typeface="Arial"/>
              </a:rPr>
              <a:t>Mục đích:</a:t>
            </a:r>
            <a:endParaRPr b="0" lang="en-US" sz="1400" spc="-1" strike="noStrike">
              <a:latin typeface="Arial"/>
            </a:endParaRPr>
          </a:p>
          <a:p>
            <a:r>
              <a:rPr b="0" lang="en-US" sz="1400" spc="-1" strike="noStrike">
                <a:latin typeface="Arial"/>
              </a:rPr>
              <a:t>Đánh giá chính xác mô hình, tránh hiện tượng overfitting bằng cách tách dữ liệu thành các tập khác nhau.</a:t>
            </a:r>
            <a:endParaRPr b="0" lang="en-US" sz="1400" spc="-1" strike="noStrike">
              <a:latin typeface="Arial"/>
            </a:endParaRPr>
          </a:p>
          <a:p>
            <a:r>
              <a:rPr b="1" lang="en-US" sz="1400" spc="-1" strike="noStrike">
                <a:latin typeface="Arial"/>
              </a:rPr>
              <a:t>Các tập dữ liệu chính:</a:t>
            </a:r>
            <a:endParaRPr b="0" lang="en-US" sz="1400" spc="-1" strike="noStrike">
              <a:latin typeface="Arial"/>
            </a:endParaRPr>
          </a:p>
          <a:p>
            <a:r>
              <a:rPr b="0" lang="en-US" sz="1400" spc="-1" strike="noStrike">
                <a:latin typeface="Arial"/>
              </a:rPr>
              <a:t>Train set: Dùng để huấn luyện mô hình (~70-80%)</a:t>
            </a:r>
            <a:endParaRPr b="0" lang="en-US" sz="1400" spc="-1" strike="noStrike">
              <a:latin typeface="Arial"/>
            </a:endParaRPr>
          </a:p>
          <a:p>
            <a:r>
              <a:rPr b="0" lang="en-US" sz="1400" spc="-1" strike="noStrike">
                <a:latin typeface="Arial"/>
              </a:rPr>
              <a:t>Validation set: Dùng để điều chỉnh tham số, kiểm tra hiệu quả mô hình trong quá trình huấn luyện (~10-15%)</a:t>
            </a:r>
            <a:endParaRPr b="0" lang="en-US" sz="1400" spc="-1" strike="noStrike">
              <a:latin typeface="Arial"/>
            </a:endParaRPr>
          </a:p>
          <a:p>
            <a:r>
              <a:rPr b="0" lang="en-US" sz="1400" spc="-1" strike="noStrike">
                <a:latin typeface="Arial"/>
              </a:rPr>
              <a:t>Test set: Dùng để đánh giá cuối cùng, đo hiệu suất mô hình trên dữ liệu chưa từng thấy (~10-15%)</a:t>
            </a:r>
            <a:endParaRPr b="0" lang="en-US" sz="1400" spc="-1" strike="noStrike">
              <a:latin typeface="Arial"/>
            </a:endParaRPr>
          </a:p>
          <a:p>
            <a:r>
              <a:rPr b="1" lang="en-US" sz="1400" spc="-1" strike="noStrike">
                <a:latin typeface="Arial"/>
              </a:rPr>
              <a:t>Phương pháp chia:</a:t>
            </a:r>
            <a:endParaRPr b="0" lang="en-US" sz="1400" spc="-1" strike="noStrike">
              <a:latin typeface="Arial"/>
            </a:endParaRPr>
          </a:p>
          <a:p>
            <a:r>
              <a:rPr b="0" lang="en-US" sz="1400" spc="-1" strike="noStrike">
                <a:latin typeface="Arial"/>
              </a:rPr>
              <a:t>Chia ngẫu nhiên (random split) với seed cố định để đảm bảo tính lặp lại</a:t>
            </a:r>
            <a:endParaRPr b="0" lang="en-US" sz="1400" spc="-1" strike="noStrike">
              <a:latin typeface="Arial"/>
            </a:endParaRPr>
          </a:p>
          <a:p>
            <a:r>
              <a:rPr b="0" lang="en-US" sz="1400" spc="-1" strike="noStrike">
                <a:latin typeface="Arial"/>
              </a:rPr>
              <a:t>Chia theo tỉ lệ chuẩn (vd: 80% train, 10% val, 10% test)</a:t>
            </a:r>
            <a:endParaRPr b="0" lang="en-US" sz="1400" spc="-1" strike="noStrike">
              <a:latin typeface="Arial"/>
            </a:endParaRPr>
          </a:p>
          <a:p>
            <a:endParaRPr b="0" lang="en-US" sz="1000" spc="-1" strike="noStrike">
              <a:latin typeface="Arial"/>
            </a:endParaRPr>
          </a:p>
        </p:txBody>
      </p:sp>
      <p:sp>
        <p:nvSpPr>
          <p:cNvPr id="3" name="PlaceHolder 2"/>
          <p:cNvSpPr>
            <a:spLocks noGrp="1"/>
          </p:cNvSpPr>
          <p:nvPr>
            <p:ph type="sldNum" idx="6"/>
          </p:nvPr>
        </p:nvSpPr>
        <p:spPr/>
        <p:txBody>
          <a:bodyPr/>
          <a:p>
            <a:fld id="{5318921E-4FFD-4E6A-AD90-3AF1EE9FC82E}"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38760" y="112680"/>
            <a:ext cx="11514240" cy="435600"/>
          </a:xfrm>
          <a:prstGeom prst="rect">
            <a:avLst/>
          </a:prstGeom>
          <a:noFill/>
          <a:ln w="0">
            <a:noFill/>
          </a:ln>
        </p:spPr>
        <p:txBody>
          <a:bodyPr lIns="90000" rIns="90000" tIns="45000" bIns="45000" anchor="t">
            <a:noAutofit/>
          </a:bodyPr>
          <a:p>
            <a:pPr>
              <a:lnSpc>
                <a:spcPct val="90000"/>
              </a:lnSpc>
              <a:buNone/>
            </a:pPr>
            <a:r>
              <a:rPr b="1" lang="vi-VN" sz="2800" spc="-1" strike="noStrike">
                <a:solidFill>
                  <a:srgbClr val="ffffff"/>
                </a:solidFill>
                <a:latin typeface="Lato"/>
                <a:ea typeface="Lato"/>
              </a:rPr>
              <a:t>3. Huấn Luyện Mô Hình Phân loại Bệnh Deep Learning</a:t>
            </a:r>
            <a:endParaRPr b="0" lang="en-US" sz="2800" spc="-1" strike="noStrike">
              <a:solidFill>
                <a:srgbClr val="000000"/>
              </a:solidFill>
              <a:latin typeface="Calibri"/>
            </a:endParaRPr>
          </a:p>
        </p:txBody>
      </p:sp>
      <p:sp>
        <p:nvSpPr>
          <p:cNvPr id="259" name=""/>
          <p:cNvSpPr txBox="1"/>
          <p:nvPr/>
        </p:nvSpPr>
        <p:spPr>
          <a:xfrm>
            <a:off x="228600" y="919080"/>
            <a:ext cx="11049120" cy="5956200"/>
          </a:xfrm>
          <a:prstGeom prst="rect">
            <a:avLst/>
          </a:prstGeom>
          <a:noFill/>
          <a:ln w="0">
            <a:noFill/>
          </a:ln>
        </p:spPr>
        <p:txBody>
          <a:bodyPr lIns="90000" rIns="90000" tIns="45000" bIns="45000" anchor="t">
            <a:noAutofit/>
          </a:bodyPr>
          <a:p>
            <a:r>
              <a:rPr b="1" lang="en-US" sz="1400" spc="-1" strike="noStrike">
                <a:latin typeface="Arial"/>
              </a:rPr>
              <a:t>Kiến trúc sử dụng:</a:t>
            </a:r>
            <a:r>
              <a:rPr b="0" lang="en-US" sz="1400" spc="-1" strike="noStrike">
                <a:latin typeface="Arial"/>
              </a:rPr>
              <a:t> MobileNetV2</a:t>
            </a:r>
            <a:endParaRPr b="0" lang="en-US" sz="1400" spc="-1" strike="noStrike">
              <a:latin typeface="Arial"/>
            </a:endParaRPr>
          </a:p>
          <a:p>
            <a:r>
              <a:rPr b="1" lang="en-US" sz="1400" spc="-1" strike="noStrike">
                <a:latin typeface="Arial"/>
              </a:rPr>
              <a:t>Mục đích:</a:t>
            </a:r>
            <a:r>
              <a:rPr b="0" lang="en-US" sz="1400" spc="-1" strike="noStrike">
                <a:latin typeface="Arial"/>
              </a:rPr>
              <a:t> Huấn luyện mô hình phân loại bệnh trên ảnh cây trồng</a:t>
            </a:r>
            <a:endParaRPr b="0" lang="en-US" sz="1400" spc="-1" strike="noStrike">
              <a:latin typeface="Arial"/>
            </a:endParaRPr>
          </a:p>
          <a:p>
            <a:r>
              <a:rPr b="1" lang="en-US" sz="1400" spc="-1" strike="noStrike">
                <a:latin typeface="Arial"/>
              </a:rPr>
              <a:t>Thông số mô hình:</a:t>
            </a:r>
            <a:endParaRPr b="0" lang="en-US" sz="1400" spc="-1" strike="noStrike">
              <a:latin typeface="Arial"/>
            </a:endParaRPr>
          </a:p>
          <a:p>
            <a:pPr lvl="1" marL="432000" indent="-216000">
              <a:spcBef>
                <a:spcPts val="1191"/>
              </a:spcBef>
              <a:spcAft>
                <a:spcPts val="992"/>
              </a:spcAft>
              <a:buClr>
                <a:srgbClr val="000000"/>
              </a:buClr>
              <a:buSzPct val="45000"/>
              <a:buFont typeface="Wingdings" charset="2"/>
              <a:buChar char=""/>
            </a:pPr>
            <a:r>
              <a:rPr b="0" lang="en-US" sz="1400" spc="-1" strike="noStrike">
                <a:latin typeface="Arial"/>
              </a:rPr>
              <a:t>Số lượng tham số (parameters): khoảng 2,2 triệu</a:t>
            </a:r>
            <a:endParaRPr b="0" lang="en-US" sz="1400" spc="-1" strike="noStrike">
              <a:latin typeface="Arial"/>
            </a:endParaRPr>
          </a:p>
          <a:p>
            <a:pPr lvl="1" marL="432000" indent="-216000">
              <a:spcBef>
                <a:spcPts val="1191"/>
              </a:spcBef>
              <a:spcAft>
                <a:spcPts val="992"/>
              </a:spcAft>
              <a:buClr>
                <a:srgbClr val="000000"/>
              </a:buClr>
              <a:buSzPct val="45000"/>
              <a:buFont typeface="Wingdings" charset="2"/>
              <a:buChar char=""/>
            </a:pPr>
            <a:r>
              <a:rPr b="0" lang="en-US" sz="1400" spc="-1" strike="noStrike">
                <a:latin typeface="Arial"/>
              </a:rPr>
              <a:t>MobileNetV2 là kiến trúc nhẹ, tối ưu cho các thiết bị có tài nguyên hạn chế nhưng vẫn giữ hiệu quả cao</a:t>
            </a:r>
            <a:endParaRPr b="0" lang="en-US" sz="1400" spc="-1" strike="noStrike">
              <a:latin typeface="Arial"/>
            </a:endParaRPr>
          </a:p>
          <a:p>
            <a:r>
              <a:rPr b="1" lang="en-US" sz="1400" spc="-1" strike="noStrike">
                <a:latin typeface="Arial"/>
              </a:rPr>
              <a:t>Ưu điểm:</a:t>
            </a:r>
            <a:endParaRPr b="0" lang="en-US" sz="14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400" spc="-1" strike="noStrike">
                <a:latin typeface="Arial"/>
              </a:rPr>
              <a:t>Kích thước nhỏ gọn, phù hợp cho triển khai trên thiết bị di động hoặc nhúng</a:t>
            </a:r>
            <a:endParaRPr b="0" lang="en-US" sz="14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400" spc="-1" strike="noStrike">
                <a:latin typeface="Arial"/>
              </a:rPr>
              <a:t>Hiệu suất tính toán nhanh, tiết kiệm bộ nhớ</a:t>
            </a:r>
            <a:endParaRPr b="0" lang="en-US" sz="14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400" spc="-1" strike="noStrike">
                <a:latin typeface="Arial"/>
              </a:rPr>
              <a:t>Dễ dàng fine-tune với tập dữ liệu chuyên biệt</a:t>
            </a:r>
            <a:endParaRPr b="0" lang="en-US" sz="1400" spc="-1" strike="noStrike">
              <a:latin typeface="Arial"/>
            </a:endParaRPr>
          </a:p>
          <a:p>
            <a:r>
              <a:rPr b="1" lang="en-US" sz="1400" spc="-1" strike="noStrike">
                <a:latin typeface="Arial"/>
              </a:rPr>
              <a:t>Ứng dụng:</a:t>
            </a:r>
            <a:endParaRPr b="0" lang="en-US" sz="14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400" spc="-1" strike="noStrike">
                <a:latin typeface="Arial"/>
              </a:rPr>
              <a:t>Phân loại các loại bệnh trên lá cây dựa trên hình ảnh thu thập</a:t>
            </a:r>
            <a:endParaRPr b="0" lang="en-US" sz="14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400" spc="-1" strike="noStrike">
                <a:latin typeface="Arial"/>
              </a:rPr>
              <a:t>Hỗ trợ nông dân phát hiện và xử lý kịp thời</a:t>
            </a:r>
            <a:endParaRPr b="0" lang="en-US" sz="1400" spc="-1" strike="noStrike">
              <a:latin typeface="Arial"/>
            </a:endParaRPr>
          </a:p>
          <a:p>
            <a:pPr marL="216000" indent="-216000">
              <a:spcBef>
                <a:spcPts val="1191"/>
              </a:spcBef>
              <a:spcAft>
                <a:spcPts val="992"/>
              </a:spcAft>
              <a:buClr>
                <a:srgbClr val="000000"/>
              </a:buClr>
              <a:buSzPct val="45000"/>
              <a:buFont typeface="Wingdings" charset="2"/>
              <a:buChar char=""/>
            </a:pPr>
            <a:r>
              <a:rPr b="0" lang="en-US" sz="1000" spc="-1" strike="noStrike">
                <a:latin typeface="Arial"/>
              </a:rPr>
              <a:t> </a:t>
            </a:r>
            <a:endParaRPr b="0" lang="en-US" sz="1000" spc="-1" strike="noStrike">
              <a:latin typeface="Arial"/>
            </a:endParaRPr>
          </a:p>
        </p:txBody>
      </p:sp>
      <p:sp>
        <p:nvSpPr>
          <p:cNvPr id="3" name="PlaceHolder 2"/>
          <p:cNvSpPr>
            <a:spLocks noGrp="1"/>
          </p:cNvSpPr>
          <p:nvPr>
            <p:ph type="sldNum" idx="9"/>
          </p:nvPr>
        </p:nvSpPr>
        <p:spPr/>
        <p:txBody>
          <a:bodyPr/>
          <a:p>
            <a:fld id="{32991A09-3695-452B-9276-C52E4E6A1B90}"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338760" y="112680"/>
            <a:ext cx="11514240" cy="435600"/>
          </a:xfrm>
          <a:prstGeom prst="rect">
            <a:avLst/>
          </a:prstGeom>
          <a:noFill/>
          <a:ln w="0">
            <a:noFill/>
          </a:ln>
        </p:spPr>
        <p:txBody>
          <a:bodyPr lIns="90000" rIns="90000" tIns="45000" bIns="45000" anchor="t">
            <a:noAutofit/>
          </a:bodyPr>
          <a:p>
            <a:pPr>
              <a:lnSpc>
                <a:spcPct val="90000"/>
              </a:lnSpc>
              <a:buNone/>
            </a:pPr>
            <a:r>
              <a:rPr b="1" lang="vi-VN" sz="2800" spc="-1" strike="noStrike">
                <a:solidFill>
                  <a:srgbClr val="ffffff"/>
                </a:solidFill>
                <a:latin typeface="Lato"/>
                <a:ea typeface="Lato"/>
              </a:rPr>
              <a:t>4 . Thiết lập huấn luyện</a:t>
            </a:r>
            <a:endParaRPr b="0" lang="en-US" sz="2800" spc="-1" strike="noStrike">
              <a:solidFill>
                <a:srgbClr val="000000"/>
              </a:solidFill>
              <a:latin typeface="Calibri"/>
            </a:endParaRPr>
          </a:p>
        </p:txBody>
      </p:sp>
      <p:sp>
        <p:nvSpPr>
          <p:cNvPr id="261" name=""/>
          <p:cNvSpPr txBox="1"/>
          <p:nvPr/>
        </p:nvSpPr>
        <p:spPr>
          <a:xfrm>
            <a:off x="152280" y="569160"/>
            <a:ext cx="11049120" cy="4841640"/>
          </a:xfrm>
          <a:prstGeom prst="rect">
            <a:avLst/>
          </a:prstGeom>
          <a:noFill/>
          <a:ln w="0">
            <a:noFill/>
          </a:ln>
        </p:spPr>
        <p:txBody>
          <a:bodyPr lIns="90000" rIns="90000" tIns="45000" bIns="45000" anchor="t">
            <a:noAutofit/>
          </a:bodyPr>
          <a:p>
            <a:pPr marL="216000" indent="-216000">
              <a:spcBef>
                <a:spcPts val="1191"/>
              </a:spcBef>
              <a:spcAft>
                <a:spcPts val="992"/>
              </a:spcAft>
              <a:buClr>
                <a:srgbClr val="000000"/>
              </a:buClr>
              <a:buSzPct val="45000"/>
              <a:buFont typeface="Wingdings" charset="2"/>
              <a:buChar char=""/>
            </a:pP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1" lang="en-US" sz="1000" spc="-1" strike="noStrike">
                <a:latin typeface="Arial"/>
              </a:rPr>
              <a:t> </a:t>
            </a:r>
            <a:r>
              <a:rPr b="1" lang="en-US" sz="1000" spc="-1" strike="noStrike">
                <a:latin typeface="Arial"/>
              </a:rPr>
              <a:t>Dữ liệu được chia thành 3 phần:</a:t>
            </a:r>
            <a:endParaRPr b="0" lang="en-US" sz="1000" spc="-1" strike="noStrike">
              <a:latin typeface="Arial"/>
            </a:endParaRPr>
          </a:p>
          <a:p>
            <a:pPr lvl="1" marL="432000" indent="-216000">
              <a:spcBef>
                <a:spcPts val="1191"/>
              </a:spcBef>
              <a:spcAft>
                <a:spcPts val="992"/>
              </a:spcAft>
              <a:buClr>
                <a:srgbClr val="000000"/>
              </a:buClr>
              <a:buSzPct val="45000"/>
              <a:buFont typeface="Wingdings" charset="2"/>
              <a:buChar char=""/>
            </a:pPr>
            <a:r>
              <a:rPr b="0" lang="en-US" sz="1000" spc="-1" strike="noStrike">
                <a:latin typeface="Arial"/>
              </a:rPr>
              <a:t>80% để huấn luyện (training)</a:t>
            </a:r>
            <a:endParaRPr b="0" lang="en-US" sz="1000" spc="-1" strike="noStrike">
              <a:latin typeface="Arial"/>
            </a:endParaRPr>
          </a:p>
          <a:p>
            <a:pPr lvl="1" marL="432000" indent="-216000">
              <a:spcBef>
                <a:spcPts val="1191"/>
              </a:spcBef>
              <a:spcAft>
                <a:spcPts val="992"/>
              </a:spcAft>
              <a:buClr>
                <a:srgbClr val="000000"/>
              </a:buClr>
              <a:buSzPct val="45000"/>
              <a:buFont typeface="Wingdings" charset="2"/>
              <a:buChar char=""/>
            </a:pPr>
            <a:r>
              <a:rPr b="0" lang="en-US" sz="1000" spc="-1" strike="noStrike">
                <a:latin typeface="Arial"/>
              </a:rPr>
              <a:t>10% để kiểm tra trong quá trình huấn luyện (validation)</a:t>
            </a:r>
            <a:endParaRPr b="0" lang="en-US" sz="1000" spc="-1" strike="noStrike">
              <a:latin typeface="Arial"/>
            </a:endParaRPr>
          </a:p>
          <a:p>
            <a:pPr lvl="1" marL="432000" indent="-216000">
              <a:spcBef>
                <a:spcPts val="1191"/>
              </a:spcBef>
              <a:spcAft>
                <a:spcPts val="992"/>
              </a:spcAft>
              <a:buClr>
                <a:srgbClr val="000000"/>
              </a:buClr>
              <a:buSzPct val="45000"/>
              <a:buFont typeface="Wingdings" charset="2"/>
              <a:buChar char=""/>
            </a:pPr>
            <a:r>
              <a:rPr b="0" lang="en-US" sz="1000" spc="-1" strike="noStrike">
                <a:latin typeface="Arial"/>
              </a:rPr>
              <a:t>10% để đánh giá cuối cùng (test)</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1" lang="en-US" sz="1000" spc="-1" strike="noStrike">
                <a:latin typeface="Arial"/>
              </a:rPr>
              <a:t>Khi huấn luyện, dữ liệu ảnh được biến đổi (augmentation) để giúp mô hình học tốt hơn, gồm:</a:t>
            </a:r>
            <a:endParaRPr b="0" lang="en-US" sz="1000" spc="-1" strike="noStrike">
              <a:latin typeface="Arial"/>
            </a:endParaRPr>
          </a:p>
          <a:p>
            <a:pPr lvl="1" marL="432000" indent="-216000">
              <a:spcBef>
                <a:spcPts val="1191"/>
              </a:spcBef>
              <a:spcAft>
                <a:spcPts val="992"/>
              </a:spcAft>
              <a:buClr>
                <a:srgbClr val="000000"/>
              </a:buClr>
              <a:buSzPct val="45000"/>
              <a:buFont typeface="Wingdings" charset="2"/>
              <a:buChar char=""/>
            </a:pPr>
            <a:r>
              <a:rPr b="0" lang="en-US" sz="1000" spc="-1" strike="noStrike">
                <a:latin typeface="Arial"/>
              </a:rPr>
              <a:t>Lật ngang ảnh ngẫu nhiên (RandomHorizontalFlip)</a:t>
            </a:r>
            <a:endParaRPr b="0" lang="en-US" sz="1000" spc="-1" strike="noStrike">
              <a:latin typeface="Arial"/>
            </a:endParaRPr>
          </a:p>
          <a:p>
            <a:pPr lvl="1" marL="432000" indent="-216000">
              <a:spcBef>
                <a:spcPts val="1191"/>
              </a:spcBef>
              <a:spcAft>
                <a:spcPts val="992"/>
              </a:spcAft>
              <a:buClr>
                <a:srgbClr val="000000"/>
              </a:buClr>
              <a:buSzPct val="45000"/>
              <a:buFont typeface="Wingdings" charset="2"/>
              <a:buChar char=""/>
            </a:pPr>
            <a:r>
              <a:rPr b="0" lang="en-US" sz="1000" spc="-1" strike="noStrike">
                <a:latin typeface="Arial"/>
              </a:rPr>
              <a:t>Xoay nhẹ ảnh trong khoảng 10 độ (RandomRotation)</a:t>
            </a:r>
            <a:endParaRPr b="0" lang="en-US" sz="1000" spc="-1" strike="noStrike">
              <a:latin typeface="Arial"/>
            </a:endParaRPr>
          </a:p>
          <a:p>
            <a:pPr lvl="1" marL="432000" indent="-216000">
              <a:spcBef>
                <a:spcPts val="1191"/>
              </a:spcBef>
              <a:spcAft>
                <a:spcPts val="992"/>
              </a:spcAft>
              <a:buClr>
                <a:srgbClr val="000000"/>
              </a:buClr>
              <a:buSzPct val="45000"/>
              <a:buFont typeface="Wingdings" charset="2"/>
              <a:buChar char=""/>
            </a:pPr>
            <a:r>
              <a:rPr b="0" lang="en-US" sz="1000" spc="-1" strike="noStrike">
                <a:latin typeface="Arial"/>
              </a:rPr>
              <a:t>Cắt và thay đổi kích thước ảnh về 224x224 (RandomResizedCrop)</a:t>
            </a:r>
            <a:endParaRPr b="0" lang="en-US" sz="1000" spc="-1" strike="noStrike">
              <a:latin typeface="Arial"/>
            </a:endParaRPr>
          </a:p>
          <a:p>
            <a:pPr lvl="1" marL="432000" indent="-216000">
              <a:spcBef>
                <a:spcPts val="1191"/>
              </a:spcBef>
              <a:spcAft>
                <a:spcPts val="992"/>
              </a:spcAft>
              <a:buClr>
                <a:srgbClr val="000000"/>
              </a:buClr>
              <a:buSzPct val="45000"/>
              <a:buFont typeface="Wingdings" charset="2"/>
              <a:buChar char=""/>
            </a:pPr>
            <a:r>
              <a:rPr b="0" lang="en-US" sz="1000" spc="-1" strike="noStrike">
                <a:latin typeface="Arial"/>
              </a:rPr>
              <a:t>Chuẩn hóa ảnh với giá trị trung bình và độ lệch chuẩn là 0.5 (Normalize)</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1" lang="en-US" sz="1000" spc="-1" strike="noStrike">
                <a:latin typeface="Arial"/>
              </a:rPr>
              <a:t>Mô hình được huấn luyện với bộ tối ưu Adam, tốc độ học (learning rate) là 0.0002 (2e-4)</a:t>
            </a:r>
            <a:endParaRPr b="0" lang="en-US" sz="1000" spc="-1" strike="noStrike">
              <a:latin typeface="Arial"/>
            </a:endParaRPr>
          </a:p>
          <a:p>
            <a:pPr marL="216000" indent="-216000">
              <a:spcBef>
                <a:spcPts val="1191"/>
              </a:spcBef>
              <a:spcAft>
                <a:spcPts val="992"/>
              </a:spcAft>
              <a:buClr>
                <a:srgbClr val="000000"/>
              </a:buClr>
              <a:buSzPct val="45000"/>
              <a:buFont typeface="Wingdings" charset="2"/>
              <a:buChar char=""/>
            </a:pPr>
            <a:r>
              <a:rPr b="1" lang="en-US" sz="1000" spc="-1" strike="noStrike">
                <a:latin typeface="Arial"/>
              </a:rPr>
              <a:t>Số vòng lặp huấn luyện tối đa là 200 epoch</a:t>
            </a:r>
            <a:endParaRPr b="0" lang="en-US" sz="1000" spc="-1" strike="noStrike">
              <a:latin typeface="Arial"/>
            </a:endParaRPr>
          </a:p>
        </p:txBody>
      </p:sp>
      <p:sp>
        <p:nvSpPr>
          <p:cNvPr id="3" name="PlaceHolder 2"/>
          <p:cNvSpPr>
            <a:spLocks noGrp="1"/>
          </p:cNvSpPr>
          <p:nvPr>
            <p:ph type="sldNum" idx="9"/>
          </p:nvPr>
        </p:nvSpPr>
        <p:spPr/>
        <p:txBody>
          <a:bodyPr/>
          <a:p>
            <a:fld id="{383FEF37-B998-4061-BCD4-0F1283E574F2}"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338760" y="112680"/>
            <a:ext cx="11514240" cy="435600"/>
          </a:xfrm>
          <a:prstGeom prst="rect">
            <a:avLst/>
          </a:prstGeom>
          <a:noFill/>
          <a:ln w="0">
            <a:noFill/>
          </a:ln>
        </p:spPr>
        <p:txBody>
          <a:bodyPr lIns="90000" rIns="90000" tIns="45000" bIns="45000" anchor="t">
            <a:noAutofit/>
          </a:bodyPr>
          <a:p>
            <a:pPr>
              <a:lnSpc>
                <a:spcPct val="90000"/>
              </a:lnSpc>
              <a:buNone/>
            </a:pPr>
            <a:r>
              <a:rPr b="1" lang="en-US" sz="2800" spc="-1" strike="noStrike">
                <a:solidFill>
                  <a:srgbClr val="ffffff"/>
                </a:solidFill>
                <a:latin typeface="Lato"/>
                <a:ea typeface="Lato"/>
              </a:rPr>
              <a:t>5. Các Biểu đồ khi huấn luyện mô hình</a:t>
            </a:r>
            <a:endParaRPr b="0" lang="en-US" sz="2800" spc="-1" strike="noStrike">
              <a:solidFill>
                <a:srgbClr val="000000"/>
              </a:solidFill>
              <a:latin typeface="Calibri"/>
            </a:endParaRPr>
          </a:p>
        </p:txBody>
      </p:sp>
      <p:pic>
        <p:nvPicPr>
          <p:cNvPr id="263" name="" descr=""/>
          <p:cNvPicPr/>
          <p:nvPr/>
        </p:nvPicPr>
        <p:blipFill>
          <a:blip r:embed="rId1"/>
          <a:stretch/>
        </p:blipFill>
        <p:spPr>
          <a:xfrm>
            <a:off x="1143000" y="1371600"/>
            <a:ext cx="3279960" cy="1722960"/>
          </a:xfrm>
          <a:prstGeom prst="rect">
            <a:avLst/>
          </a:prstGeom>
          <a:ln w="0">
            <a:noFill/>
          </a:ln>
        </p:spPr>
      </p:pic>
      <p:pic>
        <p:nvPicPr>
          <p:cNvPr id="264" name="" descr=""/>
          <p:cNvPicPr/>
          <p:nvPr/>
        </p:nvPicPr>
        <p:blipFill>
          <a:blip r:embed="rId2"/>
          <a:stretch/>
        </p:blipFill>
        <p:spPr>
          <a:xfrm>
            <a:off x="6172200" y="1143000"/>
            <a:ext cx="3886200" cy="2041200"/>
          </a:xfrm>
          <a:prstGeom prst="rect">
            <a:avLst/>
          </a:prstGeom>
          <a:ln w="0">
            <a:noFill/>
          </a:ln>
        </p:spPr>
      </p:pic>
      <p:pic>
        <p:nvPicPr>
          <p:cNvPr id="265" name="" descr=""/>
          <p:cNvPicPr/>
          <p:nvPr/>
        </p:nvPicPr>
        <p:blipFill>
          <a:blip r:embed="rId3"/>
          <a:stretch/>
        </p:blipFill>
        <p:spPr>
          <a:xfrm>
            <a:off x="6172200" y="3673440"/>
            <a:ext cx="3886200" cy="2041560"/>
          </a:xfrm>
          <a:prstGeom prst="rect">
            <a:avLst/>
          </a:prstGeom>
          <a:ln w="0">
            <a:noFill/>
          </a:ln>
        </p:spPr>
      </p:pic>
      <p:pic>
        <p:nvPicPr>
          <p:cNvPr id="266" name="" descr=""/>
          <p:cNvPicPr/>
          <p:nvPr/>
        </p:nvPicPr>
        <p:blipFill>
          <a:blip r:embed="rId4"/>
          <a:stretch/>
        </p:blipFill>
        <p:spPr>
          <a:xfrm>
            <a:off x="1143000" y="3969000"/>
            <a:ext cx="3758760" cy="1974600"/>
          </a:xfrm>
          <a:prstGeom prst="rect">
            <a:avLst/>
          </a:prstGeom>
          <a:ln w="0">
            <a:noFill/>
          </a:ln>
        </p:spPr>
      </p:pic>
      <p:sp>
        <p:nvSpPr>
          <p:cNvPr id="3" name="PlaceHolder 2"/>
          <p:cNvSpPr>
            <a:spLocks noGrp="1"/>
          </p:cNvSpPr>
          <p:nvPr>
            <p:ph type="sldNum" idx="12"/>
          </p:nvPr>
        </p:nvSpPr>
        <p:spPr/>
        <p:txBody>
          <a:bodyPr/>
          <a:p>
            <a:fld id="{8B3D03FD-C9CD-43DD-AA1F-70CCEF2FB2EB}"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doan1tuan5</Template>
  <TotalTime>379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2025-03-28T17:12:25Z</dcterms:created>
  <dc:creator>Le Minh Tri 20224170</dc:creator>
  <dc:description/>
  <dc:language>en-US</dc:language>
  <cp:lastModifiedBy/>
  <dcterms:modified xsi:type="dcterms:W3CDTF">2025-05-23T20:38:35Z</dcterms:modified>
  <cp:revision>27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19</vt:r8>
  </property>
</Properties>
</file>