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2B3AAE-DF23-41CF-BE6E-D23231E7E0F3}">
          <p14:sldIdLst>
            <p14:sldId id="256"/>
            <p14:sldId id="257"/>
          </p14:sldIdLst>
        </p14:section>
        <p14:section name="Giới thiệu về CMCN 4.0" id="{7969F4D8-8899-4189-BF02-8E60A04C7C24}">
          <p14:sldIdLst>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1D175-BD86-4614-9BCA-71C625556B3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vi-VN"/>
        </a:p>
      </dgm:t>
    </dgm:pt>
    <dgm:pt modelId="{956A9065-D252-45D1-92B0-ABD5626DBC1C}">
      <dgm:prSet phldrT="[Text]"/>
      <dgm:spPr/>
      <dgm:t>
        <a:bodyPr/>
        <a:lstStyle/>
        <a:p>
          <a:r>
            <a:rPr lang="en-US"/>
            <a:t>Giới thiệu về CMCN 4.0	</a:t>
          </a:r>
          <a:endParaRPr lang="vi-VN"/>
        </a:p>
      </dgm:t>
    </dgm:pt>
    <dgm:pt modelId="{5DFF339F-CA11-466C-9F63-EFDBC9B4965B}" type="parTrans" cxnId="{E399DF4D-2AE0-4291-AAB3-19FB0D448864}">
      <dgm:prSet/>
      <dgm:spPr/>
      <dgm:t>
        <a:bodyPr/>
        <a:lstStyle/>
        <a:p>
          <a:endParaRPr lang="vi-VN"/>
        </a:p>
      </dgm:t>
    </dgm:pt>
    <dgm:pt modelId="{1BE10274-5072-4E51-B5E4-0D6C140CD3FB}" type="sibTrans" cxnId="{E399DF4D-2AE0-4291-AAB3-19FB0D448864}">
      <dgm:prSet/>
      <dgm:spPr/>
      <dgm:t>
        <a:bodyPr/>
        <a:lstStyle/>
        <a:p>
          <a:endParaRPr lang="vi-VN"/>
        </a:p>
      </dgm:t>
    </dgm:pt>
    <dgm:pt modelId="{E723CE57-527D-49EF-8D77-B86EE97098C9}">
      <dgm:prSet phldrT="[Text]"/>
      <dgm:spPr/>
      <dgm:t>
        <a:bodyPr/>
        <a:lstStyle/>
        <a:p>
          <a:r>
            <a:rPr lang="en-US"/>
            <a:t>Nguyên tắc thiết kế trong CMCN 4.0.</a:t>
          </a:r>
          <a:endParaRPr lang="vi-VN"/>
        </a:p>
      </dgm:t>
    </dgm:pt>
    <dgm:pt modelId="{46D3CAA4-1348-41E5-80F1-6C6776A54C27}" type="parTrans" cxnId="{77491065-24B3-4DEA-ADEE-3F99822928A7}">
      <dgm:prSet/>
      <dgm:spPr/>
      <dgm:t>
        <a:bodyPr/>
        <a:lstStyle/>
        <a:p>
          <a:endParaRPr lang="vi-VN"/>
        </a:p>
      </dgm:t>
    </dgm:pt>
    <dgm:pt modelId="{7DE4E07E-D15C-4580-B9A7-A835E1310B9E}" type="sibTrans" cxnId="{77491065-24B3-4DEA-ADEE-3F99822928A7}">
      <dgm:prSet/>
      <dgm:spPr/>
      <dgm:t>
        <a:bodyPr/>
        <a:lstStyle/>
        <a:p>
          <a:endParaRPr lang="vi-VN"/>
        </a:p>
      </dgm:t>
    </dgm:pt>
    <dgm:pt modelId="{E4287D9D-181D-49D2-B608-0AC5A2CCC128}">
      <dgm:prSet phldrT="[Text]"/>
      <dgm:spPr/>
      <dgm:t>
        <a:bodyPr/>
        <a:lstStyle/>
        <a:p>
          <a:r>
            <a:rPr lang="en-US"/>
            <a:t>Cơ hội và thách thức của Việt Nam trong CMCN 4.0.</a:t>
          </a:r>
          <a:endParaRPr lang="vi-VN"/>
        </a:p>
      </dgm:t>
    </dgm:pt>
    <dgm:pt modelId="{EA1A0BE9-4D3B-4050-8461-8640155D68ED}" type="parTrans" cxnId="{2E8687EF-F5C2-42C5-8700-01F0E34D59BC}">
      <dgm:prSet/>
      <dgm:spPr/>
      <dgm:t>
        <a:bodyPr/>
        <a:lstStyle/>
        <a:p>
          <a:endParaRPr lang="vi-VN"/>
        </a:p>
      </dgm:t>
    </dgm:pt>
    <dgm:pt modelId="{27857125-4877-488F-941E-F2FA05380B15}" type="sibTrans" cxnId="{2E8687EF-F5C2-42C5-8700-01F0E34D59BC}">
      <dgm:prSet/>
      <dgm:spPr/>
      <dgm:t>
        <a:bodyPr/>
        <a:lstStyle/>
        <a:p>
          <a:endParaRPr lang="vi-VN"/>
        </a:p>
      </dgm:t>
    </dgm:pt>
    <dgm:pt modelId="{C3FAEAA5-965B-43D7-81CC-789FE4E9417C}" type="pres">
      <dgm:prSet presAssocID="{9491D175-BD86-4614-9BCA-71C625556B3E}" presName="outerComposite" presStyleCnt="0">
        <dgm:presLayoutVars>
          <dgm:chMax val="5"/>
          <dgm:dir/>
          <dgm:resizeHandles val="exact"/>
        </dgm:presLayoutVars>
      </dgm:prSet>
      <dgm:spPr/>
    </dgm:pt>
    <dgm:pt modelId="{BAEFEDD1-1E08-4A55-A380-2859F908E30B}" type="pres">
      <dgm:prSet presAssocID="{9491D175-BD86-4614-9BCA-71C625556B3E}" presName="dummyMaxCanvas" presStyleCnt="0">
        <dgm:presLayoutVars/>
      </dgm:prSet>
      <dgm:spPr/>
    </dgm:pt>
    <dgm:pt modelId="{5D6C0024-414A-4E5B-ACC6-4C6FA698B726}" type="pres">
      <dgm:prSet presAssocID="{9491D175-BD86-4614-9BCA-71C625556B3E}" presName="ThreeNodes_1" presStyleLbl="node1" presStyleIdx="0" presStyleCnt="3">
        <dgm:presLayoutVars>
          <dgm:bulletEnabled val="1"/>
        </dgm:presLayoutVars>
      </dgm:prSet>
      <dgm:spPr/>
    </dgm:pt>
    <dgm:pt modelId="{93EC00D5-8DE8-43E6-8844-F16CE1B5AF43}" type="pres">
      <dgm:prSet presAssocID="{9491D175-BD86-4614-9BCA-71C625556B3E}" presName="ThreeNodes_2" presStyleLbl="node1" presStyleIdx="1" presStyleCnt="3">
        <dgm:presLayoutVars>
          <dgm:bulletEnabled val="1"/>
        </dgm:presLayoutVars>
      </dgm:prSet>
      <dgm:spPr/>
    </dgm:pt>
    <dgm:pt modelId="{83AF8C01-CF9D-4838-A998-9C2C2C655300}" type="pres">
      <dgm:prSet presAssocID="{9491D175-BD86-4614-9BCA-71C625556B3E}" presName="ThreeNodes_3" presStyleLbl="node1" presStyleIdx="2" presStyleCnt="3">
        <dgm:presLayoutVars>
          <dgm:bulletEnabled val="1"/>
        </dgm:presLayoutVars>
      </dgm:prSet>
      <dgm:spPr/>
    </dgm:pt>
    <dgm:pt modelId="{1EC4FBD8-DEBE-43EF-81BB-DCFB8EDFC904}" type="pres">
      <dgm:prSet presAssocID="{9491D175-BD86-4614-9BCA-71C625556B3E}" presName="ThreeConn_1-2" presStyleLbl="fgAccFollowNode1" presStyleIdx="0" presStyleCnt="2">
        <dgm:presLayoutVars>
          <dgm:bulletEnabled val="1"/>
        </dgm:presLayoutVars>
      </dgm:prSet>
      <dgm:spPr/>
    </dgm:pt>
    <dgm:pt modelId="{B092800C-255A-4DE3-A79F-104279910D4D}" type="pres">
      <dgm:prSet presAssocID="{9491D175-BD86-4614-9BCA-71C625556B3E}" presName="ThreeConn_2-3" presStyleLbl="fgAccFollowNode1" presStyleIdx="1" presStyleCnt="2">
        <dgm:presLayoutVars>
          <dgm:bulletEnabled val="1"/>
        </dgm:presLayoutVars>
      </dgm:prSet>
      <dgm:spPr/>
    </dgm:pt>
    <dgm:pt modelId="{53BBB65E-60EF-47C3-9440-BC960DD1E059}" type="pres">
      <dgm:prSet presAssocID="{9491D175-BD86-4614-9BCA-71C625556B3E}" presName="ThreeNodes_1_text" presStyleLbl="node1" presStyleIdx="2" presStyleCnt="3">
        <dgm:presLayoutVars>
          <dgm:bulletEnabled val="1"/>
        </dgm:presLayoutVars>
      </dgm:prSet>
      <dgm:spPr/>
    </dgm:pt>
    <dgm:pt modelId="{DB50FB72-1259-4642-A78D-78658C9C3051}" type="pres">
      <dgm:prSet presAssocID="{9491D175-BD86-4614-9BCA-71C625556B3E}" presName="ThreeNodes_2_text" presStyleLbl="node1" presStyleIdx="2" presStyleCnt="3">
        <dgm:presLayoutVars>
          <dgm:bulletEnabled val="1"/>
        </dgm:presLayoutVars>
      </dgm:prSet>
      <dgm:spPr/>
    </dgm:pt>
    <dgm:pt modelId="{DF888B46-212A-438C-8C85-98B08BBFA76D}" type="pres">
      <dgm:prSet presAssocID="{9491D175-BD86-4614-9BCA-71C625556B3E}" presName="ThreeNodes_3_text" presStyleLbl="node1" presStyleIdx="2" presStyleCnt="3">
        <dgm:presLayoutVars>
          <dgm:bulletEnabled val="1"/>
        </dgm:presLayoutVars>
      </dgm:prSet>
      <dgm:spPr/>
    </dgm:pt>
  </dgm:ptLst>
  <dgm:cxnLst>
    <dgm:cxn modelId="{202E6209-B7CE-41CC-8869-94BCF06F9DE6}" type="presOf" srcId="{7DE4E07E-D15C-4580-B9A7-A835E1310B9E}" destId="{B092800C-255A-4DE3-A79F-104279910D4D}" srcOrd="0" destOrd="0" presId="urn:microsoft.com/office/officeart/2005/8/layout/vProcess5"/>
    <dgm:cxn modelId="{18F7DA21-7E27-4A37-8458-2D61CF67C01E}" type="presOf" srcId="{E723CE57-527D-49EF-8D77-B86EE97098C9}" destId="{93EC00D5-8DE8-43E6-8844-F16CE1B5AF43}" srcOrd="0" destOrd="0" presId="urn:microsoft.com/office/officeart/2005/8/layout/vProcess5"/>
    <dgm:cxn modelId="{CDE77428-0766-417E-A42E-08EC7E69FCDC}" type="presOf" srcId="{E4287D9D-181D-49D2-B608-0AC5A2CCC128}" destId="{DF888B46-212A-438C-8C85-98B08BBFA76D}" srcOrd="1" destOrd="0" presId="urn:microsoft.com/office/officeart/2005/8/layout/vProcess5"/>
    <dgm:cxn modelId="{EA233F34-B687-43CA-9C15-45997303BF9D}" type="presOf" srcId="{E723CE57-527D-49EF-8D77-B86EE97098C9}" destId="{DB50FB72-1259-4642-A78D-78658C9C3051}" srcOrd="1" destOrd="0" presId="urn:microsoft.com/office/officeart/2005/8/layout/vProcess5"/>
    <dgm:cxn modelId="{77491065-24B3-4DEA-ADEE-3F99822928A7}" srcId="{9491D175-BD86-4614-9BCA-71C625556B3E}" destId="{E723CE57-527D-49EF-8D77-B86EE97098C9}" srcOrd="1" destOrd="0" parTransId="{46D3CAA4-1348-41E5-80F1-6C6776A54C27}" sibTransId="{7DE4E07E-D15C-4580-B9A7-A835E1310B9E}"/>
    <dgm:cxn modelId="{E399DF4D-2AE0-4291-AAB3-19FB0D448864}" srcId="{9491D175-BD86-4614-9BCA-71C625556B3E}" destId="{956A9065-D252-45D1-92B0-ABD5626DBC1C}" srcOrd="0" destOrd="0" parTransId="{5DFF339F-CA11-466C-9F63-EFDBC9B4965B}" sibTransId="{1BE10274-5072-4E51-B5E4-0D6C140CD3FB}"/>
    <dgm:cxn modelId="{B8B57D93-C259-4989-9BAE-E805AB7F96AF}" type="presOf" srcId="{E4287D9D-181D-49D2-B608-0AC5A2CCC128}" destId="{83AF8C01-CF9D-4838-A998-9C2C2C655300}" srcOrd="0" destOrd="0" presId="urn:microsoft.com/office/officeart/2005/8/layout/vProcess5"/>
    <dgm:cxn modelId="{BE88E6A7-7FED-4AAA-9620-E7DD55103F40}" type="presOf" srcId="{956A9065-D252-45D1-92B0-ABD5626DBC1C}" destId="{5D6C0024-414A-4E5B-ACC6-4C6FA698B726}" srcOrd="0" destOrd="0" presId="urn:microsoft.com/office/officeart/2005/8/layout/vProcess5"/>
    <dgm:cxn modelId="{8E5B37E3-1C11-45CE-8256-24CD5464257B}" type="presOf" srcId="{956A9065-D252-45D1-92B0-ABD5626DBC1C}" destId="{53BBB65E-60EF-47C3-9440-BC960DD1E059}" srcOrd="1" destOrd="0" presId="urn:microsoft.com/office/officeart/2005/8/layout/vProcess5"/>
    <dgm:cxn modelId="{E8D8D1E9-6976-4BAD-B54C-36184A166233}" type="presOf" srcId="{9491D175-BD86-4614-9BCA-71C625556B3E}" destId="{C3FAEAA5-965B-43D7-81CC-789FE4E9417C}" srcOrd="0" destOrd="0" presId="urn:microsoft.com/office/officeart/2005/8/layout/vProcess5"/>
    <dgm:cxn modelId="{2E8687EF-F5C2-42C5-8700-01F0E34D59BC}" srcId="{9491D175-BD86-4614-9BCA-71C625556B3E}" destId="{E4287D9D-181D-49D2-B608-0AC5A2CCC128}" srcOrd="2" destOrd="0" parTransId="{EA1A0BE9-4D3B-4050-8461-8640155D68ED}" sibTransId="{27857125-4877-488F-941E-F2FA05380B15}"/>
    <dgm:cxn modelId="{201196F6-91DD-48B6-B2E1-CBF90BB3FF31}" type="presOf" srcId="{1BE10274-5072-4E51-B5E4-0D6C140CD3FB}" destId="{1EC4FBD8-DEBE-43EF-81BB-DCFB8EDFC904}" srcOrd="0" destOrd="0" presId="urn:microsoft.com/office/officeart/2005/8/layout/vProcess5"/>
    <dgm:cxn modelId="{B6D8B260-4788-4D4E-BA3E-F803423D69B0}" type="presParOf" srcId="{C3FAEAA5-965B-43D7-81CC-789FE4E9417C}" destId="{BAEFEDD1-1E08-4A55-A380-2859F908E30B}" srcOrd="0" destOrd="0" presId="urn:microsoft.com/office/officeart/2005/8/layout/vProcess5"/>
    <dgm:cxn modelId="{680C62AF-DFBD-4B06-9CD7-623A791AC318}" type="presParOf" srcId="{C3FAEAA5-965B-43D7-81CC-789FE4E9417C}" destId="{5D6C0024-414A-4E5B-ACC6-4C6FA698B726}" srcOrd="1" destOrd="0" presId="urn:microsoft.com/office/officeart/2005/8/layout/vProcess5"/>
    <dgm:cxn modelId="{EF29DE48-1297-41A4-9050-710EB70376C6}" type="presParOf" srcId="{C3FAEAA5-965B-43D7-81CC-789FE4E9417C}" destId="{93EC00D5-8DE8-43E6-8844-F16CE1B5AF43}" srcOrd="2" destOrd="0" presId="urn:microsoft.com/office/officeart/2005/8/layout/vProcess5"/>
    <dgm:cxn modelId="{6C39B23E-9790-400C-ADEB-F2C4AC3DB9CA}" type="presParOf" srcId="{C3FAEAA5-965B-43D7-81CC-789FE4E9417C}" destId="{83AF8C01-CF9D-4838-A998-9C2C2C655300}" srcOrd="3" destOrd="0" presId="urn:microsoft.com/office/officeart/2005/8/layout/vProcess5"/>
    <dgm:cxn modelId="{4D270FC1-4EEA-420B-AB51-6221F0A908B4}" type="presParOf" srcId="{C3FAEAA5-965B-43D7-81CC-789FE4E9417C}" destId="{1EC4FBD8-DEBE-43EF-81BB-DCFB8EDFC904}" srcOrd="4" destOrd="0" presId="urn:microsoft.com/office/officeart/2005/8/layout/vProcess5"/>
    <dgm:cxn modelId="{E29CCED8-6126-47C3-BFFF-398A54179E8E}" type="presParOf" srcId="{C3FAEAA5-965B-43D7-81CC-789FE4E9417C}" destId="{B092800C-255A-4DE3-A79F-104279910D4D}" srcOrd="5" destOrd="0" presId="urn:microsoft.com/office/officeart/2005/8/layout/vProcess5"/>
    <dgm:cxn modelId="{3DA94083-0A97-4A0D-A1B2-F7914F923B89}" type="presParOf" srcId="{C3FAEAA5-965B-43D7-81CC-789FE4E9417C}" destId="{53BBB65E-60EF-47C3-9440-BC960DD1E059}" srcOrd="6" destOrd="0" presId="urn:microsoft.com/office/officeart/2005/8/layout/vProcess5"/>
    <dgm:cxn modelId="{AE3FAFA6-E400-481B-AADF-91D66B1DF481}" type="presParOf" srcId="{C3FAEAA5-965B-43D7-81CC-789FE4E9417C}" destId="{DB50FB72-1259-4642-A78D-78658C9C3051}" srcOrd="7" destOrd="0" presId="urn:microsoft.com/office/officeart/2005/8/layout/vProcess5"/>
    <dgm:cxn modelId="{C03C7B34-7DDE-4587-A5B3-53FD16442BEA}" type="presParOf" srcId="{C3FAEAA5-965B-43D7-81CC-789FE4E9417C}" destId="{DF888B46-212A-438C-8C85-98B08BBFA76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C0024-414A-4E5B-ACC6-4C6FA698B726}">
      <dsp:nvSpPr>
        <dsp:cNvPr id="0" name=""/>
        <dsp:cNvSpPr/>
      </dsp:nvSpPr>
      <dsp:spPr>
        <a:xfrm>
          <a:off x="0" y="0"/>
          <a:ext cx="7306865" cy="11644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Giới thiệu về CMCN 4.0	</a:t>
          </a:r>
          <a:endParaRPr lang="vi-VN" sz="3100" kern="1200"/>
        </a:p>
      </dsp:txBody>
      <dsp:txXfrm>
        <a:off x="34105" y="34105"/>
        <a:ext cx="6050353" cy="1096221"/>
      </dsp:txXfrm>
    </dsp:sp>
    <dsp:sp modelId="{93EC00D5-8DE8-43E6-8844-F16CE1B5AF43}">
      <dsp:nvSpPr>
        <dsp:cNvPr id="0" name=""/>
        <dsp:cNvSpPr/>
      </dsp:nvSpPr>
      <dsp:spPr>
        <a:xfrm>
          <a:off x="644723" y="1358502"/>
          <a:ext cx="7306865" cy="11644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Nguyên tắc thiết kế trong CMCN 4.0.</a:t>
          </a:r>
          <a:endParaRPr lang="vi-VN" sz="3100" kern="1200"/>
        </a:p>
      </dsp:txBody>
      <dsp:txXfrm>
        <a:off x="678828" y="1392607"/>
        <a:ext cx="5837051" cy="1096221"/>
      </dsp:txXfrm>
    </dsp:sp>
    <dsp:sp modelId="{83AF8C01-CF9D-4838-A998-9C2C2C655300}">
      <dsp:nvSpPr>
        <dsp:cNvPr id="0" name=""/>
        <dsp:cNvSpPr/>
      </dsp:nvSpPr>
      <dsp:spPr>
        <a:xfrm>
          <a:off x="1289446" y="2717005"/>
          <a:ext cx="7306865" cy="1164431"/>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Cơ hội và thách thức của Việt Nam trong CMCN 4.0.</a:t>
          </a:r>
          <a:endParaRPr lang="vi-VN" sz="3100" kern="1200"/>
        </a:p>
      </dsp:txBody>
      <dsp:txXfrm>
        <a:off x="1323551" y="2751110"/>
        <a:ext cx="5837051" cy="1096221"/>
      </dsp:txXfrm>
    </dsp:sp>
    <dsp:sp modelId="{1EC4FBD8-DEBE-43EF-81BB-DCFB8EDFC904}">
      <dsp:nvSpPr>
        <dsp:cNvPr id="0" name=""/>
        <dsp:cNvSpPr/>
      </dsp:nvSpPr>
      <dsp:spPr>
        <a:xfrm>
          <a:off x="6549984" y="883026"/>
          <a:ext cx="756880" cy="7568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6720282" y="883026"/>
        <a:ext cx="416284" cy="569552"/>
      </dsp:txXfrm>
    </dsp:sp>
    <dsp:sp modelId="{B092800C-255A-4DE3-A79F-104279910D4D}">
      <dsp:nvSpPr>
        <dsp:cNvPr id="0" name=""/>
        <dsp:cNvSpPr/>
      </dsp:nvSpPr>
      <dsp:spPr>
        <a:xfrm>
          <a:off x="7194708" y="2233766"/>
          <a:ext cx="756880" cy="756880"/>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7365006" y="2233766"/>
        <a:ext cx="416284" cy="5695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6048827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53287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7128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58991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986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40834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529158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47960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76672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420802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AE79E7-3A69-41C5-903D-682ADD965818}" type="datetimeFigureOut">
              <a:rPr lang="vi-VN" smtClean="0"/>
              <a:t>30/05/2019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46943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AE79E7-3A69-41C5-903D-682ADD965818}" type="datetimeFigureOut">
              <a:rPr lang="vi-VN" smtClean="0"/>
              <a:t>30/05/2019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84417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AE79E7-3A69-41C5-903D-682ADD965818}" type="datetimeFigureOut">
              <a:rPr lang="vi-VN" smtClean="0"/>
              <a:t>30/05/2019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12994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E79E7-3A69-41C5-903D-682ADD965818}" type="datetimeFigureOut">
              <a:rPr lang="vi-VN" smtClean="0"/>
              <a:t>30/05/2019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5328482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E79E7-3A69-41C5-903D-682ADD965818}" type="datetimeFigureOut">
              <a:rPr lang="vi-VN" smtClean="0"/>
              <a:t>30/05/2019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213893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AE79E7-3A69-41C5-903D-682ADD965818}" type="datetimeFigureOut">
              <a:rPr lang="vi-VN" smtClean="0"/>
              <a:t>30/05/2019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421374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AE79E7-3A69-41C5-903D-682ADD965818}" type="datetimeFigureOut">
              <a:rPr lang="vi-VN" smtClean="0"/>
              <a:t>30/05/2019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71D3C8-3975-43E0-A144-FA6528C65F0C}" type="slidenum">
              <a:rPr lang="vi-VN" smtClean="0"/>
              <a:t>‹#›</a:t>
            </a:fld>
            <a:endParaRPr lang="vi-VN"/>
          </a:p>
        </p:txBody>
      </p:sp>
    </p:spTree>
    <p:extLst>
      <p:ext uri="{BB962C8B-B14F-4D97-AF65-F5344CB8AC3E}">
        <p14:creationId xmlns:p14="http://schemas.microsoft.com/office/powerpoint/2010/main" val="348098888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huynamthaoquyen@gmail.com" TargetMode="External"/><Relationship Id="rId2" Type="http://schemas.openxmlformats.org/officeDocument/2006/relationships/hyperlink" Target="mailto:trongtri2410@gmail.com"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mailto:dinhvan1599@gmail.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vi.wikipedia.org/wiki/M%E1%BA%A1ng_l%C6%B0%E1%BB%9Bi_v%E1%BA%A1n_v%E1%BA%ADt_k%E1%BA%BFt_n%E1%BB%91i_Internet" TargetMode="External"/><Relationship Id="rId2" Type="http://schemas.openxmlformats.org/officeDocument/2006/relationships/hyperlink" Target="https://vi.wikipedia.org/wiki/T%E1%BB%B1_%C4%91%E1%BB%99ng_h%C3%B3a" TargetMode="External"/><Relationship Id="rId1" Type="http://schemas.openxmlformats.org/officeDocument/2006/relationships/slideLayout" Target="../slideLayouts/slideLayout2.xml"/><Relationship Id="rId5" Type="http://schemas.openxmlformats.org/officeDocument/2006/relationships/hyperlink" Target="https://vi.wikipedia.org/w/index.php?title=%C4%90i%E1%BB%87n_to%C3%A1n_nh%E1%BA%ADn_th%E1%BB%A9c&amp;action=edit&amp;redlink=1" TargetMode="External"/><Relationship Id="rId4" Type="http://schemas.openxmlformats.org/officeDocument/2006/relationships/hyperlink" Target="https://vi.wikipedia.org/wiki/%C4%90i%E1%BB%87n_to%C3%A1n_%C4%91%C3%A1m_m%C3%A2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vi.wikipedia.org/wiki/Chu%E1%BB%97i_gi%C3%A1_tr%E1%BB%8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AAAC-FE50-4DBE-954F-E9498A7DAC18}"/>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lnSpc>
                <a:spcPct val="90000"/>
              </a:lnSpc>
            </a:pPr>
            <a:r>
              <a:rPr lang="en-US" sz="3600" b="1">
                <a:solidFill>
                  <a:srgbClr val="FFFFFF"/>
                </a:solidFill>
              </a:rPr>
              <a:t>BÁO CÁO ĐỒ ÁN KNSBC</a:t>
            </a:r>
            <a:br>
              <a:rPr lang="en-US" sz="3600" b="1">
                <a:solidFill>
                  <a:srgbClr val="FFFFFF"/>
                </a:solidFill>
              </a:rPr>
            </a:br>
            <a:r>
              <a:rPr lang="en-US" sz="3600" b="1">
                <a:solidFill>
                  <a:srgbClr val="FFFFFF"/>
                </a:solidFill>
              </a:rPr>
              <a:t>“Cách mạng công nghiệp 4.</a:t>
            </a:r>
            <a:r>
              <a:rPr lang="en-US" sz="3600">
                <a:solidFill>
                  <a:srgbClr val="FFFFFF"/>
                </a:solidFill>
              </a:rPr>
              <a:t>0”</a:t>
            </a:r>
          </a:p>
        </p:txBody>
      </p:sp>
      <p:sp>
        <p:nvSpPr>
          <p:cNvPr id="3" name="Subtitle 2">
            <a:extLst>
              <a:ext uri="{FF2B5EF4-FFF2-40B4-BE49-F238E27FC236}">
                <a16:creationId xmlns:a16="http://schemas.microsoft.com/office/drawing/2014/main" id="{B63A08B2-8C4F-4FE8-8785-7816AE7C7DE9}"/>
              </a:ext>
            </a:extLst>
          </p:cNvPr>
          <p:cNvSpPr>
            <a:spLocks noGrp="1"/>
          </p:cNvSpPr>
          <p:nvPr>
            <p:ph type="subTitle" idx="1"/>
          </p:nvPr>
        </p:nvSpPr>
        <p:spPr>
          <a:xfrm>
            <a:off x="7181725" y="2837329"/>
            <a:ext cx="4512988" cy="3317938"/>
          </a:xfrm>
        </p:spPr>
        <p:txBody>
          <a:bodyPr vert="horz" lIns="91440" tIns="45720" rIns="91440" bIns="45720" rtlCol="0" anchor="t">
            <a:normAutofit/>
          </a:bodyPr>
          <a:lstStyle/>
          <a:p>
            <a:pPr indent="-320040" algn="l">
              <a:buFont typeface="Wingdings 3" charset="2"/>
              <a:buChar char=""/>
            </a:pPr>
            <a:r>
              <a:rPr lang="en-US" sz="1700">
                <a:solidFill>
                  <a:srgbClr val="FFFFFF"/>
                </a:solidFill>
              </a:rPr>
              <a:t>Giáo viên phụ trách: Thầy Nguyễn Đức Huy</a:t>
            </a:r>
          </a:p>
          <a:p>
            <a:pPr indent="-320040" algn="l">
              <a:buFont typeface="Wingdings 3" charset="2"/>
              <a:buChar char=""/>
            </a:pPr>
            <a:r>
              <a:rPr lang="en-US" sz="1700">
                <a:solidFill>
                  <a:srgbClr val="FFFFFF"/>
                </a:solidFill>
              </a:rPr>
              <a:t>Nhóm soạn thảo:</a:t>
            </a:r>
          </a:p>
          <a:p>
            <a:pPr indent="-320040" algn="l">
              <a:buFont typeface="Wingdings 3" charset="2"/>
              <a:buChar char=""/>
            </a:pPr>
            <a:r>
              <a:rPr lang="en-US" sz="1700">
                <a:solidFill>
                  <a:srgbClr val="FFFFFF"/>
                </a:solidFill>
              </a:rPr>
              <a:t>Sinh viên: Nguyễn Minh Trọng Trí MSSV: 18600287 .Email: </a:t>
            </a:r>
            <a:r>
              <a:rPr lang="en-US" sz="1700" u="sng">
                <a:solidFill>
                  <a:srgbClr val="FFFF00"/>
                </a:solidFill>
                <a:hlinkClick r:id="rId2">
                  <a:extLst>
                    <a:ext uri="{A12FA001-AC4F-418D-AE19-62706E023703}">
                      <ahyp:hlinkClr xmlns:ahyp="http://schemas.microsoft.com/office/drawing/2018/hyperlinkcolor" val="tx"/>
                    </a:ext>
                  </a:extLst>
                </a:hlinkClick>
              </a:rPr>
              <a:t>trongtri2410@gmail.com</a:t>
            </a:r>
            <a:endParaRPr lang="en-US" sz="1700">
              <a:solidFill>
                <a:srgbClr val="FFFF00"/>
              </a:solidFill>
            </a:endParaRPr>
          </a:p>
          <a:p>
            <a:pPr indent="-320040" algn="l">
              <a:buFont typeface="Wingdings 3" charset="2"/>
              <a:buChar char=""/>
            </a:pPr>
            <a:r>
              <a:rPr lang="en-US" sz="1700">
                <a:solidFill>
                  <a:srgbClr val="FFFFFF"/>
                </a:solidFill>
              </a:rPr>
              <a:t>Sinh viên: Nguyễn Huy Nam MSSV: 18600358 .Email: </a:t>
            </a:r>
            <a:r>
              <a:rPr lang="en-US" sz="1700" u="sng">
                <a:solidFill>
                  <a:srgbClr val="FFFF00"/>
                </a:solidFill>
                <a:hlinkClick r:id="rId3">
                  <a:extLst>
                    <a:ext uri="{A12FA001-AC4F-418D-AE19-62706E023703}">
                      <ahyp:hlinkClr xmlns:ahyp="http://schemas.microsoft.com/office/drawing/2018/hyperlinkcolor" val="tx"/>
                    </a:ext>
                  </a:extLst>
                </a:hlinkClick>
              </a:rPr>
              <a:t>huynamthaoquyen@gmail.com</a:t>
            </a:r>
            <a:endParaRPr lang="en-US" sz="1700">
              <a:solidFill>
                <a:srgbClr val="FFFF00"/>
              </a:solidFill>
            </a:endParaRPr>
          </a:p>
          <a:p>
            <a:pPr indent="-320040" algn="l">
              <a:buFont typeface="Wingdings 3" charset="2"/>
              <a:buChar char=""/>
            </a:pPr>
            <a:r>
              <a:rPr lang="en-US" sz="1700">
                <a:solidFill>
                  <a:srgbClr val="FFFFFF"/>
                </a:solidFill>
              </a:rPr>
              <a:t>Sinh viên: Phạm Đình Văn MSSV: 18600319 .Email: </a:t>
            </a:r>
            <a:r>
              <a:rPr lang="en-US" sz="1700" u="sng">
                <a:solidFill>
                  <a:srgbClr val="FFFF00"/>
                </a:solidFill>
                <a:hlinkClick r:id="rId4">
                  <a:extLst>
                    <a:ext uri="{A12FA001-AC4F-418D-AE19-62706E023703}">
                      <ahyp:hlinkClr xmlns:ahyp="http://schemas.microsoft.com/office/drawing/2018/hyperlinkcolor" val="tx"/>
                    </a:ext>
                  </a:extLst>
                </a:hlinkClick>
              </a:rPr>
              <a:t>dinhvan1599@gmail.com</a:t>
            </a:r>
            <a:endParaRPr lang="en-US" sz="1700">
              <a:solidFill>
                <a:srgbClr val="FFFF00"/>
              </a:solidFill>
            </a:endParaRPr>
          </a:p>
          <a:p>
            <a:pPr indent="-320040" algn="l">
              <a:buFont typeface="Wingdings 3" charset="2"/>
              <a:buChar char=""/>
            </a:pPr>
            <a:endParaRPr lang="en-US" sz="1700">
              <a:solidFill>
                <a:srgbClr val="FFFFFF"/>
              </a:solidFill>
            </a:endParaRPr>
          </a:p>
          <a:p>
            <a:pPr indent="-320040" algn="l">
              <a:buFont typeface="Wingdings 3" charset="2"/>
              <a:buChar char=""/>
            </a:pPr>
            <a:endParaRPr lang="en-US" sz="1700">
              <a:solidFill>
                <a:srgbClr val="FFFFFF"/>
              </a:solidFill>
            </a:endParaRPr>
          </a:p>
        </p:txBody>
      </p:sp>
      <p:pic>
        <p:nvPicPr>
          <p:cNvPr id="1028" name="Picture 4" descr="Káº¿t quáº£ hÃ¬nh áº£nh cho logo hcmus">
            <a:extLst>
              <a:ext uri="{FF2B5EF4-FFF2-40B4-BE49-F238E27FC236}">
                <a16:creationId xmlns:a16="http://schemas.microsoft.com/office/drawing/2014/main" id="{DD9914A8-622F-4BC5-922F-8D0EEFBDC1B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57251" y="1954845"/>
            <a:ext cx="3856774" cy="303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2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6479-0D6A-4269-A463-E2E2A0CD176A}"/>
              </a:ext>
            </a:extLst>
          </p:cNvPr>
          <p:cNvSpPr>
            <a:spLocks noGrp="1"/>
          </p:cNvSpPr>
          <p:nvPr>
            <p:ph type="title"/>
          </p:nvPr>
        </p:nvSpPr>
        <p:spPr>
          <a:xfrm>
            <a:off x="677334" y="609600"/>
            <a:ext cx="8596668" cy="1320800"/>
          </a:xfrm>
        </p:spPr>
        <p:txBody>
          <a:bodyPr>
            <a:normAutofit/>
          </a:bodyPr>
          <a:lstStyle/>
          <a:p>
            <a:r>
              <a:rPr lang="vi-VN"/>
              <a:t>SECTION</a:t>
            </a:r>
          </a:p>
        </p:txBody>
      </p:sp>
      <p:graphicFrame>
        <p:nvGraphicFramePr>
          <p:cNvPr id="4" name="Content Placeholder 3">
            <a:extLst>
              <a:ext uri="{FF2B5EF4-FFF2-40B4-BE49-F238E27FC236}">
                <a16:creationId xmlns:a16="http://schemas.microsoft.com/office/drawing/2014/main" id="{E69EC279-FB22-42A2-A65C-BDAE4DAB4E6B}"/>
              </a:ext>
            </a:extLst>
          </p:cNvPr>
          <p:cNvGraphicFramePr>
            <a:graphicFrameLocks noGrp="1"/>
          </p:cNvGraphicFramePr>
          <p:nvPr>
            <p:ph idx="1"/>
            <p:extLst>
              <p:ext uri="{D42A27DB-BD31-4B8C-83A1-F6EECF244321}">
                <p14:modId xmlns:p14="http://schemas.microsoft.com/office/powerpoint/2010/main" val="47910290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267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9C44-8FF9-4681-A856-7C099CBF4CBC}"/>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p>
        </p:txBody>
      </p:sp>
      <p:sp>
        <p:nvSpPr>
          <p:cNvPr id="3" name="Content Placeholder 2">
            <a:extLst>
              <a:ext uri="{FF2B5EF4-FFF2-40B4-BE49-F238E27FC236}">
                <a16:creationId xmlns:a16="http://schemas.microsoft.com/office/drawing/2014/main" id="{01E2C1F7-F6A3-443F-B920-44305A688B2B}"/>
              </a:ext>
            </a:extLst>
          </p:cNvPr>
          <p:cNvSpPr>
            <a:spLocks noGrp="1"/>
          </p:cNvSpPr>
          <p:nvPr>
            <p:ph idx="1"/>
          </p:nvPr>
        </p:nvSpPr>
        <p:spPr/>
        <p:txBody>
          <a:bodyPr>
            <a:normAutofit fontScale="92500" lnSpcReduction="10000"/>
          </a:bodyPr>
          <a:lstStyle/>
          <a:p>
            <a:pPr lvl="1"/>
            <a:r>
              <a:rPr lang="vi-VN" sz="2000"/>
              <a:t>Thuật ngữ "</a:t>
            </a:r>
            <a:r>
              <a:rPr lang="vi-VN" sz="2000" b="1"/>
              <a:t>Cách mạng công nghiệp lần thứ tư</a:t>
            </a:r>
            <a:r>
              <a:rPr lang="vi-VN" sz="2000"/>
              <a:t>" đã được áp dụng cho sự phát triển công nghệ quan trọng một vài lần trong 75 năm qua, và là để thảo luận về học thuật. Khái niệm </a:t>
            </a:r>
            <a:r>
              <a:rPr lang="vi-VN" sz="2000" b="1"/>
              <a:t>Công nghiệp 4.0</a:t>
            </a:r>
            <a:r>
              <a:rPr lang="vi-VN" sz="2000"/>
              <a:t> hay nhà máy thông minh lần đầu tiên được đưa ra tại Hội chợ công nghiệp Hannover tại Cộng hòa Liên bang Đức vào năm 2011. Công nghiệp 4.0 nhằm thông minh hóa quá trình sản xuất và quản lý trong ngành công nghiệp chế tạo. Sự ra đời của Công nghiệp 4.0 tại Đức đã thúc đẩy các nước tiên tiến khác như Mỹ, Nhật, Trung Quốc, Ấn Độ thúc đẩy phát triển các chương trình tương tự nhằm duy trì lợi thế cạnh tranh của mình.</a:t>
            </a:r>
          </a:p>
          <a:p>
            <a:pPr lvl="1"/>
            <a:r>
              <a:rPr lang="en-US" sz="2000" b="1" dirty="0"/>
              <a:t>C</a:t>
            </a:r>
            <a:r>
              <a:rPr lang="vi-VN" sz="2000" b="1"/>
              <a:t>ông nghiệp 4.0</a:t>
            </a:r>
            <a:r>
              <a:rPr lang="vi-VN" sz="2000"/>
              <a:t> là xu hướng hiện thời trong việc </a:t>
            </a:r>
            <a:r>
              <a:rPr lang="vi-VN" sz="2000" u="sng">
                <a:hlinkClick r:id="rId2" tooltip="Tự động hóa"/>
              </a:rPr>
              <a:t>tự động hóa</a:t>
            </a:r>
            <a:r>
              <a:rPr lang="vi-VN" sz="2000"/>
              <a:t> và trao đổi dữ liệu trong công nghệ sản xuất. Nó bao gồm các hệ thống không gian mạng thực-ảo (</a:t>
            </a:r>
            <a:r>
              <a:rPr lang="vi-VN" sz="2000" i="1"/>
              <a:t>cyber-physical system</a:t>
            </a:r>
            <a:r>
              <a:rPr lang="vi-VN" sz="2000"/>
              <a:t>), </a:t>
            </a:r>
            <a:r>
              <a:rPr lang="vi-VN" sz="2000" u="sng">
                <a:hlinkClick r:id="rId3" tooltip="Mạng lưới vạn vật kết nối Internet"/>
              </a:rPr>
              <a:t>Internet Vạn Vật</a:t>
            </a:r>
            <a:r>
              <a:rPr lang="vi-VN" sz="2000"/>
              <a:t> và </a:t>
            </a:r>
            <a:r>
              <a:rPr lang="vi-VN" sz="2000" u="sng">
                <a:hlinkClick r:id="rId4" tooltip="Điện toán đám mây"/>
              </a:rPr>
              <a:t>điện toán đám mây</a:t>
            </a:r>
            <a:r>
              <a:rPr lang="vi-VN" sz="2000"/>
              <a:t> và </a:t>
            </a:r>
            <a:r>
              <a:rPr lang="vi-VN" sz="2000" u="sng">
                <a:hlinkClick r:id="rId5" tooltip="Điện toán nhận thức (trang chưa được viết)"/>
              </a:rPr>
              <a:t>điện toán nhận thức</a:t>
            </a:r>
            <a:r>
              <a:rPr lang="en-US" dirty="0"/>
              <a:t>.</a:t>
            </a:r>
            <a:endParaRPr lang="vi-VN"/>
          </a:p>
          <a:p>
            <a:pPr lvl="1"/>
            <a:endParaRPr lang="vi-VN" sz="2000"/>
          </a:p>
          <a:p>
            <a:endParaRPr lang="vi-VN"/>
          </a:p>
        </p:txBody>
      </p:sp>
    </p:spTree>
    <p:extLst>
      <p:ext uri="{BB962C8B-B14F-4D97-AF65-F5344CB8AC3E}">
        <p14:creationId xmlns:p14="http://schemas.microsoft.com/office/powerpoint/2010/main" val="121495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F27C-39B5-49B8-9285-81ACA7E9406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marL="857250" indent="-857250" algn="ctr">
              <a:buFont typeface="+mj-lt"/>
              <a:buAutoNum type="romanUcPeriod"/>
            </a:pPr>
            <a:r>
              <a:rPr lang="vi-VN" sz="2400">
                <a:solidFill>
                  <a:srgbClr val="FFFFFF"/>
                </a:solidFill>
                <a:latin typeface="Segoe UI" panose="020B0502040204020203" pitchFamily="34" charset="0"/>
                <a:cs typeface="Segoe UI" panose="020B0502040204020203" pitchFamily="34" charset="0"/>
              </a:rPr>
              <a:t>Giới thiệu về CMCN 4.0 </a:t>
            </a:r>
            <a:endParaRPr lang="vi-VN" sz="2400">
              <a:solidFill>
                <a:srgbClr val="FFFFFF"/>
              </a:solidFill>
            </a:endParaRPr>
          </a:p>
        </p:txBody>
      </p:sp>
      <p:sp>
        <p:nvSpPr>
          <p:cNvPr id="3" name="Content Placeholder 2">
            <a:extLst>
              <a:ext uri="{FF2B5EF4-FFF2-40B4-BE49-F238E27FC236}">
                <a16:creationId xmlns:a16="http://schemas.microsoft.com/office/drawing/2014/main" id="{B8C3586C-BB7A-454A-AA27-E8A3A9764B1E}"/>
              </a:ext>
            </a:extLst>
          </p:cNvPr>
          <p:cNvSpPr>
            <a:spLocks noGrp="1"/>
          </p:cNvSpPr>
          <p:nvPr>
            <p:ph idx="1"/>
          </p:nvPr>
        </p:nvSpPr>
        <p:spPr>
          <a:xfrm>
            <a:off x="4038600" y="4884873"/>
            <a:ext cx="7188199" cy="1292090"/>
          </a:xfrm>
        </p:spPr>
        <p:txBody>
          <a:bodyPr>
            <a:normAutofit/>
          </a:bodyPr>
          <a:lstStyle/>
          <a:p>
            <a:pPr marL="0" indent="0">
              <a:buNone/>
            </a:pPr>
            <a:r>
              <a:rPr lang="vi-VN" sz="1800"/>
              <a:t>Hình ảnh những cuộc CMCN qua từng thời kì lịch sử </a:t>
            </a:r>
          </a:p>
          <a:p>
            <a:pPr marL="0" indent="0">
              <a:buNone/>
            </a:pPr>
            <a:endParaRPr lang="vi-VN" sz="1800"/>
          </a:p>
        </p:txBody>
      </p:sp>
      <p:pic>
        <p:nvPicPr>
          <p:cNvPr id="4" name="Picture 3" descr="https://upload.wikimedia.org/wikipedia/commons/thumb/c/c8/Industry_4.0.png/500px-Industry_4.0.png">
            <a:extLst>
              <a:ext uri="{FF2B5EF4-FFF2-40B4-BE49-F238E27FC236}">
                <a16:creationId xmlns:a16="http://schemas.microsoft.com/office/drawing/2014/main" id="{BD1FE153-FA49-48B8-ABB0-5805BEDA4FB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6373496" cy="3091146"/>
          </a:xfrm>
          <a:prstGeom prst="rect">
            <a:avLst/>
          </a:prstGeom>
          <a:noFill/>
        </p:spPr>
      </p:pic>
    </p:spTree>
    <p:extLst>
      <p:ext uri="{BB962C8B-B14F-4D97-AF65-F5344CB8AC3E}">
        <p14:creationId xmlns:p14="http://schemas.microsoft.com/office/powerpoint/2010/main" val="1262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815D-9C23-443E-8AE5-287DED1DE324}"/>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8377BF02-A763-43A0-93B9-B40AEB2ED709}"/>
              </a:ext>
            </a:extLst>
          </p:cNvPr>
          <p:cNvSpPr>
            <a:spLocks noGrp="1"/>
          </p:cNvSpPr>
          <p:nvPr>
            <p:ph idx="1"/>
          </p:nvPr>
        </p:nvSpPr>
        <p:spPr/>
        <p:txBody>
          <a:bodyPr/>
          <a:lstStyle/>
          <a:p>
            <a:r>
              <a:rPr lang="vi-VN" sz="2000"/>
              <a:t>Công nghiệp 4.0 tạo ra </a:t>
            </a:r>
            <a:r>
              <a:rPr lang="vi-VN" sz="2000" i="1"/>
              <a:t>nhà máy thông minh</a:t>
            </a:r>
            <a:r>
              <a:rPr lang="vi-VN" sz="2000"/>
              <a:t> (tiếng Anh: </a:t>
            </a:r>
            <a:r>
              <a:rPr lang="vi-VN" sz="2000" i="1"/>
              <a:t>smart factory</a:t>
            </a:r>
            <a:r>
              <a:rPr lang="vi-VN" sz="2000"/>
              <a:t>). Trong các </a:t>
            </a:r>
            <a:r>
              <a:rPr lang="vi-VN" sz="2000" i="1"/>
              <a:t>nhà máy thông minh</a:t>
            </a:r>
            <a:r>
              <a:rPr lang="vi-VN" sz="2000"/>
              <a:t>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a:t>
            </a:r>
            <a:r>
              <a:rPr lang="vi-VN" sz="2000" u="sng">
                <a:hlinkClick r:id="rId2" tooltip="Chuỗi giá trị"/>
              </a:rPr>
              <a:t>chuỗi giá trị</a:t>
            </a:r>
            <a:r>
              <a:rPr lang="vi-VN" sz="2000"/>
              <a:t> sử dụng</a:t>
            </a:r>
            <a:r>
              <a:rPr lang="vi-VN" sz="2400"/>
              <a:t>.</a:t>
            </a:r>
          </a:p>
          <a:p>
            <a:endParaRPr lang="vi-VN"/>
          </a:p>
        </p:txBody>
      </p:sp>
    </p:spTree>
    <p:extLst>
      <p:ext uri="{BB962C8B-B14F-4D97-AF65-F5344CB8AC3E}">
        <p14:creationId xmlns:p14="http://schemas.microsoft.com/office/powerpoint/2010/main" val="2968454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270</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Segoe UI</vt:lpstr>
      <vt:lpstr>Tahoma</vt:lpstr>
      <vt:lpstr>Trebuchet MS</vt:lpstr>
      <vt:lpstr>Wingdings 3</vt:lpstr>
      <vt:lpstr>Facet</vt:lpstr>
      <vt:lpstr>BÁO CÁO ĐỒ ÁN KNSBC “Cách mạng công nghiệp 4.0”</vt:lpstr>
      <vt:lpstr>SECTION</vt:lpstr>
      <vt:lpstr>Giới thiệu về CMCN 4.0 </vt:lpstr>
      <vt:lpstr>Giới thiệu về CMCN 4.0 </vt:lpstr>
      <vt:lpstr>Giới thiệu về CMCN 4.0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KNSBC “Cách mạng công nghiệp 4.0”</dc:title>
  <dc:creator>uyenn</dc:creator>
  <cp:lastModifiedBy>uyenn</cp:lastModifiedBy>
  <cp:revision>1</cp:revision>
  <dcterms:created xsi:type="dcterms:W3CDTF">2019-05-30T05:51:53Z</dcterms:created>
  <dcterms:modified xsi:type="dcterms:W3CDTF">2019-05-30T05:52:01Z</dcterms:modified>
</cp:coreProperties>
</file>