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648" r:id="rId2"/>
    <p:sldMasterId id="2147484018" r:id="rId3"/>
  </p:sldMasterIdLst>
  <p:notesMasterIdLst>
    <p:notesMasterId r:id="rId58"/>
  </p:notesMasterIdLst>
  <p:handoutMasterIdLst>
    <p:handoutMasterId r:id="rId59"/>
  </p:handoutMasterIdLst>
  <p:sldIdLst>
    <p:sldId id="256" r:id="rId4"/>
    <p:sldId id="257" r:id="rId5"/>
    <p:sldId id="266" r:id="rId6"/>
    <p:sldId id="313" r:id="rId7"/>
    <p:sldId id="258" r:id="rId8"/>
    <p:sldId id="259" r:id="rId9"/>
    <p:sldId id="260" r:id="rId10"/>
    <p:sldId id="261" r:id="rId11"/>
    <p:sldId id="267" r:id="rId12"/>
    <p:sldId id="262" r:id="rId13"/>
    <p:sldId id="263" r:id="rId14"/>
    <p:sldId id="268" r:id="rId15"/>
    <p:sldId id="269" r:id="rId16"/>
    <p:sldId id="271" r:id="rId17"/>
    <p:sldId id="272" r:id="rId18"/>
    <p:sldId id="275" r:id="rId19"/>
    <p:sldId id="273" r:id="rId20"/>
    <p:sldId id="274"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B3AAE-DF23-41CF-BE6E-D23231E7E0F3}">
          <p14:sldIdLst>
            <p14:sldId id="256"/>
            <p14:sldId id="257"/>
          </p14:sldIdLst>
        </p14:section>
        <p14:section name="Giới thiệu về CMCN 4.0" id="{7969F4D8-8899-4189-BF02-8E60A04C7C24}">
          <p14:sldIdLst>
            <p14:sldId id="266"/>
            <p14:sldId id="313"/>
            <p14:sldId id="258"/>
            <p14:sldId id="259"/>
            <p14:sldId id="260"/>
            <p14:sldId id="261"/>
          </p14:sldIdLst>
        </p14:section>
        <p14:section name="Nguyên tắc thiết kế trong CMCN 4.0" id="{DA2635B1-8AD7-4BFD-8C5A-8004FBC3CD42}">
          <p14:sldIdLst>
            <p14:sldId id="267"/>
            <p14:sldId id="262"/>
            <p14:sldId id="263"/>
            <p14:sldId id="268"/>
            <p14:sldId id="269"/>
          </p14:sldIdLst>
        </p14:section>
        <p14:section name="Cơ hội và thách thức" id="{5EC37680-3A7E-4AB2-9553-1395E097959E}">
          <p14:sldIdLst>
            <p14:sldId id="271"/>
            <p14:sldId id="272"/>
            <p14:sldId id="275"/>
            <p14:sldId id="273"/>
            <p14:sldId id="274"/>
            <p14:sldId id="276"/>
            <p14:sldId id="277"/>
            <p14:sldId id="278"/>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MINH TRỌNG TRÍ" initials="NMTT" lastIdx="2" clrIdx="0">
    <p:extLst>
      <p:ext uri="{19B8F6BF-5375-455C-9EA6-DF929625EA0E}">
        <p15:presenceInfo xmlns:p15="http://schemas.microsoft.com/office/powerpoint/2012/main" userId="NGUYỄN MINH TRỌNG TRÍ"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31T12:40:29.247" idx="1">
    <p:pos x="6559" y="827"/>
    <p:text>nguồn: wikipedia</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D175-BD86-4614-9BCA-71C625556B3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vi-VN"/>
        </a:p>
      </dgm:t>
    </dgm:pt>
    <dgm:pt modelId="{956A9065-D252-45D1-92B0-ABD5626DBC1C}">
      <dgm:prSet phldrT="[Text]"/>
      <dgm:spPr/>
      <dgm:t>
        <a:bodyPr/>
        <a:lstStyle/>
        <a:p>
          <a:r>
            <a:rPr lang="en-US">
              <a:latin typeface="Times New Roman" panose="02020603050405020304" pitchFamily="18" charset="0"/>
              <a:cs typeface="Times New Roman" panose="02020603050405020304" pitchFamily="18" charset="0"/>
            </a:rPr>
            <a:t>Giới thiệu về CMCN 4.0	</a:t>
          </a:r>
          <a:endParaRPr lang="vi-VN">
            <a:latin typeface="Times New Roman" panose="02020603050405020304" pitchFamily="18" charset="0"/>
            <a:cs typeface="Times New Roman" panose="02020603050405020304" pitchFamily="18" charset="0"/>
          </a:endParaRPr>
        </a:p>
      </dgm:t>
    </dgm:pt>
    <dgm:pt modelId="{5DFF339F-CA11-466C-9F63-EFDBC9B4965B}" type="parTrans" cxnId="{E399DF4D-2AE0-4291-AAB3-19FB0D448864}">
      <dgm:prSet/>
      <dgm:spPr/>
      <dgm:t>
        <a:bodyPr/>
        <a:lstStyle/>
        <a:p>
          <a:endParaRPr lang="vi-VN"/>
        </a:p>
      </dgm:t>
    </dgm:pt>
    <dgm:pt modelId="{1BE10274-5072-4E51-B5E4-0D6C140CD3FB}" type="sibTrans" cxnId="{E399DF4D-2AE0-4291-AAB3-19FB0D448864}">
      <dgm:prSet/>
      <dgm:spPr/>
      <dgm:t>
        <a:bodyPr/>
        <a:lstStyle/>
        <a:p>
          <a:endParaRPr lang="vi-VN"/>
        </a:p>
      </dgm:t>
    </dgm:pt>
    <dgm:pt modelId="{E723CE57-527D-49EF-8D77-B86EE97098C9}">
      <dgm:prSet phldrT="[Text]"/>
      <dgm:spPr/>
      <dgm:t>
        <a:bodyPr/>
        <a:lstStyle/>
        <a:p>
          <a:r>
            <a:rPr lang="en-US">
              <a:latin typeface="Times New Roman" panose="02020603050405020304" pitchFamily="18" charset="0"/>
              <a:cs typeface="Times New Roman" panose="02020603050405020304" pitchFamily="18" charset="0"/>
            </a:rPr>
            <a:t>Nguyên tắc thiết kế trong CMCN 4.0.</a:t>
          </a:r>
          <a:endParaRPr lang="vi-VN">
            <a:latin typeface="Times New Roman" panose="02020603050405020304" pitchFamily="18" charset="0"/>
            <a:cs typeface="Times New Roman" panose="02020603050405020304" pitchFamily="18" charset="0"/>
          </a:endParaRPr>
        </a:p>
      </dgm:t>
    </dgm:pt>
    <dgm:pt modelId="{46D3CAA4-1348-41E5-80F1-6C6776A54C27}" type="parTrans" cxnId="{77491065-24B3-4DEA-ADEE-3F99822928A7}">
      <dgm:prSet/>
      <dgm:spPr/>
      <dgm:t>
        <a:bodyPr/>
        <a:lstStyle/>
        <a:p>
          <a:endParaRPr lang="vi-VN"/>
        </a:p>
      </dgm:t>
    </dgm:pt>
    <dgm:pt modelId="{7DE4E07E-D15C-4580-B9A7-A835E1310B9E}" type="sibTrans" cxnId="{77491065-24B3-4DEA-ADEE-3F99822928A7}">
      <dgm:prSet/>
      <dgm:spPr/>
      <dgm:t>
        <a:bodyPr/>
        <a:lstStyle/>
        <a:p>
          <a:endParaRPr lang="vi-VN"/>
        </a:p>
      </dgm:t>
    </dgm:pt>
    <dgm:pt modelId="{E4287D9D-181D-49D2-B608-0AC5A2CCC128}">
      <dgm:prSet phldrT="[Text]"/>
      <dgm:spPr/>
      <dgm:t>
        <a:bodyPr/>
        <a:lstStyle/>
        <a:p>
          <a:r>
            <a:rPr lang="en-US">
              <a:latin typeface="Times New Roman" panose="02020603050405020304" pitchFamily="18" charset="0"/>
              <a:cs typeface="Times New Roman" panose="02020603050405020304" pitchFamily="18" charset="0"/>
            </a:rPr>
            <a:t>Cơ hội và thách thức của Việt Nam trong CMCN 4.0.</a:t>
          </a:r>
          <a:endParaRPr lang="vi-VN">
            <a:latin typeface="Times New Roman" panose="02020603050405020304" pitchFamily="18" charset="0"/>
            <a:cs typeface="Times New Roman" panose="02020603050405020304" pitchFamily="18" charset="0"/>
          </a:endParaRPr>
        </a:p>
      </dgm:t>
    </dgm:pt>
    <dgm:pt modelId="{EA1A0BE9-4D3B-4050-8461-8640155D68ED}" type="parTrans" cxnId="{2E8687EF-F5C2-42C5-8700-01F0E34D59BC}">
      <dgm:prSet/>
      <dgm:spPr/>
      <dgm:t>
        <a:bodyPr/>
        <a:lstStyle/>
        <a:p>
          <a:endParaRPr lang="vi-VN"/>
        </a:p>
      </dgm:t>
    </dgm:pt>
    <dgm:pt modelId="{27857125-4877-488F-941E-F2FA05380B15}" type="sibTrans" cxnId="{2E8687EF-F5C2-42C5-8700-01F0E34D59BC}">
      <dgm:prSet/>
      <dgm:spPr/>
      <dgm:t>
        <a:bodyPr/>
        <a:lstStyle/>
        <a:p>
          <a:endParaRPr lang="vi-VN"/>
        </a:p>
      </dgm:t>
    </dgm:pt>
    <dgm:pt modelId="{C3FAEAA5-965B-43D7-81CC-789FE4E9417C}" type="pres">
      <dgm:prSet presAssocID="{9491D175-BD86-4614-9BCA-71C625556B3E}" presName="outerComposite" presStyleCnt="0">
        <dgm:presLayoutVars>
          <dgm:chMax val="5"/>
          <dgm:dir/>
          <dgm:resizeHandles val="exact"/>
        </dgm:presLayoutVars>
      </dgm:prSet>
      <dgm:spPr/>
    </dgm:pt>
    <dgm:pt modelId="{BAEFEDD1-1E08-4A55-A380-2859F908E30B}" type="pres">
      <dgm:prSet presAssocID="{9491D175-BD86-4614-9BCA-71C625556B3E}" presName="dummyMaxCanvas" presStyleCnt="0">
        <dgm:presLayoutVars/>
      </dgm:prSet>
      <dgm:spPr/>
    </dgm:pt>
    <dgm:pt modelId="{5D6C0024-414A-4E5B-ACC6-4C6FA698B726}" type="pres">
      <dgm:prSet presAssocID="{9491D175-BD86-4614-9BCA-71C625556B3E}" presName="ThreeNodes_1" presStyleLbl="node1" presStyleIdx="0" presStyleCnt="3" custLinFactNeighborX="-4429" custLinFactNeighborY="-4552">
        <dgm:presLayoutVars>
          <dgm:bulletEnabled val="1"/>
        </dgm:presLayoutVars>
      </dgm:prSet>
      <dgm:spPr/>
    </dgm:pt>
    <dgm:pt modelId="{93EC00D5-8DE8-43E6-8844-F16CE1B5AF43}" type="pres">
      <dgm:prSet presAssocID="{9491D175-BD86-4614-9BCA-71C625556B3E}" presName="ThreeNodes_2" presStyleLbl="node1" presStyleIdx="1" presStyleCnt="3">
        <dgm:presLayoutVars>
          <dgm:bulletEnabled val="1"/>
        </dgm:presLayoutVars>
      </dgm:prSet>
      <dgm:spPr/>
    </dgm:pt>
    <dgm:pt modelId="{83AF8C01-CF9D-4838-A998-9C2C2C655300}" type="pres">
      <dgm:prSet presAssocID="{9491D175-BD86-4614-9BCA-71C625556B3E}" presName="ThreeNodes_3" presStyleLbl="node1" presStyleIdx="2" presStyleCnt="3">
        <dgm:presLayoutVars>
          <dgm:bulletEnabled val="1"/>
        </dgm:presLayoutVars>
      </dgm:prSet>
      <dgm:spPr/>
    </dgm:pt>
    <dgm:pt modelId="{1EC4FBD8-DEBE-43EF-81BB-DCFB8EDFC904}" type="pres">
      <dgm:prSet presAssocID="{9491D175-BD86-4614-9BCA-71C625556B3E}" presName="ThreeConn_1-2" presStyleLbl="fgAccFollowNode1" presStyleIdx="0" presStyleCnt="2">
        <dgm:presLayoutVars>
          <dgm:bulletEnabled val="1"/>
        </dgm:presLayoutVars>
      </dgm:prSet>
      <dgm:spPr/>
    </dgm:pt>
    <dgm:pt modelId="{B092800C-255A-4DE3-A79F-104279910D4D}" type="pres">
      <dgm:prSet presAssocID="{9491D175-BD86-4614-9BCA-71C625556B3E}" presName="ThreeConn_2-3" presStyleLbl="fgAccFollowNode1" presStyleIdx="1" presStyleCnt="2">
        <dgm:presLayoutVars>
          <dgm:bulletEnabled val="1"/>
        </dgm:presLayoutVars>
      </dgm:prSet>
      <dgm:spPr/>
    </dgm:pt>
    <dgm:pt modelId="{53BBB65E-60EF-47C3-9440-BC960DD1E059}" type="pres">
      <dgm:prSet presAssocID="{9491D175-BD86-4614-9BCA-71C625556B3E}" presName="ThreeNodes_1_text" presStyleLbl="node1" presStyleIdx="2" presStyleCnt="3">
        <dgm:presLayoutVars>
          <dgm:bulletEnabled val="1"/>
        </dgm:presLayoutVars>
      </dgm:prSet>
      <dgm:spPr/>
    </dgm:pt>
    <dgm:pt modelId="{DB50FB72-1259-4642-A78D-78658C9C3051}" type="pres">
      <dgm:prSet presAssocID="{9491D175-BD86-4614-9BCA-71C625556B3E}" presName="ThreeNodes_2_text" presStyleLbl="node1" presStyleIdx="2" presStyleCnt="3">
        <dgm:presLayoutVars>
          <dgm:bulletEnabled val="1"/>
        </dgm:presLayoutVars>
      </dgm:prSet>
      <dgm:spPr/>
    </dgm:pt>
    <dgm:pt modelId="{DF888B46-212A-438C-8C85-98B08BBFA76D}" type="pres">
      <dgm:prSet presAssocID="{9491D175-BD86-4614-9BCA-71C625556B3E}" presName="ThreeNodes_3_text" presStyleLbl="node1" presStyleIdx="2" presStyleCnt="3">
        <dgm:presLayoutVars>
          <dgm:bulletEnabled val="1"/>
        </dgm:presLayoutVars>
      </dgm:prSet>
      <dgm:spPr/>
    </dgm:pt>
  </dgm:ptLst>
  <dgm:cxnLst>
    <dgm:cxn modelId="{202E6209-B7CE-41CC-8869-94BCF06F9DE6}" type="presOf" srcId="{7DE4E07E-D15C-4580-B9A7-A835E1310B9E}" destId="{B092800C-255A-4DE3-A79F-104279910D4D}" srcOrd="0" destOrd="0" presId="urn:microsoft.com/office/officeart/2005/8/layout/vProcess5"/>
    <dgm:cxn modelId="{18F7DA21-7E27-4A37-8458-2D61CF67C01E}" type="presOf" srcId="{E723CE57-527D-49EF-8D77-B86EE97098C9}" destId="{93EC00D5-8DE8-43E6-8844-F16CE1B5AF43}" srcOrd="0" destOrd="0" presId="urn:microsoft.com/office/officeart/2005/8/layout/vProcess5"/>
    <dgm:cxn modelId="{CDE77428-0766-417E-A42E-08EC7E69FCDC}" type="presOf" srcId="{E4287D9D-181D-49D2-B608-0AC5A2CCC128}" destId="{DF888B46-212A-438C-8C85-98B08BBFA76D}" srcOrd="1" destOrd="0" presId="urn:microsoft.com/office/officeart/2005/8/layout/vProcess5"/>
    <dgm:cxn modelId="{EA233F34-B687-43CA-9C15-45997303BF9D}" type="presOf" srcId="{E723CE57-527D-49EF-8D77-B86EE97098C9}" destId="{DB50FB72-1259-4642-A78D-78658C9C3051}" srcOrd="1" destOrd="0" presId="urn:microsoft.com/office/officeart/2005/8/layout/vProcess5"/>
    <dgm:cxn modelId="{77491065-24B3-4DEA-ADEE-3F99822928A7}" srcId="{9491D175-BD86-4614-9BCA-71C625556B3E}" destId="{E723CE57-527D-49EF-8D77-B86EE97098C9}" srcOrd="1" destOrd="0" parTransId="{46D3CAA4-1348-41E5-80F1-6C6776A54C27}" sibTransId="{7DE4E07E-D15C-4580-B9A7-A835E1310B9E}"/>
    <dgm:cxn modelId="{E399DF4D-2AE0-4291-AAB3-19FB0D448864}" srcId="{9491D175-BD86-4614-9BCA-71C625556B3E}" destId="{956A9065-D252-45D1-92B0-ABD5626DBC1C}" srcOrd="0" destOrd="0" parTransId="{5DFF339F-CA11-466C-9F63-EFDBC9B4965B}" sibTransId="{1BE10274-5072-4E51-B5E4-0D6C140CD3FB}"/>
    <dgm:cxn modelId="{B8B57D93-C259-4989-9BAE-E805AB7F96AF}" type="presOf" srcId="{E4287D9D-181D-49D2-B608-0AC5A2CCC128}" destId="{83AF8C01-CF9D-4838-A998-9C2C2C655300}" srcOrd="0" destOrd="0" presId="urn:microsoft.com/office/officeart/2005/8/layout/vProcess5"/>
    <dgm:cxn modelId="{BE88E6A7-7FED-4AAA-9620-E7DD55103F40}" type="presOf" srcId="{956A9065-D252-45D1-92B0-ABD5626DBC1C}" destId="{5D6C0024-414A-4E5B-ACC6-4C6FA698B726}" srcOrd="0" destOrd="0" presId="urn:microsoft.com/office/officeart/2005/8/layout/vProcess5"/>
    <dgm:cxn modelId="{8E5B37E3-1C11-45CE-8256-24CD5464257B}" type="presOf" srcId="{956A9065-D252-45D1-92B0-ABD5626DBC1C}" destId="{53BBB65E-60EF-47C3-9440-BC960DD1E059}" srcOrd="1" destOrd="0" presId="urn:microsoft.com/office/officeart/2005/8/layout/vProcess5"/>
    <dgm:cxn modelId="{E8D8D1E9-6976-4BAD-B54C-36184A166233}" type="presOf" srcId="{9491D175-BD86-4614-9BCA-71C625556B3E}" destId="{C3FAEAA5-965B-43D7-81CC-789FE4E9417C}" srcOrd="0" destOrd="0" presId="urn:microsoft.com/office/officeart/2005/8/layout/vProcess5"/>
    <dgm:cxn modelId="{2E8687EF-F5C2-42C5-8700-01F0E34D59BC}" srcId="{9491D175-BD86-4614-9BCA-71C625556B3E}" destId="{E4287D9D-181D-49D2-B608-0AC5A2CCC128}" srcOrd="2" destOrd="0" parTransId="{EA1A0BE9-4D3B-4050-8461-8640155D68ED}" sibTransId="{27857125-4877-488F-941E-F2FA05380B15}"/>
    <dgm:cxn modelId="{201196F6-91DD-48B6-B2E1-CBF90BB3FF31}" type="presOf" srcId="{1BE10274-5072-4E51-B5E4-0D6C140CD3FB}" destId="{1EC4FBD8-DEBE-43EF-81BB-DCFB8EDFC904}" srcOrd="0" destOrd="0" presId="urn:microsoft.com/office/officeart/2005/8/layout/vProcess5"/>
    <dgm:cxn modelId="{B6D8B260-4788-4D4E-BA3E-F803423D69B0}" type="presParOf" srcId="{C3FAEAA5-965B-43D7-81CC-789FE4E9417C}" destId="{BAEFEDD1-1E08-4A55-A380-2859F908E30B}" srcOrd="0" destOrd="0" presId="urn:microsoft.com/office/officeart/2005/8/layout/vProcess5"/>
    <dgm:cxn modelId="{680C62AF-DFBD-4B06-9CD7-623A791AC318}" type="presParOf" srcId="{C3FAEAA5-965B-43D7-81CC-789FE4E9417C}" destId="{5D6C0024-414A-4E5B-ACC6-4C6FA698B726}" srcOrd="1" destOrd="0" presId="urn:microsoft.com/office/officeart/2005/8/layout/vProcess5"/>
    <dgm:cxn modelId="{EF29DE48-1297-41A4-9050-710EB70376C6}" type="presParOf" srcId="{C3FAEAA5-965B-43D7-81CC-789FE4E9417C}" destId="{93EC00D5-8DE8-43E6-8844-F16CE1B5AF43}" srcOrd="2" destOrd="0" presId="urn:microsoft.com/office/officeart/2005/8/layout/vProcess5"/>
    <dgm:cxn modelId="{6C39B23E-9790-400C-ADEB-F2C4AC3DB9CA}" type="presParOf" srcId="{C3FAEAA5-965B-43D7-81CC-789FE4E9417C}" destId="{83AF8C01-CF9D-4838-A998-9C2C2C655300}" srcOrd="3" destOrd="0" presId="urn:microsoft.com/office/officeart/2005/8/layout/vProcess5"/>
    <dgm:cxn modelId="{4D270FC1-4EEA-420B-AB51-6221F0A908B4}" type="presParOf" srcId="{C3FAEAA5-965B-43D7-81CC-789FE4E9417C}" destId="{1EC4FBD8-DEBE-43EF-81BB-DCFB8EDFC904}" srcOrd="4" destOrd="0" presId="urn:microsoft.com/office/officeart/2005/8/layout/vProcess5"/>
    <dgm:cxn modelId="{E29CCED8-6126-47C3-BFFF-398A54179E8E}" type="presParOf" srcId="{C3FAEAA5-965B-43D7-81CC-789FE4E9417C}" destId="{B092800C-255A-4DE3-A79F-104279910D4D}" srcOrd="5" destOrd="0" presId="urn:microsoft.com/office/officeart/2005/8/layout/vProcess5"/>
    <dgm:cxn modelId="{3DA94083-0A97-4A0D-A1B2-F7914F923B89}" type="presParOf" srcId="{C3FAEAA5-965B-43D7-81CC-789FE4E9417C}" destId="{53BBB65E-60EF-47C3-9440-BC960DD1E059}" srcOrd="6" destOrd="0" presId="urn:microsoft.com/office/officeart/2005/8/layout/vProcess5"/>
    <dgm:cxn modelId="{AE3FAFA6-E400-481B-AADF-91D66B1DF481}" type="presParOf" srcId="{C3FAEAA5-965B-43D7-81CC-789FE4E9417C}" destId="{DB50FB72-1259-4642-A78D-78658C9C3051}" srcOrd="7" destOrd="0" presId="urn:microsoft.com/office/officeart/2005/8/layout/vProcess5"/>
    <dgm:cxn modelId="{C03C7B34-7DDE-4587-A5B3-53FD16442BEA}" type="presParOf" srcId="{C3FAEAA5-965B-43D7-81CC-789FE4E9417C}" destId="{DF888B46-212A-438C-8C85-98B08BBFA7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0024-414A-4E5B-ACC6-4C6FA698B726}">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Giới thiệu về CMCN 4.0	</a:t>
          </a:r>
          <a:endParaRPr lang="vi-VN" sz="3200" kern="1200">
            <a:latin typeface="Times New Roman" panose="02020603050405020304" pitchFamily="18" charset="0"/>
            <a:cs typeface="Times New Roman" panose="02020603050405020304" pitchFamily="18" charset="0"/>
          </a:endParaRPr>
        </a:p>
      </dsp:txBody>
      <dsp:txXfrm>
        <a:off x="34105" y="34105"/>
        <a:ext cx="6050353" cy="1096221"/>
      </dsp:txXfrm>
    </dsp:sp>
    <dsp:sp modelId="{93EC00D5-8DE8-43E6-8844-F16CE1B5AF43}">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Nguyên tắc thiết kế trong CMCN 4.0.</a:t>
          </a:r>
          <a:endParaRPr lang="vi-VN" sz="3200" kern="1200">
            <a:latin typeface="Times New Roman" panose="02020603050405020304" pitchFamily="18" charset="0"/>
            <a:cs typeface="Times New Roman" panose="02020603050405020304" pitchFamily="18" charset="0"/>
          </a:endParaRPr>
        </a:p>
      </dsp:txBody>
      <dsp:txXfrm>
        <a:off x="678828" y="1392607"/>
        <a:ext cx="5837051" cy="1096221"/>
      </dsp:txXfrm>
    </dsp:sp>
    <dsp:sp modelId="{83AF8C01-CF9D-4838-A998-9C2C2C655300}">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latin typeface="Times New Roman" panose="02020603050405020304" pitchFamily="18" charset="0"/>
              <a:cs typeface="Times New Roman" panose="02020603050405020304" pitchFamily="18" charset="0"/>
            </a:rPr>
            <a:t>Cơ hội và thách thức của Việt Nam trong CMCN 4.0.</a:t>
          </a:r>
          <a:endParaRPr lang="vi-VN" sz="3200" kern="1200">
            <a:latin typeface="Times New Roman" panose="02020603050405020304" pitchFamily="18" charset="0"/>
            <a:cs typeface="Times New Roman" panose="02020603050405020304" pitchFamily="18" charset="0"/>
          </a:endParaRPr>
        </a:p>
      </dsp:txBody>
      <dsp:txXfrm>
        <a:off x="1323551" y="2751110"/>
        <a:ext cx="5837051" cy="1096221"/>
      </dsp:txXfrm>
    </dsp:sp>
    <dsp:sp modelId="{1EC4FBD8-DEBE-43EF-81BB-DCFB8EDFC904}">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6720282" y="883026"/>
        <a:ext cx="416284" cy="569552"/>
      </dsp:txXfrm>
    </dsp:sp>
    <dsp:sp modelId="{B092800C-255A-4DE3-A79F-104279910D4D}">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7365006" y="2233766"/>
        <a:ext cx="416284" cy="569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7F12D7-1C20-4B23-94B4-95D32C8FD1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8AC8B9BE-3903-4395-8C6A-45F21F4B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897947-8D27-4869-9412-FD60E5B5160D}" type="datetime1">
              <a:rPr lang="vi-VN" smtClean="0"/>
              <a:t>31/05/2019</a:t>
            </a:fld>
            <a:endParaRPr lang="vi-VN"/>
          </a:p>
        </p:txBody>
      </p:sp>
      <p:sp>
        <p:nvSpPr>
          <p:cNvPr id="4" name="Footer Placeholder 3">
            <a:extLst>
              <a:ext uri="{FF2B5EF4-FFF2-40B4-BE49-F238E27FC236}">
                <a16:creationId xmlns:a16="http://schemas.microsoft.com/office/drawing/2014/main" id="{3A38DE52-A276-4B8C-B432-FABED8766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B131F7D1-3108-4EF5-B72C-1347508755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3E15CB-B2B4-4314-9332-A63645292D2B}" type="slidenum">
              <a:rPr lang="vi-VN" smtClean="0"/>
              <a:t>‹#›</a:t>
            </a:fld>
            <a:endParaRPr lang="vi-VN"/>
          </a:p>
        </p:txBody>
      </p:sp>
    </p:spTree>
    <p:extLst>
      <p:ext uri="{BB962C8B-B14F-4D97-AF65-F5344CB8AC3E}">
        <p14:creationId xmlns:p14="http://schemas.microsoft.com/office/powerpoint/2010/main" val="24040353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669F7-3E81-449D-8BCB-C7159C8E6D3C}" type="datetime1">
              <a:rPr lang="vi-VN" smtClean="0"/>
              <a:t>31/05/2019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1F73B-A7E1-4772-9567-3443AA64B071}" type="slidenum">
              <a:rPr lang="vi-VN" smtClean="0"/>
              <a:t>‹#›</a:t>
            </a:fld>
            <a:endParaRPr lang="vi-VN"/>
          </a:p>
        </p:txBody>
      </p:sp>
    </p:spTree>
    <p:extLst>
      <p:ext uri="{BB962C8B-B14F-4D97-AF65-F5344CB8AC3E}">
        <p14:creationId xmlns:p14="http://schemas.microsoft.com/office/powerpoint/2010/main" val="210544819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00C85F-4960-439A-931B-E90A6DBEEC28}"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14290951"/>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CEE76-D851-4429-8AE3-D4B69C8D2DA5}"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9009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C38B2D-0792-429D-8247-39513ABE4CB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392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26234-7DB2-42CF-943B-CDD6FEA577E7}"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933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76275-F9C4-4F2D-8F1A-91FD58DEF6C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2611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E8EBD-6D24-476E-A6F1-FB31034188C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7928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6F774-2EF8-4916-A2AB-A93E7BAFB2BA}"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19660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239D78-AD64-465D-8D16-C49A9EA5439B}"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36607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D086A4-300E-40EB-971C-7C6E4DF325D7}" type="datetime1">
              <a:rPr lang="vi-VN" smtClean="0"/>
              <a:t>31/05/2019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9CB14B-3C5C-4D69-9210-FFAFD10FE91E}" type="datetime1">
              <a:rPr lang="vi-VN" smtClean="0"/>
              <a:t>31/05/2019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48D72-F4A9-42EE-AFF0-EDC61F635509}"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245202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42A70E-E2BB-4FE4-A05E-0475302CCBE8}"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08850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0DF80-619A-4E3B-ADA1-2489378EC59A}"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363722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706EE-1481-4101-A6A8-A93430C4AEBF}"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1822083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90EF1-FD17-44CA-A813-76F1A0325CC6}" type="datetime1">
              <a:rPr lang="vi-VN" smtClean="0"/>
              <a:t>31/05/2019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01D7C68-A251-41EC-8316-3B34963A026F}" type="slidenum">
              <a:rPr lang="vi-VN" smtClean="0"/>
              <a:t>‹#›</a:t>
            </a:fld>
            <a:endParaRPr lang="vi-VN"/>
          </a:p>
        </p:txBody>
      </p:sp>
    </p:spTree>
    <p:extLst>
      <p:ext uri="{BB962C8B-B14F-4D97-AF65-F5344CB8AC3E}">
        <p14:creationId xmlns:p14="http://schemas.microsoft.com/office/powerpoint/2010/main" val="63254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58D07-E359-4C3E-B73E-48BC84B77F73}" type="datetime1">
              <a:rPr lang="vi-VN" smtClean="0"/>
              <a:t>31/05/2019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78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028F19-6965-483E-996F-67F4CCFEC509}" type="datetime1">
              <a:rPr lang="vi-VN" smtClean="0"/>
              <a:t>31/05/2019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74512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3DE05-D720-48DB-9B17-6A66115E9838}" type="datetime1">
              <a:rPr lang="vi-VN" smtClean="0"/>
              <a:t>31/05/2019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98473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E7E3EE-E2C7-47A3-A661-16ADFEA708E9}" type="datetime1">
              <a:rPr lang="vi-VN" smtClean="0"/>
              <a:t>31/05/2019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26668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7546E-3BAF-4F11-BDB8-A6B71FF4EAAD}" type="datetime1">
              <a:rPr lang="vi-VN" smtClean="0"/>
              <a:t>31/05/2019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06122610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45059-2817-47D7-8E9F-44AE057F2A1A}" type="datetime1">
              <a:rPr lang="vi-VN" smtClean="0"/>
              <a:t>31/05/2019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02228369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68B7B-B490-45A6-8476-FCDA30E6D850}" type="datetime1">
              <a:rPr lang="vi-VN" smtClean="0"/>
              <a:t>31/05/2019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44110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3392D1-755D-45D5-ABB7-AB8F9DBB6172}" type="datetime1">
              <a:rPr lang="vi-VN" smtClean="0"/>
              <a:t>31/05/2019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1D3C8-3975-43E0-A144-FA6528C65F0C}" type="slidenum">
              <a:rPr lang="vi-VN" smtClean="0"/>
              <a:t>‹#›</a:t>
            </a:fld>
            <a:endParaRPr lang="vi-VN"/>
          </a:p>
        </p:txBody>
      </p:sp>
    </p:spTree>
    <p:extLst>
      <p:ext uri="{BB962C8B-B14F-4D97-AF65-F5344CB8AC3E}">
        <p14:creationId xmlns:p14="http://schemas.microsoft.com/office/powerpoint/2010/main" val="43817089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D57734-9821-4E87-9419-C1019F3C6271}" type="datetime1">
              <a:rPr lang="vi-VN" smtClean="0"/>
              <a:t>31/05/2019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C86DC5-49D5-4796-92C7-F812EF4B9854}" type="datetime1">
              <a:rPr lang="vi-VN" smtClean="0"/>
              <a:t>31/05/2019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D7C68-A251-41EC-8316-3B34963A026F}" type="slidenum">
              <a:rPr lang="vi-VN" smtClean="0"/>
              <a:t>‹#›</a:t>
            </a:fld>
            <a:endParaRPr lang="vi-VN"/>
          </a:p>
        </p:txBody>
      </p:sp>
    </p:spTree>
    <p:extLst>
      <p:ext uri="{BB962C8B-B14F-4D97-AF65-F5344CB8AC3E}">
        <p14:creationId xmlns:p14="http://schemas.microsoft.com/office/powerpoint/2010/main" val="400896747"/>
      </p:ext>
    </p:extLst>
  </p:cSld>
  <p:clrMap bg1="lt1" tx1="dk1" bg2="lt2" tx2="dk2" accent1="accent1" accent2="accent2" accent3="accent3" accent4="accent4" accent5="accent5" accent6="accent6" hlink="hlink" folHlink="folHlink"/>
  <p:sldLayoutIdLst>
    <p:sldLayoutId id="2147484021" r:id="rId1"/>
    <p:sldLayoutId id="2147484020" r:id="rId2"/>
    <p:sldLayoutId id="2147484019" r:id="rId3"/>
    <p:sldLayoutId id="2147484024" r:id="rId4"/>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rongtri2410@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dinhvan1599@gmail.com" TargetMode="External"/><Relationship Id="rId4" Type="http://schemas.openxmlformats.org/officeDocument/2006/relationships/hyperlink" Target="mailto:huynamthaoquyen@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s://mona-media.com/thiet-ke-website-theo-yeu-cau/"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photo-1-baomoi.zadn.vn/w1000_r1/2017_07_29_252_22879443/9844bad05f91b6cfef80.jpg" TargetMode="Externa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ki/M%E1%BA%A1ng_l%C6%B0%E1%BB%9Bi_v%E1%BA%A1n_v%E1%BA%ADt_k%E1%BA%BFt_n%E1%BB%91i_Internet" TargetMode="External"/><Relationship Id="rId2" Type="http://schemas.openxmlformats.org/officeDocument/2006/relationships/hyperlink" Target="https://vi.wikipedia.org/wiki/T%E1%BB%B1_%C4%91%E1%BB%99ng_h%C3%B3a" TargetMode="External"/><Relationship Id="rId1" Type="http://schemas.openxmlformats.org/officeDocument/2006/relationships/slideLayout" Target="../slideLayouts/slideLayout2.xml"/><Relationship Id="rId5" Type="http://schemas.openxmlformats.org/officeDocument/2006/relationships/hyperlink" Target="https://vi.wikipedia.org/w/index.php?title=%C4%90i%E1%BB%87n_to%C3%A1n_nh%E1%BA%ADn_th%E1%BB%A9c&amp;action=edit&amp;redlink=1" TargetMode="External"/><Relationship Id="rId4" Type="http://schemas.openxmlformats.org/officeDocument/2006/relationships/hyperlink" Target="https://vi.wikipedia.org/wiki/%C4%90i%E1%BB%87n_to%C3%A1n_%C4%91%C3%A1m_m%C3%A2y"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wikipedia.org/wiki/Chu%E1%BB%97i_gi%C3%A1_tr%E1%BB%8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wikipedia.org/w/index.php?title=C%C3%A1ch_m%E1%BA%A1ng_k%E1%BB%B9_thu%E1%BA%ADt_s%E1%BB%91&amp;action=edit&amp;redlink=1" TargetMode="External"/><Relationship Id="rId2" Type="http://schemas.openxmlformats.org/officeDocument/2006/relationships/hyperlink" Target="https://vi.wikipedia.org/wiki/Ch%C3%ADnh_ph%E1%BB%A7_%C4%90%E1%BB%A9c" TargetMode="External"/><Relationship Id="rId1" Type="http://schemas.openxmlformats.org/officeDocument/2006/relationships/slideLayout" Target="../slideLayouts/slideLayout2.xml"/><Relationship Id="rId4" Type="http://schemas.openxmlformats.org/officeDocument/2006/relationships/hyperlink" Target="https://vi.wikipedia.org/wiki/C%C3%A1ch_m%E1%BA%A1ng_C%C3%B4ng_nghi%E1%BB%87p_l%E1%BA%A7n_th%E1%BB%A9_t%C6%B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0" name="Group 7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1" name="Straight Connector 7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Isosceles Triangle 8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36" name="Rectangle 8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7" name="Rectangle 8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8" name="Straight Connector 8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Shape 10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F6AAAC-FE50-4DBE-954F-E9498A7DAC18}"/>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3600" b="1" dirty="0">
                <a:solidFill>
                  <a:srgbClr val="FFFFFF"/>
                </a:solidFill>
                <a:latin typeface="Times New Roman" panose="02020603050405020304" pitchFamily="18" charset="0"/>
                <a:cs typeface="Times New Roman" panose="02020603050405020304" pitchFamily="18" charset="0"/>
              </a:rPr>
              <a:t>BÁO CÁO ĐỒ ÁN KNSBC</a:t>
            </a:r>
            <a:br>
              <a:rPr lang="en-US" sz="3600" b="1" dirty="0">
                <a:solidFill>
                  <a:srgbClr val="FFFFFF"/>
                </a:solidFill>
                <a:latin typeface="Times New Roman" panose="02020603050405020304" pitchFamily="18" charset="0"/>
                <a:cs typeface="Times New Roman" panose="02020603050405020304" pitchFamily="18" charset="0"/>
              </a:rPr>
            </a:br>
            <a:r>
              <a:rPr lang="en-US" sz="3600" b="1" dirty="0">
                <a:solidFill>
                  <a:srgbClr val="FFFFFF"/>
                </a:solidFill>
                <a:latin typeface="Times New Roman" panose="02020603050405020304" pitchFamily="18" charset="0"/>
                <a:cs typeface="Times New Roman" panose="02020603050405020304" pitchFamily="18" charset="0"/>
              </a:rPr>
              <a:t>“</a:t>
            </a:r>
            <a:r>
              <a:rPr lang="en-US" sz="3600" b="1" dirty="0" err="1">
                <a:solidFill>
                  <a:srgbClr val="FFFFFF"/>
                </a:solidFill>
                <a:latin typeface="Times New Roman" panose="02020603050405020304" pitchFamily="18" charset="0"/>
                <a:cs typeface="Times New Roman" panose="02020603050405020304" pitchFamily="18" charset="0"/>
              </a:rPr>
              <a:t>Cách</a:t>
            </a:r>
            <a:r>
              <a:rPr lang="en-US" sz="3600" b="1">
                <a:solidFill>
                  <a:srgbClr val="FFFFFF"/>
                </a:solidFill>
                <a:latin typeface="Times New Roman" panose="02020603050405020304" pitchFamily="18" charset="0"/>
                <a:cs typeface="Times New Roman" panose="02020603050405020304" pitchFamily="18" charset="0"/>
              </a:rPr>
              <a:t> mạng công nghiệp 4.</a:t>
            </a:r>
            <a:r>
              <a:rPr lang="en-US" sz="3600">
                <a:solidFill>
                  <a:srgbClr val="FFFFFF"/>
                </a:solidFill>
                <a:latin typeface="Times New Roman" panose="02020603050405020304" pitchFamily="18" charset="0"/>
                <a:cs typeface="Times New Roman" panose="02020603050405020304" pitchFamily="18" charset="0"/>
              </a:rPr>
              <a:t>0”</a:t>
            </a:r>
          </a:p>
        </p:txBody>
      </p:sp>
      <p:pic>
        <p:nvPicPr>
          <p:cNvPr id="1028" name="Picture 4" descr="Káº¿t quáº£ hÃ¬nh áº£nh cho logo hcmus">
            <a:extLst>
              <a:ext uri="{FF2B5EF4-FFF2-40B4-BE49-F238E27FC236}">
                <a16:creationId xmlns:a16="http://schemas.microsoft.com/office/drawing/2014/main" id="{DD9914A8-622F-4BC5-922F-8D0EEFBDC1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954845"/>
            <a:ext cx="3856774" cy="303720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63A08B2-8C4F-4FE8-8785-7816AE7C7DE9}"/>
              </a:ext>
            </a:extLst>
          </p:cNvPr>
          <p:cNvSpPr>
            <a:spLocks noGrp="1"/>
          </p:cNvSpPr>
          <p:nvPr>
            <p:ph type="subTitle" idx="1"/>
          </p:nvPr>
        </p:nvSpPr>
        <p:spPr>
          <a:xfrm>
            <a:off x="7181725" y="2837329"/>
            <a:ext cx="4512988" cy="3317938"/>
          </a:xfrm>
        </p:spPr>
        <p:txBody>
          <a:bodyPr vert="horz" lIns="91440" tIns="45720" rIns="91440" bIns="45720" rtlCol="0" anchor="t">
            <a:normAutofit lnSpcReduction="10000"/>
          </a:bodyPr>
          <a:lstStyle/>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Giáo viên phụ trách: Thầy Nguyễn Đức Huy</a:t>
            </a: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Nhóm soạn thảo:</a:t>
            </a: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Sinh viên: Nguyễn Minh Trọng Trí MSSV: 18600287 .Email: </a:t>
            </a:r>
            <a:r>
              <a:rPr lang="en-US" u="sng">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trongtri2410@gmail.com</a:t>
            </a:r>
            <a:endParaRPr lang="en-US">
              <a:solidFill>
                <a:srgbClr val="FFFFFF"/>
              </a:solidFill>
              <a:latin typeface="Times New Roman" panose="02020603050405020304" pitchFamily="18" charset="0"/>
              <a:cs typeface="Times New Roman" panose="02020603050405020304" pitchFamily="18" charset="0"/>
            </a:endParaRP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Sinh viên: Nguyễn Huy Nam MSSV: 18600358 .Email: </a:t>
            </a:r>
            <a:r>
              <a:rPr lang="en-US" u="sng">
                <a:solidFill>
                  <a:srgbClr val="FFFF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huynamthaoquyen@gmail.com</a:t>
            </a:r>
            <a:endParaRPr lang="en-US">
              <a:solidFill>
                <a:srgbClr val="FFFFFF"/>
              </a:solidFill>
              <a:latin typeface="Times New Roman" panose="02020603050405020304" pitchFamily="18" charset="0"/>
              <a:cs typeface="Times New Roman" panose="02020603050405020304" pitchFamily="18" charset="0"/>
            </a:endParaRPr>
          </a:p>
          <a:p>
            <a:pPr indent="-320040" algn="l">
              <a:buFont typeface="Wingdings 3" charset="2"/>
              <a:buChar char=""/>
            </a:pPr>
            <a:r>
              <a:rPr lang="en-US">
                <a:solidFill>
                  <a:srgbClr val="FFFFFF"/>
                </a:solidFill>
                <a:latin typeface="Times New Roman" panose="02020603050405020304" pitchFamily="18" charset="0"/>
                <a:cs typeface="Times New Roman" panose="02020603050405020304" pitchFamily="18" charset="0"/>
              </a:rPr>
              <a:t>Sinh viên: Phạm Đình Văn MSSV: 18600319 .Email: </a:t>
            </a:r>
            <a:r>
              <a:rPr lang="en-US" u="sng">
                <a:solidFill>
                  <a:srgbClr val="FFFFFF"/>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dinhvan1599@gmail.com</a:t>
            </a:r>
            <a:endParaRPr lang="en-US">
              <a:solidFill>
                <a:srgbClr val="FFFFFF"/>
              </a:solidFill>
              <a:latin typeface="Times New Roman" panose="02020603050405020304" pitchFamily="18" charset="0"/>
              <a:cs typeface="Times New Roman" panose="02020603050405020304" pitchFamily="18" charset="0"/>
            </a:endParaRPr>
          </a:p>
          <a:p>
            <a:pPr indent="-320040" algn="l">
              <a:buFont typeface="Wingdings 3" charset="2"/>
              <a:buChar char=""/>
            </a:pPr>
            <a:endParaRPr lang="en-US" sz="1700">
              <a:solidFill>
                <a:srgbClr val="FFFFFF"/>
              </a:solidFill>
            </a:endParaRPr>
          </a:p>
          <a:p>
            <a:pPr indent="-320040" algn="l">
              <a:buFont typeface="Wingdings 3" charset="2"/>
              <a:buChar char=""/>
            </a:pPr>
            <a:endParaRPr lang="en-US" sz="1700">
              <a:solidFill>
                <a:srgbClr val="FFFFFF"/>
              </a:solidFill>
            </a:endParaRPr>
          </a:p>
        </p:txBody>
      </p:sp>
      <p:sp>
        <p:nvSpPr>
          <p:cNvPr id="4" name="Date Placeholder 3">
            <a:extLst>
              <a:ext uri="{FF2B5EF4-FFF2-40B4-BE49-F238E27FC236}">
                <a16:creationId xmlns:a16="http://schemas.microsoft.com/office/drawing/2014/main" id="{90B73A71-0008-4C8B-8DB4-9766D9D65378}"/>
              </a:ext>
            </a:extLst>
          </p:cNvPr>
          <p:cNvSpPr>
            <a:spLocks noGrp="1"/>
          </p:cNvSpPr>
          <p:nvPr>
            <p:ph type="dt" sz="half" idx="10"/>
          </p:nvPr>
        </p:nvSpPr>
        <p:spPr/>
        <p:txBody>
          <a:bodyPr/>
          <a:lstStyle/>
          <a:p>
            <a:fld id="{61258EDA-C63E-4655-87BB-6E4A96B6784D}" type="datetime1">
              <a:rPr lang="vi-VN" smtClean="0"/>
              <a:t>31/05/2019</a:t>
            </a:fld>
            <a:endParaRPr lang="vi-VN"/>
          </a:p>
        </p:txBody>
      </p:sp>
      <p:sp>
        <p:nvSpPr>
          <p:cNvPr id="5" name="Footer Placeholder 4">
            <a:extLst>
              <a:ext uri="{FF2B5EF4-FFF2-40B4-BE49-F238E27FC236}">
                <a16:creationId xmlns:a16="http://schemas.microsoft.com/office/drawing/2014/main" id="{E19B4D0F-ABAE-4722-8A9F-198E7EB9CAB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CACAE0E-8926-4D43-9B9D-23210926A854}"/>
              </a:ext>
            </a:extLst>
          </p:cNvPr>
          <p:cNvSpPr>
            <a:spLocks noGrp="1"/>
          </p:cNvSpPr>
          <p:nvPr>
            <p:ph type="sldNum" sz="quarter" idx="12"/>
          </p:nvPr>
        </p:nvSpPr>
        <p:spPr/>
        <p:txBody>
          <a:bodyPr/>
          <a:lstStyle/>
          <a:p>
            <a:fld id="{DB71D3C8-3975-43E0-A144-FA6528C65F0C}" type="slidenum">
              <a:rPr lang="vi-VN" smtClean="0"/>
              <a:t>1</a:t>
            </a:fld>
            <a:endParaRPr lang="vi-VN"/>
          </a:p>
        </p:txBody>
      </p:sp>
    </p:spTree>
    <p:extLst>
      <p:ext uri="{BB962C8B-B14F-4D97-AF65-F5344CB8AC3E}">
        <p14:creationId xmlns:p14="http://schemas.microsoft.com/office/powerpoint/2010/main" val="3865822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Káº¿t quáº£ hÃ¬nh áº£nh cho kha nang tuong tac">
            <a:extLst>
              <a:ext uri="{FF2B5EF4-FFF2-40B4-BE49-F238E27FC236}">
                <a16:creationId xmlns:a16="http://schemas.microsoft.com/office/drawing/2014/main" id="{B32012A0-412C-4543-A957-7D402C658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5" r="7713"/>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60F0437-6224-4417-BA71-0C453C50DCCF}"/>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4358ACD1-346F-4353-B114-7A7343CF02DF}"/>
              </a:ext>
            </a:extLst>
          </p:cNvPr>
          <p:cNvSpPr>
            <a:spLocks noGrp="1"/>
          </p:cNvSpPr>
          <p:nvPr>
            <p:ph idx="1"/>
          </p:nvPr>
        </p:nvSpPr>
        <p:spPr>
          <a:xfrm>
            <a:off x="677334" y="2160589"/>
            <a:ext cx="3851122" cy="3880773"/>
          </a:xfrm>
        </p:spPr>
        <p:txBody>
          <a:bodyPr>
            <a:normAutofit/>
          </a:bodyPr>
          <a:lstStyle/>
          <a:p>
            <a:r>
              <a:rPr lang="en-US" sz="2400" b="1" dirty="0" err="1">
                <a:latin typeface="Times New Roman" panose="02020603050405020304" pitchFamily="18" charset="0"/>
                <a:cs typeface="Times New Roman" panose="02020603050405020304" pitchFamily="18" charset="0"/>
              </a:rPr>
              <a:t>Khả</a:t>
            </a:r>
            <a:r>
              <a:rPr lang="en-US" sz="2400" b="1">
                <a:latin typeface="Times New Roman" panose="02020603050405020304" pitchFamily="18" charset="0"/>
                <a:cs typeface="Times New Roman" panose="02020603050405020304" pitchFamily="18" charset="0"/>
              </a:rPr>
              <a:t> năng t</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ơng tác:</a:t>
            </a:r>
          </a:p>
          <a:p>
            <a:pPr>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 Khả năng giao tiếp và kết nối của những cỗ máy,thiết bị,máy cảm biến và con người kết nối và giao tiếp với nhau qua mạng lưới vạn vật kết nối internet hoặc mạng lưới vạn người kết nối internet.</a:t>
            </a:r>
          </a:p>
          <a:p>
            <a:pPr>
              <a:buFont typeface="Wingdings" panose="05000000000000000000" pitchFamily="2" charset="2"/>
              <a:buChar char="q"/>
            </a:pPr>
            <a:endParaRPr lang="vi-VN"/>
          </a:p>
          <a:p>
            <a:endParaRPr lang="vi-VN" b="1"/>
          </a:p>
        </p:txBody>
      </p:sp>
      <p:cxnSp>
        <p:nvCxnSpPr>
          <p:cNvPr id="1028"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9"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F703ABCD-DBB2-4CCE-AE79-145F9B42D89F}"/>
              </a:ext>
            </a:extLst>
          </p:cNvPr>
          <p:cNvSpPr>
            <a:spLocks noGrp="1"/>
          </p:cNvSpPr>
          <p:nvPr>
            <p:ph type="dt" sz="half" idx="10"/>
          </p:nvPr>
        </p:nvSpPr>
        <p:spPr/>
        <p:txBody>
          <a:bodyPr/>
          <a:lstStyle/>
          <a:p>
            <a:fld id="{3E329798-BB24-4559-B8C5-E9F3363770DA}" type="datetime1">
              <a:rPr lang="vi-VN" smtClean="0"/>
              <a:t>31/05/2019</a:t>
            </a:fld>
            <a:endParaRPr lang="vi-VN"/>
          </a:p>
        </p:txBody>
      </p:sp>
      <p:sp>
        <p:nvSpPr>
          <p:cNvPr id="6" name="Slide Number Placeholder 5">
            <a:extLst>
              <a:ext uri="{FF2B5EF4-FFF2-40B4-BE49-F238E27FC236}">
                <a16:creationId xmlns:a16="http://schemas.microsoft.com/office/drawing/2014/main" id="{200283D6-888B-4E3E-89F1-6C1C7C59C013}"/>
              </a:ext>
            </a:extLst>
          </p:cNvPr>
          <p:cNvSpPr>
            <a:spLocks noGrp="1"/>
          </p:cNvSpPr>
          <p:nvPr>
            <p:ph type="sldNum" sz="quarter" idx="12"/>
          </p:nvPr>
        </p:nvSpPr>
        <p:spPr/>
        <p:txBody>
          <a:bodyPr/>
          <a:lstStyle/>
          <a:p>
            <a:fld id="{DB71D3C8-3975-43E0-A144-FA6528C65F0C}" type="slidenum">
              <a:rPr lang="vi-VN" smtClean="0"/>
              <a:t>10</a:t>
            </a:fld>
            <a:endParaRPr lang="vi-VN"/>
          </a:p>
        </p:txBody>
      </p:sp>
      <p:sp>
        <p:nvSpPr>
          <p:cNvPr id="5" name="Footer Placeholder 4">
            <a:extLst>
              <a:ext uri="{FF2B5EF4-FFF2-40B4-BE49-F238E27FC236}">
                <a16:creationId xmlns:a16="http://schemas.microsoft.com/office/drawing/2014/main" id="{F750BFB5-CD16-4811-A568-30F5BC613AB4}"/>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26256339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Káº¿t quáº£ hÃ¬nh áº£nh cho minh bach thong tin">
            <a:extLst>
              <a:ext uri="{FF2B5EF4-FFF2-40B4-BE49-F238E27FC236}">
                <a16:creationId xmlns:a16="http://schemas.microsoft.com/office/drawing/2014/main" id="{62643237-8360-486F-8CF6-3283039C76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8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1EA92C-3789-48C2-BBA3-720D78FEB9C9}"/>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73" name="Content Placeholder 2">
            <a:extLst>
              <a:ext uri="{FF2B5EF4-FFF2-40B4-BE49-F238E27FC236}">
                <a16:creationId xmlns:a16="http://schemas.microsoft.com/office/drawing/2014/main" id="{3A663321-0F13-4FAB-9EA4-7FD8C508523C}"/>
              </a:ext>
            </a:extLst>
          </p:cNvPr>
          <p:cNvSpPr>
            <a:spLocks noGrp="1"/>
          </p:cNvSpPr>
          <p:nvPr>
            <p:ph idx="1"/>
          </p:nvPr>
        </p:nvSpPr>
        <p:spPr>
          <a:xfrm>
            <a:off x="677334" y="2160589"/>
            <a:ext cx="3851122" cy="3880773"/>
          </a:xfrm>
        </p:spPr>
        <p:txBody>
          <a:bodyPr>
            <a:normAutofit lnSpcReduction="10000"/>
          </a:bodyPr>
          <a:lstStyle/>
          <a:p>
            <a:r>
              <a:rPr lang="vi-VN" sz="2200" b="1">
                <a:latin typeface="Times New Roman" panose="02020603050405020304" pitchFamily="18" charset="0"/>
                <a:cs typeface="Times New Roman" panose="02020603050405020304" pitchFamily="18" charset="0"/>
              </a:rPr>
              <a:t>Minh bạch thông tin:</a:t>
            </a:r>
          </a:p>
          <a:p>
            <a:pPr>
              <a:buFont typeface="Wingdings" panose="05000000000000000000" pitchFamily="2" charset="2"/>
              <a:buChar char="q"/>
            </a:pPr>
            <a:r>
              <a:rPr lang="vi-VN" sz="2200">
                <a:latin typeface="Times New Roman" panose="02020603050405020304" pitchFamily="18" charset="0"/>
                <a:cs typeface="Times New Roman" panose="02020603050405020304" pitchFamily="18" charset="0"/>
              </a:rPr>
              <a:t>Khả năng của những hệ thống thông tin để tạo ra 1 phiên bản ảo của thế giới thực tế bằng việc làm giàu những mô hình nhà máy kỹ thuật số bằng dữ liệu cảm biến. Điều này yêu cầu sự tập hợp những dữ liệu cảm biến thô đến thông tin ngữ cảnh có giá trị cao hơn. </a:t>
            </a:r>
          </a:p>
          <a:p>
            <a:pPr>
              <a:buFont typeface="Wingdings" panose="05000000000000000000" pitchFamily="2" charset="2"/>
              <a:buChar char="q"/>
            </a:pPr>
            <a:endParaRPr lang="vi-VN" b="1"/>
          </a:p>
        </p:txBody>
      </p:sp>
      <p:cxnSp>
        <p:nvCxnSpPr>
          <p:cNvPr id="2071" name="Straight Connector 15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2" name="Straight Connector 153">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CBFBDC0C-9F87-4432-87D2-337D1B7E152C}"/>
              </a:ext>
            </a:extLst>
          </p:cNvPr>
          <p:cNvSpPr>
            <a:spLocks noGrp="1"/>
          </p:cNvSpPr>
          <p:nvPr>
            <p:ph type="dt" sz="half" idx="10"/>
          </p:nvPr>
        </p:nvSpPr>
        <p:spPr/>
        <p:txBody>
          <a:bodyPr/>
          <a:lstStyle/>
          <a:p>
            <a:fld id="{ED094C2C-E366-4BCF-970D-A8A7068B6BCF}" type="datetime1">
              <a:rPr lang="vi-VN" smtClean="0"/>
              <a:t>31/05/2019</a:t>
            </a:fld>
            <a:endParaRPr lang="vi-VN"/>
          </a:p>
        </p:txBody>
      </p:sp>
      <p:sp>
        <p:nvSpPr>
          <p:cNvPr id="5" name="Slide Number Placeholder 4">
            <a:extLst>
              <a:ext uri="{FF2B5EF4-FFF2-40B4-BE49-F238E27FC236}">
                <a16:creationId xmlns:a16="http://schemas.microsoft.com/office/drawing/2014/main" id="{BBA6D90C-141D-40B4-975A-ADF91BB329BA}"/>
              </a:ext>
            </a:extLst>
          </p:cNvPr>
          <p:cNvSpPr>
            <a:spLocks noGrp="1"/>
          </p:cNvSpPr>
          <p:nvPr>
            <p:ph type="sldNum" sz="quarter" idx="12"/>
          </p:nvPr>
        </p:nvSpPr>
        <p:spPr/>
        <p:txBody>
          <a:bodyPr/>
          <a:lstStyle/>
          <a:p>
            <a:fld id="{DB71D3C8-3975-43E0-A144-FA6528C65F0C}" type="slidenum">
              <a:rPr lang="vi-VN" smtClean="0"/>
              <a:t>11</a:t>
            </a:fld>
            <a:endParaRPr lang="vi-VN"/>
          </a:p>
        </p:txBody>
      </p:sp>
      <p:sp>
        <p:nvSpPr>
          <p:cNvPr id="3" name="Footer Placeholder 2">
            <a:extLst>
              <a:ext uri="{FF2B5EF4-FFF2-40B4-BE49-F238E27FC236}">
                <a16:creationId xmlns:a16="http://schemas.microsoft.com/office/drawing/2014/main" id="{6B91E0A3-F19C-4B84-8786-1C5B07C9EFF8}"/>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45275887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Ã¬nh áº£nh cÃ³ liÃªn quan">
            <a:extLst>
              <a:ext uri="{FF2B5EF4-FFF2-40B4-BE49-F238E27FC236}">
                <a16:creationId xmlns:a16="http://schemas.microsoft.com/office/drawing/2014/main" id="{F2B1155B-AB3F-4885-8F26-03E13DF8A8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86" r="14605" b="-2"/>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43765E4-2ED1-48E6-9D7A-77A3FABFEEA9}"/>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36D40098-56C5-42FA-A2F7-028BB239E0DC}"/>
              </a:ext>
            </a:extLst>
          </p:cNvPr>
          <p:cNvSpPr>
            <a:spLocks noGrp="1"/>
          </p:cNvSpPr>
          <p:nvPr>
            <p:ph idx="1"/>
          </p:nvPr>
        </p:nvSpPr>
        <p:spPr>
          <a:xfrm>
            <a:off x="677333" y="1938866"/>
            <a:ext cx="3947676" cy="4726977"/>
          </a:xfrm>
        </p:spPr>
        <p:txBody>
          <a:bodyPr>
            <a:normAutofit/>
          </a:bodyPr>
          <a:lstStyle/>
          <a:p>
            <a:pPr>
              <a:lnSpc>
                <a:spcPct val="90000"/>
              </a:lnSpc>
            </a:pPr>
            <a:r>
              <a:rPr lang="vi-VN" sz="2400" b="1">
                <a:latin typeface="Times New Roman" panose="02020603050405020304" pitchFamily="18" charset="0"/>
                <a:cs typeface="Times New Roman" panose="02020603050405020304" pitchFamily="18" charset="0"/>
              </a:rPr>
              <a:t>Công nghệ hỗ trợ</a:t>
            </a:r>
          </a:p>
          <a:p>
            <a:pPr>
              <a:lnSpc>
                <a:spcPct val="90000"/>
              </a:lnSpc>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Đầu tiên khả năng của những hệ thống hỗ trợ con người bằng việc tập hợp và hình dung thông tin một cách bao quát cho việc tạo những quyết định được thông báo rõ ràng và giải quyết những vấn đề khẩn cấp qua những ghi chú ngắn gọn. Thứ nhì, khả năng của những hệ thống không gian mạng-vật lý để hỗ trợ con người thực hiện những nhiệm vụ cái mà không dễ chịu, tốn quá nhiều sức lực hoặc không an toàn đối với con người.</a:t>
            </a:r>
          </a:p>
          <a:p>
            <a:pPr>
              <a:lnSpc>
                <a:spcPct val="90000"/>
              </a:lnSpc>
              <a:buFont typeface="Wingdings" panose="05000000000000000000" pitchFamily="2" charset="2"/>
              <a:buChar char="q"/>
            </a:pPr>
            <a:endParaRPr lang="vi-VN" sz="1700"/>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5A5B851F-49EE-4324-8C1B-BE1055CC47D4}"/>
              </a:ext>
            </a:extLst>
          </p:cNvPr>
          <p:cNvSpPr>
            <a:spLocks noGrp="1"/>
          </p:cNvSpPr>
          <p:nvPr>
            <p:ph type="dt" sz="half" idx="10"/>
          </p:nvPr>
        </p:nvSpPr>
        <p:spPr/>
        <p:txBody>
          <a:bodyPr/>
          <a:lstStyle/>
          <a:p>
            <a:fld id="{B96BF3BC-A777-4714-98C9-471471E6BB5A}" type="datetime1">
              <a:rPr lang="vi-VN" smtClean="0"/>
              <a:t>31/05/2019</a:t>
            </a:fld>
            <a:endParaRPr lang="vi-VN"/>
          </a:p>
        </p:txBody>
      </p:sp>
      <p:sp>
        <p:nvSpPr>
          <p:cNvPr id="5" name="Slide Number Placeholder 4">
            <a:extLst>
              <a:ext uri="{FF2B5EF4-FFF2-40B4-BE49-F238E27FC236}">
                <a16:creationId xmlns:a16="http://schemas.microsoft.com/office/drawing/2014/main" id="{12279ECF-8252-437C-8BFE-350FF5F88520}"/>
              </a:ext>
            </a:extLst>
          </p:cNvPr>
          <p:cNvSpPr>
            <a:spLocks noGrp="1"/>
          </p:cNvSpPr>
          <p:nvPr>
            <p:ph type="sldNum" sz="quarter" idx="12"/>
          </p:nvPr>
        </p:nvSpPr>
        <p:spPr/>
        <p:txBody>
          <a:bodyPr/>
          <a:lstStyle/>
          <a:p>
            <a:fld id="{DB71D3C8-3975-43E0-A144-FA6528C65F0C}" type="slidenum">
              <a:rPr lang="vi-VN" smtClean="0"/>
              <a:t>12</a:t>
            </a:fld>
            <a:endParaRPr lang="vi-VN"/>
          </a:p>
        </p:txBody>
      </p:sp>
      <p:sp>
        <p:nvSpPr>
          <p:cNvPr id="6" name="Footer Placeholder 5">
            <a:extLst>
              <a:ext uri="{FF2B5EF4-FFF2-40B4-BE49-F238E27FC236}">
                <a16:creationId xmlns:a16="http://schemas.microsoft.com/office/drawing/2014/main" id="{B99C172F-9DF2-4D2D-832E-FBD98C5FD62D}"/>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80140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HÃ¬nh áº£nh cÃ³ liÃªn quan">
            <a:extLst>
              <a:ext uri="{FF2B5EF4-FFF2-40B4-BE49-F238E27FC236}">
                <a16:creationId xmlns:a16="http://schemas.microsoft.com/office/drawing/2014/main" id="{B30FCFC9-97EC-4B27-9728-7372965E60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20" r="2180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795112-70A9-4812-B984-96751D8387DA}"/>
              </a:ext>
            </a:extLst>
          </p:cNvPr>
          <p:cNvSpPr>
            <a:spLocks noGrp="1"/>
          </p:cNvSpPr>
          <p:nvPr>
            <p:ph type="title"/>
          </p:nvPr>
        </p:nvSpPr>
        <p:spPr>
          <a:xfrm>
            <a:off x="677333" y="609600"/>
            <a:ext cx="3851123" cy="1320800"/>
          </a:xfrm>
        </p:spPr>
        <p:txBody>
          <a:bodyPr>
            <a:normAutofit/>
          </a:bodyPr>
          <a:lstStyle/>
          <a:p>
            <a:pPr marL="857250" indent="-857250">
              <a:buFont typeface="+mj-lt"/>
              <a:buAutoNum type="romanUcPeriod" startAt="2"/>
            </a:pPr>
            <a:r>
              <a:rPr lang="vi-VN">
                <a:solidFill>
                  <a:srgbClr val="FF0000"/>
                </a:solidFill>
              </a:rPr>
              <a:t>Nguyên tắc thiết kế:</a:t>
            </a:r>
          </a:p>
        </p:txBody>
      </p:sp>
      <p:sp>
        <p:nvSpPr>
          <p:cNvPr id="3" name="Content Placeholder 2">
            <a:extLst>
              <a:ext uri="{FF2B5EF4-FFF2-40B4-BE49-F238E27FC236}">
                <a16:creationId xmlns:a16="http://schemas.microsoft.com/office/drawing/2014/main" id="{CDE68DD0-7B72-4ABE-B5DA-138EF7F5DC4D}"/>
              </a:ext>
            </a:extLst>
          </p:cNvPr>
          <p:cNvSpPr>
            <a:spLocks noGrp="1"/>
          </p:cNvSpPr>
          <p:nvPr>
            <p:ph idx="1"/>
          </p:nvPr>
        </p:nvSpPr>
        <p:spPr>
          <a:xfrm>
            <a:off x="677334" y="2160589"/>
            <a:ext cx="3851122" cy="3880773"/>
          </a:xfrm>
        </p:spPr>
        <p:txBody>
          <a:bodyPr>
            <a:normAutofit/>
          </a:bodyPr>
          <a:lstStyle/>
          <a:p>
            <a:pPr lvl="1"/>
            <a:r>
              <a:rPr lang="vi-VN" sz="2000" b="1">
                <a:latin typeface="Times New Roman" panose="02020603050405020304" pitchFamily="18" charset="0"/>
                <a:cs typeface="Times New Roman" panose="02020603050405020304" pitchFamily="18" charset="0"/>
              </a:rPr>
              <a:t>Phân quyền quyết định</a:t>
            </a:r>
            <a:r>
              <a:rPr lang="en-US" sz="2000" b="1">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 Hệ thống không gian mạng thực-ảo có quyền cho phép tự đưa ra quyết định và thực hiện nhiệm vụ một cách tự động nhất có thể.Chỉ trong trường hợp ngoại lệ, bị nhiễu, hoặc mục tiêu đề ra bị mâu thuẫn với nhau sẽ được ủy thác cho cấp cao hơn.</a:t>
            </a:r>
          </a:p>
          <a:p>
            <a:pPr lvl="1"/>
            <a:endParaRPr lang="vi-VN" b="1"/>
          </a:p>
          <a:p>
            <a:pPr lvl="1"/>
            <a:endParaRPr lang="vi-VN"/>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a:extLst>
              <a:ext uri="{FF2B5EF4-FFF2-40B4-BE49-F238E27FC236}">
                <a16:creationId xmlns:a16="http://schemas.microsoft.com/office/drawing/2014/main" id="{4EA4C9A4-7C18-45D4-9BF7-D14C4A1C3F6D}"/>
              </a:ext>
            </a:extLst>
          </p:cNvPr>
          <p:cNvSpPr>
            <a:spLocks noGrp="1"/>
          </p:cNvSpPr>
          <p:nvPr>
            <p:ph type="dt" sz="half" idx="10"/>
          </p:nvPr>
        </p:nvSpPr>
        <p:spPr/>
        <p:txBody>
          <a:bodyPr/>
          <a:lstStyle/>
          <a:p>
            <a:fld id="{5AF0CE7F-0C1A-4E8B-9F60-9F04F8D05097}" type="datetime1">
              <a:rPr lang="vi-VN" smtClean="0"/>
              <a:t>31/05/2019</a:t>
            </a:fld>
            <a:endParaRPr lang="vi-VN"/>
          </a:p>
        </p:txBody>
      </p:sp>
      <p:sp>
        <p:nvSpPr>
          <p:cNvPr id="5" name="Slide Number Placeholder 4">
            <a:extLst>
              <a:ext uri="{FF2B5EF4-FFF2-40B4-BE49-F238E27FC236}">
                <a16:creationId xmlns:a16="http://schemas.microsoft.com/office/drawing/2014/main" id="{2791394D-B9A7-4596-BAA6-69AE47C15A00}"/>
              </a:ext>
            </a:extLst>
          </p:cNvPr>
          <p:cNvSpPr>
            <a:spLocks noGrp="1"/>
          </p:cNvSpPr>
          <p:nvPr>
            <p:ph type="sldNum" sz="quarter" idx="12"/>
          </p:nvPr>
        </p:nvSpPr>
        <p:spPr/>
        <p:txBody>
          <a:bodyPr/>
          <a:lstStyle/>
          <a:p>
            <a:fld id="{DB71D3C8-3975-43E0-A144-FA6528C65F0C}" type="slidenum">
              <a:rPr lang="vi-VN" smtClean="0"/>
              <a:t>13</a:t>
            </a:fld>
            <a:endParaRPr lang="vi-VN"/>
          </a:p>
        </p:txBody>
      </p:sp>
      <p:sp>
        <p:nvSpPr>
          <p:cNvPr id="6" name="Footer Placeholder 5">
            <a:extLst>
              <a:ext uri="{FF2B5EF4-FFF2-40B4-BE49-F238E27FC236}">
                <a16:creationId xmlns:a16="http://schemas.microsoft.com/office/drawing/2014/main" id="{A78F5508-538D-4400-BC8B-62ED18618384}"/>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26105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1C52-A255-442E-85A1-CFFC2EF3A17E}"/>
              </a:ext>
            </a:extLst>
          </p:cNvPr>
          <p:cNvSpPr>
            <a:spLocks noGrp="1"/>
          </p:cNvSpPr>
          <p:nvPr>
            <p:ph type="title"/>
          </p:nvPr>
        </p:nvSpPr>
        <p:spPr/>
        <p:txBody>
          <a:bodyPr/>
          <a:lstStyle/>
          <a:p>
            <a:r>
              <a:rPr lang="vi-VN">
                <a:solidFill>
                  <a:srgbClr val="FF0000"/>
                </a:solidFill>
              </a:rPr>
              <a:t>CƠ HỘI VÀ THÁCH THỨC</a:t>
            </a:r>
          </a:p>
        </p:txBody>
      </p:sp>
      <p:sp>
        <p:nvSpPr>
          <p:cNvPr id="3" name="Text Placeholder 2">
            <a:extLst>
              <a:ext uri="{FF2B5EF4-FFF2-40B4-BE49-F238E27FC236}">
                <a16:creationId xmlns:a16="http://schemas.microsoft.com/office/drawing/2014/main" id="{DCBEFD8E-52A2-48D0-AA46-A2697794D609}"/>
              </a:ext>
            </a:extLst>
          </p:cNvPr>
          <p:cNvSpPr>
            <a:spLocks noGrp="1"/>
          </p:cNvSpPr>
          <p:nvPr>
            <p:ph type="body" idx="1"/>
          </p:nvPr>
        </p:nvSpPr>
        <p:spPr>
          <a:xfrm>
            <a:off x="677334" y="2998800"/>
            <a:ext cx="8596668" cy="860400"/>
          </a:xfrm>
        </p:spPr>
        <p:txBody>
          <a:bodyPr/>
          <a:lstStyle/>
          <a:p>
            <a:r>
              <a:rPr lang="vi-VN"/>
              <a:t>SECTION 3</a:t>
            </a:r>
          </a:p>
        </p:txBody>
      </p:sp>
      <p:sp>
        <p:nvSpPr>
          <p:cNvPr id="4" name="Date Placeholder 3">
            <a:extLst>
              <a:ext uri="{FF2B5EF4-FFF2-40B4-BE49-F238E27FC236}">
                <a16:creationId xmlns:a16="http://schemas.microsoft.com/office/drawing/2014/main" id="{4A3DE7B7-E563-40D3-9D01-78BBCA0D0F75}"/>
              </a:ext>
            </a:extLst>
          </p:cNvPr>
          <p:cNvSpPr>
            <a:spLocks noGrp="1"/>
          </p:cNvSpPr>
          <p:nvPr>
            <p:ph type="dt" sz="half" idx="10"/>
          </p:nvPr>
        </p:nvSpPr>
        <p:spPr/>
        <p:txBody>
          <a:bodyPr/>
          <a:lstStyle/>
          <a:p>
            <a:fld id="{8644C490-7085-4F63-81A0-646EF2FA9F29}" type="datetime1">
              <a:rPr lang="vi-VN" smtClean="0"/>
              <a:t>31/05/2019</a:t>
            </a:fld>
            <a:endParaRPr lang="vi-VN"/>
          </a:p>
        </p:txBody>
      </p:sp>
      <p:sp>
        <p:nvSpPr>
          <p:cNvPr id="5" name="Slide Number Placeholder 4">
            <a:extLst>
              <a:ext uri="{FF2B5EF4-FFF2-40B4-BE49-F238E27FC236}">
                <a16:creationId xmlns:a16="http://schemas.microsoft.com/office/drawing/2014/main" id="{D29551B2-107C-45F1-B079-9A3FCC5CE8A0}"/>
              </a:ext>
            </a:extLst>
          </p:cNvPr>
          <p:cNvSpPr>
            <a:spLocks noGrp="1"/>
          </p:cNvSpPr>
          <p:nvPr>
            <p:ph type="sldNum" sz="quarter" idx="12"/>
          </p:nvPr>
        </p:nvSpPr>
        <p:spPr/>
        <p:txBody>
          <a:bodyPr/>
          <a:lstStyle/>
          <a:p>
            <a:fld id="{DB71D3C8-3975-43E0-A144-FA6528C65F0C}" type="slidenum">
              <a:rPr lang="vi-VN" smtClean="0"/>
              <a:t>14</a:t>
            </a:fld>
            <a:endParaRPr lang="vi-VN"/>
          </a:p>
        </p:txBody>
      </p:sp>
      <p:sp>
        <p:nvSpPr>
          <p:cNvPr id="6" name="Footer Placeholder 5">
            <a:extLst>
              <a:ext uri="{FF2B5EF4-FFF2-40B4-BE49-F238E27FC236}">
                <a16:creationId xmlns:a16="http://schemas.microsoft.com/office/drawing/2014/main" id="{BAA025A5-2E28-42B0-BB92-176F6D5424C9}"/>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88104453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E3C8-DEEB-494C-B2BF-038180B28981}"/>
              </a:ext>
            </a:extLst>
          </p:cNvPr>
          <p:cNvSpPr>
            <a:spLocks noGrp="1"/>
          </p:cNvSpPr>
          <p:nvPr>
            <p:ph type="title"/>
          </p:nvPr>
        </p:nvSpPr>
        <p:spPr>
          <a:xfrm>
            <a:off x="677334" y="609600"/>
            <a:ext cx="8596668" cy="1320800"/>
          </a:xfrm>
        </p:spPr>
        <p:txBody>
          <a:bodyPr/>
          <a:lstStyle/>
          <a:p>
            <a:pPr marL="857250" indent="-857250">
              <a:buFont typeface="+mj-lt"/>
              <a:buAutoNum type="romanUcPeriod" startAt="3"/>
            </a:pPr>
            <a:r>
              <a:rPr lang="vi-VN">
                <a:solidFill>
                  <a:srgbClr val="FF0000"/>
                </a:solidFill>
              </a:rPr>
              <a:t>Cơ hội và thách thức</a:t>
            </a:r>
          </a:p>
        </p:txBody>
      </p:sp>
      <p:sp>
        <p:nvSpPr>
          <p:cNvPr id="3" name="Content Placeholder 2">
            <a:extLst>
              <a:ext uri="{FF2B5EF4-FFF2-40B4-BE49-F238E27FC236}">
                <a16:creationId xmlns:a16="http://schemas.microsoft.com/office/drawing/2014/main" id="{7F92464C-0410-4BC3-9641-09DC9D6FBFA6}"/>
              </a:ext>
            </a:extLst>
          </p:cNvPr>
          <p:cNvSpPr>
            <a:spLocks noGrp="1"/>
          </p:cNvSpPr>
          <p:nvPr>
            <p:ph idx="1"/>
          </p:nvPr>
        </p:nvSpPr>
        <p:spPr>
          <a:xfrm>
            <a:off x="677334" y="2160589"/>
            <a:ext cx="8596668" cy="3880773"/>
          </a:xfrm>
        </p:spPr>
        <p:txBody>
          <a:bodyPr>
            <a:normAutofit fontScale="92500" lnSpcReduction="20000"/>
          </a:bodyPr>
          <a:lstStyle/>
          <a:p>
            <a:r>
              <a:rPr lang="vi-VN" sz="2600" b="1">
                <a:latin typeface="Times New Roman" panose="02020603050405020304" pitchFamily="18" charset="0"/>
                <a:cs typeface="Times New Roman" panose="02020603050405020304" pitchFamily="18" charset="0"/>
              </a:rPr>
              <a:t>Cơ hội:</a:t>
            </a:r>
          </a:p>
          <a:p>
            <a:pPr fontAlgn="base">
              <a:buFont typeface="Wingdings" panose="05000000000000000000" pitchFamily="2" charset="2"/>
              <a:buChar char="v"/>
            </a:pPr>
            <a:r>
              <a:rPr lang="vi-VN" sz="1900">
                <a:latin typeface="Times New Roman" panose="02020603050405020304" pitchFamily="18" charset="0"/>
                <a:cs typeface="Times New Roman" panose="02020603050405020304" pitchFamily="18" charset="0"/>
              </a:rPr>
              <a:t>Cuộc CMCN4 đã mở ra những cơ hội có thể tranh thủ để thúc đẩy sự phát triển của của Việt Nam. Cụ thể là:</a:t>
            </a:r>
          </a:p>
          <a:p>
            <a:pPr fontAlgn="base">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Cuộc CMCN4 có thể tạo ra lợi thế của những nước đi sau như Việt Nam so với các nước phát triển do không bị hạn chế bởi quy mô cồng kềnh, quán tính lớn; tạo điều kiện cho Việt Nam bứt phá nhanh chóng, vượt qua các quốc gia khác cho dù xuất phát sau;</a:t>
            </a:r>
          </a:p>
          <a:p>
            <a:pPr fontAlgn="base">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Việc ứng dụng những công nghệ mới cho phép thúc đẩy năng suất lao động và tạo khả năng nâng cao mức thu nhập và cải thiện chất lượng cuộc sống cho người dân;</a:t>
            </a:r>
          </a:p>
          <a:p>
            <a:pPr fontAlgn="base">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Khả năng biến đổi các hệ thống sản xuất, quản lý và quản trị cho doanh nghiệp trong nước;</a:t>
            </a:r>
          </a:p>
          <a:p>
            <a:pPr>
              <a:buFont typeface="Wingdings" panose="05000000000000000000" pitchFamily="2" charset="2"/>
              <a:buChar char="q"/>
            </a:pPr>
            <a:r>
              <a:rPr lang="vi-VN" sz="1900">
                <a:latin typeface="Times New Roman" panose="02020603050405020304" pitchFamily="18" charset="0"/>
                <a:cs typeface="Times New Roman" panose="02020603050405020304" pitchFamily="18" charset="0"/>
              </a:rPr>
              <a:t>Trong lĩnh vực quốc phòng, an ninh, những phát triển về công nghệ có thể rút ngắn (cũng có thể gia tăng) khoảng cách chênh lệch về tiềm lực của các thế lực các quốc gia khác nhau.</a:t>
            </a:r>
          </a:p>
          <a:p>
            <a:endParaRPr lang="vi-VN" sz="2400" b="1"/>
          </a:p>
        </p:txBody>
      </p:sp>
      <p:sp>
        <p:nvSpPr>
          <p:cNvPr id="4" name="Date Placeholder 3">
            <a:extLst>
              <a:ext uri="{FF2B5EF4-FFF2-40B4-BE49-F238E27FC236}">
                <a16:creationId xmlns:a16="http://schemas.microsoft.com/office/drawing/2014/main" id="{D0FCDF01-C4ED-45C5-9745-DDE5C6B371E3}"/>
              </a:ext>
            </a:extLst>
          </p:cNvPr>
          <p:cNvSpPr>
            <a:spLocks noGrp="1"/>
          </p:cNvSpPr>
          <p:nvPr>
            <p:ph type="dt" sz="half" idx="10"/>
          </p:nvPr>
        </p:nvSpPr>
        <p:spPr>
          <a:xfrm>
            <a:off x="7205133" y="6041362"/>
            <a:ext cx="911939" cy="365125"/>
          </a:xfrm>
        </p:spPr>
        <p:txBody>
          <a:bodyPr/>
          <a:lstStyle/>
          <a:p>
            <a:fld id="{346FABB4-1184-4FCC-9BA4-6426DA9E81FC}" type="datetime1">
              <a:rPr lang="vi-VN" smtClean="0"/>
              <a:t>31/05/2019</a:t>
            </a:fld>
            <a:endParaRPr lang="vi-VN"/>
          </a:p>
        </p:txBody>
      </p:sp>
      <p:sp>
        <p:nvSpPr>
          <p:cNvPr id="5" name="Slide Number Placeholder 4">
            <a:extLst>
              <a:ext uri="{FF2B5EF4-FFF2-40B4-BE49-F238E27FC236}">
                <a16:creationId xmlns:a16="http://schemas.microsoft.com/office/drawing/2014/main" id="{514D8783-A6BD-46EF-AD1A-00604CC5737B}"/>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15</a:t>
            </a:fld>
            <a:endParaRPr lang="vi-VN"/>
          </a:p>
        </p:txBody>
      </p:sp>
      <p:sp>
        <p:nvSpPr>
          <p:cNvPr id="6" name="Footer Placeholder 5">
            <a:extLst>
              <a:ext uri="{FF2B5EF4-FFF2-40B4-BE49-F238E27FC236}">
                <a16:creationId xmlns:a16="http://schemas.microsoft.com/office/drawing/2014/main" id="{17CFA996-5609-4B4E-90D5-9AD497BCC6EC}"/>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58217269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E3C8-DEEB-494C-B2BF-038180B28981}"/>
              </a:ext>
            </a:extLst>
          </p:cNvPr>
          <p:cNvSpPr>
            <a:spLocks noGrp="1"/>
          </p:cNvSpPr>
          <p:nvPr>
            <p:ph type="title"/>
          </p:nvPr>
        </p:nvSpPr>
        <p:spPr>
          <a:xfrm>
            <a:off x="677334" y="609600"/>
            <a:ext cx="8596668" cy="1320800"/>
          </a:xfrm>
        </p:spPr>
        <p:txBody>
          <a:bodyPr anchor="t">
            <a:normAutofit/>
          </a:bodyPr>
          <a:lstStyle/>
          <a:p>
            <a:pPr marL="857250" indent="-857250">
              <a:buFont typeface="+mj-lt"/>
              <a:buAutoNum type="romanUcPeriod" startAt="3"/>
            </a:pPr>
            <a:r>
              <a:rPr lang="vi-VN">
                <a:solidFill>
                  <a:srgbClr val="FF0000"/>
                </a:solidFill>
              </a:rPr>
              <a:t>Cơ hội và thách thức</a:t>
            </a:r>
          </a:p>
        </p:txBody>
      </p:sp>
      <p:sp>
        <p:nvSpPr>
          <p:cNvPr id="7177" name="Content Placeholder 7174">
            <a:extLst>
              <a:ext uri="{FF2B5EF4-FFF2-40B4-BE49-F238E27FC236}">
                <a16:creationId xmlns:a16="http://schemas.microsoft.com/office/drawing/2014/main" id="{3C1358DA-0B14-413C-935D-4E8EA34C0AD3}"/>
              </a:ext>
            </a:extLst>
          </p:cNvPr>
          <p:cNvSpPr>
            <a:spLocks noGrp="1"/>
          </p:cNvSpPr>
          <p:nvPr>
            <p:ph idx="1"/>
          </p:nvPr>
        </p:nvSpPr>
        <p:spPr>
          <a:xfrm>
            <a:off x="677334" y="2160589"/>
            <a:ext cx="3957349" cy="3880773"/>
          </a:xfrm>
        </p:spPr>
        <p:txBody>
          <a:bodyPr>
            <a:normAutofit/>
          </a:bodyPr>
          <a:lstStyle/>
          <a:p>
            <a:r>
              <a:rPr lang="vi-VN">
                <a:latin typeface="Times New Roman" panose="02020603050405020304" pitchFamily="18" charset="0"/>
                <a:cs typeface="Times New Roman" panose="02020603050405020304" pitchFamily="18" charset="0"/>
              </a:rPr>
              <a:t>Là cơ hội để con người tiến gần hơn với thời đại.( Hình-Nguồn: Internet).</a:t>
            </a:r>
          </a:p>
          <a:p>
            <a:endParaRPr lang="en-US"/>
          </a:p>
        </p:txBody>
      </p:sp>
      <p:pic>
        <p:nvPicPr>
          <p:cNvPr id="7178" name="Picture 2" descr="Káº¿t quáº£ hÃ¬nh áº£nh cho 4.0 cÆ¡ há»i vÃ  thÃ¡ch thá»©c">
            <a:extLst>
              <a:ext uri="{FF2B5EF4-FFF2-40B4-BE49-F238E27FC236}">
                <a16:creationId xmlns:a16="http://schemas.microsoft.com/office/drawing/2014/main" id="{72EAE605-3D7C-477B-B96E-3916F1F5A4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21" r="7223" b="1"/>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0FCDF01-C4ED-45C5-9745-DDE5C6B371E3}"/>
              </a:ext>
            </a:extLst>
          </p:cNvPr>
          <p:cNvSpPr>
            <a:spLocks noGrp="1"/>
          </p:cNvSpPr>
          <p:nvPr>
            <p:ph type="dt" sz="half" idx="10"/>
          </p:nvPr>
        </p:nvSpPr>
        <p:spPr>
          <a:xfrm>
            <a:off x="6691957" y="6041362"/>
            <a:ext cx="1425116" cy="365125"/>
          </a:xfrm>
        </p:spPr>
        <p:txBody>
          <a:bodyPr>
            <a:normAutofit/>
          </a:bodyPr>
          <a:lstStyle/>
          <a:p>
            <a:pPr>
              <a:spcAft>
                <a:spcPts val="600"/>
              </a:spcAft>
            </a:pPr>
            <a:fld id="{FB551816-E271-421C-B353-0BCC66123488}" type="datetime1">
              <a:rPr lang="vi-VN" smtClean="0"/>
              <a:t>31/05/2019</a:t>
            </a:fld>
            <a:endParaRPr lang="vi-VN"/>
          </a:p>
        </p:txBody>
      </p:sp>
      <p:sp>
        <p:nvSpPr>
          <p:cNvPr id="5" name="Slide Number Placeholder 4">
            <a:extLst>
              <a:ext uri="{FF2B5EF4-FFF2-40B4-BE49-F238E27FC236}">
                <a16:creationId xmlns:a16="http://schemas.microsoft.com/office/drawing/2014/main" id="{514D8783-A6BD-46EF-AD1A-00604CC5737B}"/>
              </a:ext>
            </a:extLst>
          </p:cNvPr>
          <p:cNvSpPr>
            <a:spLocks noGrp="1"/>
          </p:cNvSpPr>
          <p:nvPr>
            <p:ph type="sldNum" sz="quarter" idx="12"/>
          </p:nvPr>
        </p:nvSpPr>
        <p:spPr>
          <a:xfrm>
            <a:off x="8590663" y="6041362"/>
            <a:ext cx="683339" cy="365125"/>
          </a:xfrm>
        </p:spPr>
        <p:txBody>
          <a:bodyPr>
            <a:normAutofit/>
          </a:bodyPr>
          <a:lstStyle/>
          <a:p>
            <a:pPr>
              <a:spcAft>
                <a:spcPts val="600"/>
              </a:spcAft>
            </a:pPr>
            <a:fld id="{DB71D3C8-3975-43E0-A144-FA6528C65F0C}" type="slidenum">
              <a:rPr lang="vi-VN" smtClean="0"/>
              <a:pPr>
                <a:spcAft>
                  <a:spcPts val="600"/>
                </a:spcAft>
              </a:pPr>
              <a:t>16</a:t>
            </a:fld>
            <a:endParaRPr lang="vi-VN"/>
          </a:p>
        </p:txBody>
      </p:sp>
      <p:sp>
        <p:nvSpPr>
          <p:cNvPr id="3" name="Footer Placeholder 2">
            <a:extLst>
              <a:ext uri="{FF2B5EF4-FFF2-40B4-BE49-F238E27FC236}">
                <a16:creationId xmlns:a16="http://schemas.microsoft.com/office/drawing/2014/main" id="{F1F66E3C-5410-40B3-9342-93DF95F66207}"/>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0851893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DC7E-03D2-4984-829E-2818572EAE5F}"/>
              </a:ext>
            </a:extLst>
          </p:cNvPr>
          <p:cNvSpPr>
            <a:spLocks noGrp="1"/>
          </p:cNvSpPr>
          <p:nvPr>
            <p:ph type="title"/>
          </p:nvPr>
        </p:nvSpPr>
        <p:spPr>
          <a:xfrm>
            <a:off x="677334" y="609600"/>
            <a:ext cx="8596668" cy="1320800"/>
          </a:xfrm>
        </p:spPr>
        <p:txBody>
          <a:bodyPr/>
          <a:lstStyle/>
          <a:p>
            <a:pPr marL="857250" indent="-857250">
              <a:buFont typeface="+mj-lt"/>
              <a:buAutoNum type="romanUcPeriod" startAt="3"/>
            </a:pPr>
            <a:r>
              <a:rPr lang="vi-VN">
                <a:solidFill>
                  <a:srgbClr val="FF0000"/>
                </a:solidFill>
                <a:latin typeface="Times New Roman" panose="02020603050405020304" pitchFamily="18" charset="0"/>
                <a:cs typeface="Times New Roman" panose="02020603050405020304" pitchFamily="18" charset="0"/>
              </a:rPr>
              <a:t>Cơ hội và thách thức</a:t>
            </a:r>
            <a:endParaRPr lang="vi-VN"/>
          </a:p>
        </p:txBody>
      </p:sp>
      <p:sp>
        <p:nvSpPr>
          <p:cNvPr id="3" name="Content Placeholder 2">
            <a:extLst>
              <a:ext uri="{FF2B5EF4-FFF2-40B4-BE49-F238E27FC236}">
                <a16:creationId xmlns:a16="http://schemas.microsoft.com/office/drawing/2014/main" id="{0966177A-D140-42D3-8679-20672CF867AF}"/>
              </a:ext>
            </a:extLst>
          </p:cNvPr>
          <p:cNvSpPr>
            <a:spLocks noGrp="1"/>
          </p:cNvSpPr>
          <p:nvPr>
            <p:ph idx="1"/>
          </p:nvPr>
        </p:nvSpPr>
        <p:spPr>
          <a:xfrm>
            <a:off x="677334" y="2160589"/>
            <a:ext cx="8596668" cy="3880773"/>
          </a:xfrm>
        </p:spPr>
        <p:txBody>
          <a:bodyPr>
            <a:normAutofit/>
          </a:bodyPr>
          <a:lstStyle/>
          <a:p>
            <a:r>
              <a:rPr lang="vi-VN" sz="2800" b="1">
                <a:latin typeface="Times New Roman" panose="02020603050405020304" pitchFamily="18" charset="0"/>
                <a:cs typeface="Times New Roman" panose="02020603050405020304" pitchFamily="18" charset="0"/>
              </a:rPr>
              <a:t>Thách thức:</a:t>
            </a:r>
          </a:p>
          <a:p>
            <a:pPr fontAlgn="base">
              <a:buFont typeface="Wingdings" panose="05000000000000000000" pitchFamily="2" charset="2"/>
              <a:buChar char="v"/>
            </a:pPr>
            <a:r>
              <a:rPr lang="vi-VN" sz="2000">
                <a:latin typeface="Times New Roman" panose="02020603050405020304" pitchFamily="18" charset="0"/>
                <a:cs typeface="Times New Roman" panose="02020603050405020304" pitchFamily="18" charset="0"/>
              </a:rPr>
              <a:t>Cuộc CMCN4 cũng đặt ra nhiều thách thức đối với Việt Nam, cụ thể là:</a:t>
            </a:r>
          </a:p>
          <a:p>
            <a:pPr fontAlgn="base">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Thách thức trong việc phải có nhận thức đầy đủ về bản chất, tác động của cuộc CMCN4 và khả năng tư duy, quản lý điều phối tích hợp các yếu tố công nghệ, phi công nghệ, giữa thực và ảo, giữa con người và máy móc;</a:t>
            </a:r>
          </a:p>
          <a:p>
            <a:pPr fontAlgn="base">
              <a:buFont typeface="Wingdings" panose="05000000000000000000" pitchFamily="2" charset="2"/>
              <a:buChar char="q"/>
            </a:pPr>
            <a:r>
              <a:rPr lang="vi-VN" sz="2000">
                <a:latin typeface="Times New Roman" panose="02020603050405020304" pitchFamily="18" charset="0"/>
                <a:cs typeface="Times New Roman" panose="02020603050405020304" pitchFamily="18" charset="0"/>
              </a:rPr>
              <a:t>Để gia nhập vào xu thế CMCN4 đòi hỏi phải có sự phát triển dựa trên tích lũy nền tảng lâu dài của nhiều lĩnh vực nghiên cứu cơ bản định hướng trong lĩnh vực KH&amp;CN đặc biệt là vật lý, sinh học, khoa học máy tính và trí tuệ nhân tạo, các lĩnh vực công nghệ mới, nghiên cứu các công nghệ mang tính đột phá</a:t>
            </a:r>
          </a:p>
          <a:p>
            <a:pPr fontAlgn="base">
              <a:buFont typeface="Wingdings" panose="05000000000000000000" pitchFamily="2" charset="2"/>
              <a:buChar char="q"/>
            </a:pPr>
            <a:endParaRPr lang="vi-VN"/>
          </a:p>
        </p:txBody>
      </p:sp>
      <p:sp>
        <p:nvSpPr>
          <p:cNvPr id="4" name="Date Placeholder 3">
            <a:extLst>
              <a:ext uri="{FF2B5EF4-FFF2-40B4-BE49-F238E27FC236}">
                <a16:creationId xmlns:a16="http://schemas.microsoft.com/office/drawing/2014/main" id="{453C2D19-4041-4E34-A38C-EC582BFF25B4}"/>
              </a:ext>
            </a:extLst>
          </p:cNvPr>
          <p:cNvSpPr>
            <a:spLocks noGrp="1"/>
          </p:cNvSpPr>
          <p:nvPr>
            <p:ph type="dt" sz="half" idx="10"/>
          </p:nvPr>
        </p:nvSpPr>
        <p:spPr>
          <a:xfrm>
            <a:off x="7205133" y="6041362"/>
            <a:ext cx="911939" cy="365125"/>
          </a:xfrm>
        </p:spPr>
        <p:txBody>
          <a:bodyPr/>
          <a:lstStyle/>
          <a:p>
            <a:fld id="{EA7E2520-ACC2-4608-B5A4-2D0E0382AE23}" type="datetime1">
              <a:rPr lang="vi-VN" smtClean="0"/>
              <a:t>31/05/2019</a:t>
            </a:fld>
            <a:endParaRPr lang="vi-VN"/>
          </a:p>
        </p:txBody>
      </p:sp>
      <p:sp>
        <p:nvSpPr>
          <p:cNvPr id="5" name="Slide Number Placeholder 4">
            <a:extLst>
              <a:ext uri="{FF2B5EF4-FFF2-40B4-BE49-F238E27FC236}">
                <a16:creationId xmlns:a16="http://schemas.microsoft.com/office/drawing/2014/main" id="{8E7FFC59-38F1-430E-9170-10C04E100C05}"/>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17</a:t>
            </a:fld>
            <a:endParaRPr lang="vi-VN"/>
          </a:p>
        </p:txBody>
      </p:sp>
      <p:sp>
        <p:nvSpPr>
          <p:cNvPr id="6" name="Footer Placeholder 5">
            <a:extLst>
              <a:ext uri="{FF2B5EF4-FFF2-40B4-BE49-F238E27FC236}">
                <a16:creationId xmlns:a16="http://schemas.microsoft.com/office/drawing/2014/main" id="{3286408D-56B6-4C02-8F84-DBEAD0D013DD}"/>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727644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DC7E-03D2-4984-829E-2818572EAE5F}"/>
              </a:ext>
            </a:extLst>
          </p:cNvPr>
          <p:cNvSpPr>
            <a:spLocks noGrp="1"/>
          </p:cNvSpPr>
          <p:nvPr>
            <p:ph type="title"/>
          </p:nvPr>
        </p:nvSpPr>
        <p:spPr>
          <a:xfrm>
            <a:off x="677334" y="609600"/>
            <a:ext cx="8596668" cy="1320800"/>
          </a:xfrm>
        </p:spPr>
        <p:txBody>
          <a:bodyPr anchor="t">
            <a:normAutofit/>
          </a:bodyPr>
          <a:lstStyle/>
          <a:p>
            <a:pPr marL="857250" indent="-857250">
              <a:buFont typeface="+mj-lt"/>
              <a:buAutoNum type="romanUcPeriod" startAt="3"/>
            </a:pPr>
            <a:r>
              <a:rPr lang="vi-VN" sz="4000">
                <a:solidFill>
                  <a:srgbClr val="FF0000"/>
                </a:solidFill>
                <a:latin typeface="Times New Roman" panose="02020603050405020304" pitchFamily="18" charset="0"/>
                <a:cs typeface="Times New Roman" panose="02020603050405020304" pitchFamily="18" charset="0"/>
              </a:rPr>
              <a:t>Cơ hội và thách thức</a:t>
            </a:r>
          </a:p>
        </p:txBody>
      </p:sp>
      <p:sp>
        <p:nvSpPr>
          <p:cNvPr id="3" name="Content Placeholder 2">
            <a:extLst>
              <a:ext uri="{FF2B5EF4-FFF2-40B4-BE49-F238E27FC236}">
                <a16:creationId xmlns:a16="http://schemas.microsoft.com/office/drawing/2014/main" id="{0966177A-D140-42D3-8679-20672CF867AF}"/>
              </a:ext>
            </a:extLst>
          </p:cNvPr>
          <p:cNvSpPr>
            <a:spLocks noGrp="1"/>
          </p:cNvSpPr>
          <p:nvPr>
            <p:ph idx="1"/>
          </p:nvPr>
        </p:nvSpPr>
        <p:spPr>
          <a:xfrm>
            <a:off x="677334" y="2160589"/>
            <a:ext cx="3957349" cy="3880773"/>
          </a:xfrm>
        </p:spPr>
        <p:txBody>
          <a:bodyPr>
            <a:normAutofit fontScale="92500" lnSpcReduction="10000"/>
          </a:bodyPr>
          <a:lstStyle/>
          <a:p>
            <a:pPr>
              <a:lnSpc>
                <a:spcPct val="90000"/>
              </a:lnSpc>
            </a:pPr>
            <a:r>
              <a:rPr lang="vi-VN" b="1">
                <a:latin typeface="Times New Roman" panose="02020603050405020304" pitchFamily="18" charset="0"/>
                <a:cs typeface="Times New Roman" panose="02020603050405020304" pitchFamily="18" charset="0"/>
              </a:rPr>
              <a:t>Thách thức:</a:t>
            </a:r>
          </a:p>
          <a:p>
            <a:pPr fontAlgn="base">
              <a:lnSpc>
                <a:spcPct val="90000"/>
              </a:lnSpc>
              <a:buFont typeface="Wingdings" panose="05000000000000000000" pitchFamily="2" charset="2"/>
              <a:buChar char="q"/>
            </a:pPr>
            <a:r>
              <a:rPr lang="vi-VN">
                <a:latin typeface="Times New Roman" panose="02020603050405020304" pitchFamily="18" charset="0"/>
                <a:cs typeface="Times New Roman" panose="02020603050405020304" pitchFamily="18" charset="0"/>
              </a:rPr>
              <a:t>Gia tăng bức xúc xã hội do sự thâm nhập của các công nghệ kỹ thuật số và các động lực của việc chia sẻ thông tin tiêu biểu của truyền thông xã hội;</a:t>
            </a:r>
          </a:p>
          <a:p>
            <a:pPr>
              <a:lnSpc>
                <a:spcPct val="90000"/>
              </a:lnSpc>
              <a:buFont typeface="Wingdings" panose="05000000000000000000" pitchFamily="2" charset="2"/>
              <a:buChar char="q"/>
            </a:pPr>
            <a:r>
              <a:rPr lang="vi-VN">
                <a:latin typeface="Times New Roman" panose="02020603050405020304" pitchFamily="18" charset="0"/>
                <a:cs typeface="Times New Roman" panose="02020603050405020304" pitchFamily="18" charset="0"/>
              </a:rPr>
              <a:t>Đặt ra những vấn đề lớn về giải quyết việc làm, ô nhiễm môi trường, đạo đức xã hội, rủi ro công nghệ</a:t>
            </a:r>
            <a:endParaRPr lang="vi-VN" b="1">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pPr>
            <a:r>
              <a:rPr lang="vi-VN">
                <a:latin typeface="Times New Roman" panose="02020603050405020304" pitchFamily="18" charset="0"/>
                <a:cs typeface="Times New Roman" panose="02020603050405020304" pitchFamily="18" charset="0"/>
              </a:rPr>
              <a:t>Thêm vào đó, cuộc CMCN4 diễn ra với tốc độ vô cùng nhanh chắc chắn sẽ đặt Việt Nam trước nguy cơ tụt hậu hơn nữa trong phát triển so với thế giới và rơi vào thế bị động trong đối phó với những mặt trái của cuộc cách mạng này.</a:t>
            </a:r>
            <a:endParaRPr lang="vi-VN" b="1">
              <a:latin typeface="Times New Roman" panose="02020603050405020304" pitchFamily="18" charset="0"/>
              <a:cs typeface="Times New Roman" panose="02020603050405020304" pitchFamily="18" charset="0"/>
            </a:endParaRPr>
          </a:p>
        </p:txBody>
      </p:sp>
      <p:pic>
        <p:nvPicPr>
          <p:cNvPr id="6146" name="Picture 2" descr="Dá»± bÃ¡o, vÃ o nÄm 2030, khoáº£ng 2 tá»· viá»c lÃ m sáº½ biáº¿n máº¥t vÃ  sáº½ khÃ´ng cÃ²n cÃ¡n bá» lÃ m viá»c trong lÄ©nh vá»±c nhÆ° ngÃ¢n hÃ ng, káº¿ toÃ¡n, cÃ¡c cÃ´ng viá»c liÃªn quan tá»i báº£o hÃ nh báº£o trÃ¬...">
            <a:extLst>
              <a:ext uri="{FF2B5EF4-FFF2-40B4-BE49-F238E27FC236}">
                <a16:creationId xmlns:a16="http://schemas.microsoft.com/office/drawing/2014/main" id="{85D0ABE5-F02A-4332-92D3-18829A1760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22" r="17310"/>
          <a:stretch/>
        </p:blipFill>
        <p:spPr bwMode="auto">
          <a:xfrm>
            <a:off x="4857451" y="2159331"/>
            <a:ext cx="4415050" cy="388236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53C2D19-4041-4E34-A38C-EC582BFF25B4}"/>
              </a:ext>
            </a:extLst>
          </p:cNvPr>
          <p:cNvSpPr>
            <a:spLocks noGrp="1"/>
          </p:cNvSpPr>
          <p:nvPr>
            <p:ph type="dt" sz="half" idx="10"/>
          </p:nvPr>
        </p:nvSpPr>
        <p:spPr>
          <a:xfrm>
            <a:off x="6691957" y="6041362"/>
            <a:ext cx="1425116" cy="365125"/>
          </a:xfrm>
        </p:spPr>
        <p:txBody>
          <a:bodyPr>
            <a:normAutofit/>
          </a:bodyPr>
          <a:lstStyle/>
          <a:p>
            <a:pPr>
              <a:spcAft>
                <a:spcPts val="600"/>
              </a:spcAft>
            </a:pPr>
            <a:fld id="{D78B3825-43F4-406F-A213-F599EA85E28C}" type="datetime1">
              <a:rPr lang="vi-VN" smtClean="0"/>
              <a:t>31/05/2019</a:t>
            </a:fld>
            <a:endParaRPr lang="vi-VN"/>
          </a:p>
        </p:txBody>
      </p:sp>
      <p:sp>
        <p:nvSpPr>
          <p:cNvPr id="5" name="Slide Number Placeholder 4">
            <a:extLst>
              <a:ext uri="{FF2B5EF4-FFF2-40B4-BE49-F238E27FC236}">
                <a16:creationId xmlns:a16="http://schemas.microsoft.com/office/drawing/2014/main" id="{8E7FFC59-38F1-430E-9170-10C04E100C05}"/>
              </a:ext>
            </a:extLst>
          </p:cNvPr>
          <p:cNvSpPr>
            <a:spLocks noGrp="1"/>
          </p:cNvSpPr>
          <p:nvPr>
            <p:ph type="sldNum" sz="quarter" idx="12"/>
          </p:nvPr>
        </p:nvSpPr>
        <p:spPr>
          <a:xfrm>
            <a:off x="8590663" y="6041362"/>
            <a:ext cx="683339" cy="365125"/>
          </a:xfrm>
        </p:spPr>
        <p:txBody>
          <a:bodyPr>
            <a:normAutofit/>
          </a:bodyPr>
          <a:lstStyle/>
          <a:p>
            <a:pPr>
              <a:spcAft>
                <a:spcPts val="600"/>
              </a:spcAft>
            </a:pPr>
            <a:fld id="{DB71D3C8-3975-43E0-A144-FA6528C65F0C}" type="slidenum">
              <a:rPr lang="vi-VN" smtClean="0"/>
              <a:pPr>
                <a:spcAft>
                  <a:spcPts val="600"/>
                </a:spcAft>
              </a:pPr>
              <a:t>18</a:t>
            </a:fld>
            <a:endParaRPr lang="vi-VN"/>
          </a:p>
        </p:txBody>
      </p:sp>
      <p:sp>
        <p:nvSpPr>
          <p:cNvPr id="6" name="Footer Placeholder 5">
            <a:extLst>
              <a:ext uri="{FF2B5EF4-FFF2-40B4-BE49-F238E27FC236}">
                <a16:creationId xmlns:a16="http://schemas.microsoft.com/office/drawing/2014/main" id="{3F8E2D40-79E4-4056-99EE-E7EC97999BE9}"/>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0175907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4BC8B-71F6-46BF-8862-13084BB65136}"/>
              </a:ext>
            </a:extLst>
          </p:cNvPr>
          <p:cNvSpPr>
            <a:spLocks noGrp="1"/>
          </p:cNvSpPr>
          <p:nvPr>
            <p:ph type="ctrTitle"/>
          </p:nvPr>
        </p:nvSpPr>
        <p:spPr>
          <a:xfrm>
            <a:off x="4419136" y="1020871"/>
            <a:ext cx="6960759" cy="2849671"/>
          </a:xfrm>
        </p:spPr>
        <p:txBody>
          <a:bodyPr>
            <a:normAutofit fontScale="90000"/>
          </a:bodyPr>
          <a:lstStyle/>
          <a:p>
            <a:pPr algn="l"/>
            <a:r>
              <a:rPr lang="en-US" sz="7200">
                <a:solidFill>
                  <a:srgbClr val="FFFFFF"/>
                </a:solidFill>
                <a:latin typeface="Times New Roman" panose="02020603050405020304" pitchFamily="18" charset="0"/>
                <a:cs typeface="Times New Roman" panose="02020603050405020304" pitchFamily="18" charset="0"/>
              </a:rPr>
              <a:t>Công nghiệp 4.0 và cuộc sống hiện nay </a:t>
            </a:r>
          </a:p>
        </p:txBody>
      </p:sp>
      <p:sp>
        <p:nvSpPr>
          <p:cNvPr id="3" name="Subtitle 2">
            <a:extLst>
              <a:ext uri="{FF2B5EF4-FFF2-40B4-BE49-F238E27FC236}">
                <a16:creationId xmlns:a16="http://schemas.microsoft.com/office/drawing/2014/main" id="{B2C4068F-0ABD-4AB5-A573-D89B9CE8DEAA}"/>
              </a:ext>
            </a:extLst>
          </p:cNvPr>
          <p:cNvSpPr>
            <a:spLocks noGrp="1"/>
          </p:cNvSpPr>
          <p:nvPr>
            <p:ph type="subTitle" idx="1"/>
          </p:nvPr>
        </p:nvSpPr>
        <p:spPr>
          <a:xfrm>
            <a:off x="4548104" y="3962088"/>
            <a:ext cx="6112077" cy="1186108"/>
          </a:xfrm>
        </p:spPr>
        <p:txBody>
          <a:bodyPr>
            <a:normAutofit/>
          </a:bodyPr>
          <a:lstStyle/>
          <a:p>
            <a:pPr algn="l"/>
            <a:endParaRPr lang="en-US">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F93FD9C-23CD-4E7F-8C97-DFAD95B0AB7D}"/>
              </a:ext>
            </a:extLst>
          </p:cNvPr>
          <p:cNvSpPr>
            <a:spLocks noGrp="1"/>
          </p:cNvSpPr>
          <p:nvPr>
            <p:ph type="dt" sz="half" idx="10"/>
          </p:nvPr>
        </p:nvSpPr>
        <p:spPr/>
        <p:txBody>
          <a:bodyPr/>
          <a:lstStyle/>
          <a:p>
            <a:fld id="{6AFF5CC5-7F6E-4E14-AFDB-96200AD0792F}" type="datetime1">
              <a:rPr lang="vi-VN" smtClean="0"/>
              <a:t>31/05/2019</a:t>
            </a:fld>
            <a:endParaRPr lang="en-US" dirty="0"/>
          </a:p>
        </p:txBody>
      </p:sp>
      <p:sp>
        <p:nvSpPr>
          <p:cNvPr id="5" name="Footer Placeholder 4">
            <a:extLst>
              <a:ext uri="{FF2B5EF4-FFF2-40B4-BE49-F238E27FC236}">
                <a16:creationId xmlns:a16="http://schemas.microsoft.com/office/drawing/2014/main" id="{E2AEB68C-8F40-4E19-8830-188BB94DD0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EAAACB-66AD-4D76-BB73-A3644E5E1CF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571476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6479-0D6A-4269-A463-E2E2A0CD176A}"/>
              </a:ext>
            </a:extLst>
          </p:cNvPr>
          <p:cNvSpPr>
            <a:spLocks noGrp="1"/>
          </p:cNvSpPr>
          <p:nvPr>
            <p:ph type="title"/>
          </p:nvPr>
        </p:nvSpPr>
        <p:spPr/>
        <p:txBody>
          <a:bodyPr>
            <a:normAutofit/>
          </a:bodyPr>
          <a:lstStyle/>
          <a:p>
            <a:r>
              <a:rPr lang="vi-VN"/>
              <a:t>SECTION</a:t>
            </a:r>
          </a:p>
        </p:txBody>
      </p:sp>
      <p:graphicFrame>
        <p:nvGraphicFramePr>
          <p:cNvPr id="4" name="Content Placeholder 3">
            <a:extLst>
              <a:ext uri="{FF2B5EF4-FFF2-40B4-BE49-F238E27FC236}">
                <a16:creationId xmlns:a16="http://schemas.microsoft.com/office/drawing/2014/main" id="{E69EC279-FB22-42A2-A65C-BDAE4DAB4E6B}"/>
              </a:ext>
            </a:extLst>
          </p:cNvPr>
          <p:cNvGraphicFramePr>
            <a:graphicFrameLocks noGrp="1"/>
          </p:cNvGraphicFramePr>
          <p:nvPr>
            <p:ph idx="1"/>
            <p:extLst>
              <p:ext uri="{D42A27DB-BD31-4B8C-83A1-F6EECF244321}">
                <p14:modId xmlns:p14="http://schemas.microsoft.com/office/powerpoint/2010/main" val="420960576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BB055DE-0E4E-4B89-A99F-C41F78D39734}"/>
              </a:ext>
            </a:extLst>
          </p:cNvPr>
          <p:cNvSpPr>
            <a:spLocks noGrp="1"/>
          </p:cNvSpPr>
          <p:nvPr>
            <p:ph type="dt" sz="half" idx="10"/>
          </p:nvPr>
        </p:nvSpPr>
        <p:spPr>
          <a:xfrm>
            <a:off x="7205133" y="6041362"/>
            <a:ext cx="911939" cy="365125"/>
          </a:xfrm>
        </p:spPr>
        <p:txBody>
          <a:bodyPr/>
          <a:lstStyle/>
          <a:p>
            <a:fld id="{228B34F3-2DD9-429A-8A37-16E1C67A6A2B}" type="datetime1">
              <a:rPr lang="vi-VN" smtClean="0"/>
              <a:t>31/05/2019</a:t>
            </a:fld>
            <a:endParaRPr lang="vi-VN"/>
          </a:p>
        </p:txBody>
      </p:sp>
      <p:sp>
        <p:nvSpPr>
          <p:cNvPr id="5" name="Slide Number Placeholder 4">
            <a:extLst>
              <a:ext uri="{FF2B5EF4-FFF2-40B4-BE49-F238E27FC236}">
                <a16:creationId xmlns:a16="http://schemas.microsoft.com/office/drawing/2014/main" id="{DC39FF5F-ECEC-4547-812A-1D28969A6B31}"/>
              </a:ext>
            </a:extLst>
          </p:cNvPr>
          <p:cNvSpPr>
            <a:spLocks noGrp="1"/>
          </p:cNvSpPr>
          <p:nvPr>
            <p:ph type="sldNum" sz="quarter" idx="12"/>
          </p:nvPr>
        </p:nvSpPr>
        <p:spPr>
          <a:xfrm>
            <a:off x="8590663" y="6041362"/>
            <a:ext cx="683339" cy="365125"/>
          </a:xfrm>
        </p:spPr>
        <p:txBody>
          <a:bodyPr/>
          <a:lstStyle/>
          <a:p>
            <a:fld id="{DB71D3C8-3975-43E0-A144-FA6528C65F0C}" type="slidenum">
              <a:rPr lang="vi-VN" smtClean="0"/>
              <a:t>2</a:t>
            </a:fld>
            <a:endParaRPr lang="vi-VN"/>
          </a:p>
        </p:txBody>
      </p:sp>
      <p:sp>
        <p:nvSpPr>
          <p:cNvPr id="6" name="Footer Placeholder 5">
            <a:extLst>
              <a:ext uri="{FF2B5EF4-FFF2-40B4-BE49-F238E27FC236}">
                <a16:creationId xmlns:a16="http://schemas.microsoft.com/office/drawing/2014/main" id="{E79542B3-30C8-4B97-B69D-9C99D7D3EE42}"/>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4062672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B5D6-0259-4B5F-8E62-942A44412193}"/>
              </a:ext>
            </a:extLst>
          </p:cNvPr>
          <p:cNvSpPr>
            <a:spLocks noGrp="1"/>
          </p:cNvSpPr>
          <p:nvPr>
            <p:ph type="title"/>
          </p:nvPr>
        </p:nvSpPr>
        <p:spPr>
          <a:xfrm>
            <a:off x="5536734" y="609600"/>
            <a:ext cx="3737268" cy="1320800"/>
          </a:xfrm>
        </p:spPr>
        <p:txBody>
          <a:bodyPr>
            <a:normAutofit fontScale="90000"/>
          </a:bodyPr>
          <a:lstStyle/>
          <a:p>
            <a:pPr>
              <a:lnSpc>
                <a:spcPct val="90000"/>
              </a:lnSpc>
            </a:pPr>
            <a:r>
              <a:rPr lang="en-US" sz="3200">
                <a:latin typeface="Times New Roman" panose="02020603050405020304" pitchFamily="18" charset="0"/>
                <a:cs typeface="Times New Roman" panose="02020603050405020304" pitchFamily="18" charset="0"/>
              </a:rPr>
              <a:t>Lợi ích của cách mạng công nghiệp 4.0</a:t>
            </a:r>
          </a:p>
        </p:txBody>
      </p:sp>
      <p:sp>
        <p:nvSpPr>
          <p:cNvPr id="3" name="Content Placeholder 2">
            <a:extLst>
              <a:ext uri="{FF2B5EF4-FFF2-40B4-BE49-F238E27FC236}">
                <a16:creationId xmlns:a16="http://schemas.microsoft.com/office/drawing/2014/main" id="{564E1DE4-42C5-4AEF-B969-B796DFB6F95A}"/>
              </a:ext>
            </a:extLst>
          </p:cNvPr>
          <p:cNvSpPr>
            <a:spLocks noGrp="1"/>
          </p:cNvSpPr>
          <p:nvPr>
            <p:ph idx="1"/>
          </p:nvPr>
        </p:nvSpPr>
        <p:spPr>
          <a:xfrm>
            <a:off x="5209563" y="2160589"/>
            <a:ext cx="4064439" cy="3880773"/>
          </a:xfrm>
        </p:spPr>
        <p:txBody>
          <a:bodyPr>
            <a:normAutofit lnSpcReduction="10000"/>
          </a:bodyPr>
          <a:lstStyle/>
          <a:p>
            <a:r>
              <a:rPr lang="en-US" sz="2400" b="1" dirty="0" err="1">
                <a:latin typeface="Times New Roman" panose="02020603050405020304" pitchFamily="18" charset="0"/>
                <a:cs typeface="Times New Roman" panose="02020603050405020304" pitchFamily="18" charset="0"/>
              </a:rPr>
              <a:t>Tăng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 lao </a:t>
            </a:r>
            <a:r>
              <a:rPr lang="en-US" sz="2400" b="1" dirty="0" err="1">
                <a:latin typeface="Times New Roman" panose="02020603050405020304" pitchFamily="18" charset="0"/>
                <a:cs typeface="Times New Roman" panose="02020603050405020304" pitchFamily="18" charset="0"/>
              </a:rPr>
              <a:t>động</a:t>
            </a:r>
            <a:r>
              <a:rPr lang="en-US" sz="2400" b="1"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robot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ngừng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thấp</a:t>
            </a:r>
            <a:r>
              <a:rPr lang="en-US" sz="2400" dirty="0">
                <a:latin typeface="Times New Roman" panose="02020603050405020304" pitchFamily="18" charset="0"/>
                <a:cs typeface="Times New Roman" panose="02020603050405020304" pitchFamily="18" charset="0"/>
              </a:rPr>
              <a:t>.</a:t>
            </a:r>
          </a:p>
          <a:p>
            <a:pPr marL="0" indent="0">
              <a:buNone/>
            </a:pPr>
            <a:endParaRPr lang="en-US" dirty="0">
              <a:latin typeface="Segoe UI" panose="020B0502040204020203" pitchFamily="34" charset="0"/>
              <a:cs typeface="Segoe UI" panose="020B0502040204020203" pitchFamily="34" charset="0"/>
            </a:endParaRPr>
          </a:p>
          <a:p>
            <a:pPr fontAlgn="base"/>
            <a:endParaRPr lang="en-US" dirty="0">
              <a:latin typeface="Segoe UI" panose="020B0502040204020203" pitchFamily="34" charset="0"/>
              <a:cs typeface="Segoe UI" panose="020B0502040204020203" pitchFamily="34" charset="0"/>
            </a:endParaRPr>
          </a:p>
          <a:p>
            <a:endParaRPr lang="en-US" dirty="0"/>
          </a:p>
        </p:txBody>
      </p:sp>
      <p:pic>
        <p:nvPicPr>
          <p:cNvPr id="4" name="Picture 3" descr="Máy móc thay thế con người">
            <a:extLst>
              <a:ext uri="{FF2B5EF4-FFF2-40B4-BE49-F238E27FC236}">
                <a16:creationId xmlns:a16="http://schemas.microsoft.com/office/drawing/2014/main" id="{15648B4B-892A-48B4-880D-5B76B5EE1252}"/>
              </a:ext>
            </a:extLst>
          </p:cNvPr>
          <p:cNvPicPr/>
          <p:nvPr/>
        </p:nvPicPr>
        <p:blipFill rotWithShape="1">
          <a:blip r:embed="rId2" cstate="print">
            <a:extLst>
              <a:ext uri="{28A0092B-C50C-407E-A947-70E740481C1C}">
                <a14:useLocalDpi xmlns:a14="http://schemas.microsoft.com/office/drawing/2010/main" val="0"/>
              </a:ext>
            </a:extLst>
          </a:blip>
          <a:srcRect l="13887" r="33603" b="-2"/>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Date Placeholder 4">
            <a:extLst>
              <a:ext uri="{FF2B5EF4-FFF2-40B4-BE49-F238E27FC236}">
                <a16:creationId xmlns:a16="http://schemas.microsoft.com/office/drawing/2014/main" id="{D40571D5-9859-4884-BC9F-0B04EB6210C8}"/>
              </a:ext>
            </a:extLst>
          </p:cNvPr>
          <p:cNvSpPr>
            <a:spLocks noGrp="1"/>
          </p:cNvSpPr>
          <p:nvPr>
            <p:ph type="dt" sz="half" idx="10"/>
          </p:nvPr>
        </p:nvSpPr>
        <p:spPr/>
        <p:txBody>
          <a:bodyPr/>
          <a:lstStyle/>
          <a:p>
            <a:fld id="{373D8A38-7811-48C1-ACCE-4EA03E94F0EE}" type="datetime1">
              <a:rPr lang="vi-VN" smtClean="0"/>
              <a:t>31/05/2019</a:t>
            </a:fld>
            <a:endParaRPr lang="en-US" dirty="0"/>
          </a:p>
        </p:txBody>
      </p:sp>
      <p:sp>
        <p:nvSpPr>
          <p:cNvPr id="6" name="Footer Placeholder 5">
            <a:extLst>
              <a:ext uri="{FF2B5EF4-FFF2-40B4-BE49-F238E27FC236}">
                <a16:creationId xmlns:a16="http://schemas.microsoft.com/office/drawing/2014/main" id="{E7BFF8DC-7E57-4D1F-B1E3-2563878503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76E927-E0D9-42DD-B4A1-714BA20E898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516038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0E81-BFC7-4130-B81C-7CA6EFECA7E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BDD4DA-CD35-4E7C-AAE8-A6893CBEC4B7}"/>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Thay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đổi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cấu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a:t>
            </a:r>
          </a:p>
          <a:p>
            <a:pPr marL="0" indent="0" fontAlgn="base">
              <a:buNone/>
            </a:pPr>
            <a:r>
              <a:rPr lang="en-US" sz="2400" dirty="0" err="1">
                <a:latin typeface="Times New Roman" panose="02020603050405020304" pitchFamily="18" charset="0"/>
                <a:cs typeface="Times New Roman" panose="02020603050405020304" pitchFamily="18" charset="0"/>
              </a:rPr>
              <a:t>Lúc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đòi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giờ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hlinkClick r:id="rId2"/>
              </a:rPr>
              <a:t>theo</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yêu</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cầu</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khách</a:t>
            </a:r>
            <a:r>
              <a:rPr lang="en-US" sz="2400" b="1" u="sng" dirty="0">
                <a:latin typeface="Times New Roman" panose="02020603050405020304" pitchFamily="18" charset="0"/>
                <a:cs typeface="Times New Roman" panose="02020603050405020304" pitchFamily="18" charset="0"/>
                <a:hlinkClick r:id="rId2"/>
              </a:rPr>
              <a:t> </a:t>
            </a:r>
            <a:r>
              <a:rPr lang="en-US" sz="2400" b="1" u="sng" dirty="0" err="1">
                <a:latin typeface="Times New Roman" panose="02020603050405020304" pitchFamily="18" charset="0"/>
                <a:cs typeface="Times New Roman" panose="02020603050405020304" pitchFamily="18" charset="0"/>
                <a:hlinkClick r:id="rId2"/>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a:t>
            </a:r>
          </a:p>
          <a:p>
            <a:pPr marL="0" indent="0" fontAlgn="base">
              <a:buNone/>
            </a:pPr>
            <a:endParaRPr lang="en-US" b="1" dirty="0"/>
          </a:p>
          <a:p>
            <a:pPr marL="0" indent="0">
              <a:buNone/>
            </a:pPr>
            <a:endParaRPr lang="en-US" b="1" dirty="0"/>
          </a:p>
          <a:p>
            <a:endParaRPr lang="en-US" dirty="0"/>
          </a:p>
        </p:txBody>
      </p:sp>
      <p:sp>
        <p:nvSpPr>
          <p:cNvPr id="4" name="Date Placeholder 3">
            <a:extLst>
              <a:ext uri="{FF2B5EF4-FFF2-40B4-BE49-F238E27FC236}">
                <a16:creationId xmlns:a16="http://schemas.microsoft.com/office/drawing/2014/main" id="{B91A9C48-EE1D-42FC-A0B0-A5CB6B5FB703}"/>
              </a:ext>
            </a:extLst>
          </p:cNvPr>
          <p:cNvSpPr>
            <a:spLocks noGrp="1"/>
          </p:cNvSpPr>
          <p:nvPr>
            <p:ph type="dt" sz="half" idx="10"/>
          </p:nvPr>
        </p:nvSpPr>
        <p:spPr/>
        <p:txBody>
          <a:bodyPr/>
          <a:lstStyle/>
          <a:p>
            <a:fld id="{4A09E046-79D6-478A-82C9-8E707BCAF956}" type="datetime1">
              <a:rPr lang="vi-VN" smtClean="0"/>
              <a:t>31/05/2019</a:t>
            </a:fld>
            <a:endParaRPr lang="en-US" dirty="0"/>
          </a:p>
        </p:txBody>
      </p:sp>
      <p:sp>
        <p:nvSpPr>
          <p:cNvPr id="5" name="Footer Placeholder 4">
            <a:extLst>
              <a:ext uri="{FF2B5EF4-FFF2-40B4-BE49-F238E27FC236}">
                <a16:creationId xmlns:a16="http://schemas.microsoft.com/office/drawing/2014/main" id="{BDBACD64-19D4-4329-8BCC-64A5E8ABD7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F5B0BD-2706-466B-B83F-E2CBEF194AF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418794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903F-6E7B-491F-9CDB-5EA142993F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5D75DC-F9A5-43E7-8106-2676C932BCCE}"/>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Giảm</a:t>
            </a:r>
            <a:r>
              <a:rPr lang="en-US" sz="2400" b="1" dirty="0">
                <a:latin typeface="Times New Roman" panose="02020603050405020304" pitchFamily="18" charset="0"/>
                <a:cs typeface="Times New Roman" panose="02020603050405020304" pitchFamily="18" charset="0"/>
              </a:rPr>
              <a:t> chi </a:t>
            </a:r>
            <a:r>
              <a:rPr lang="en-US" sz="2400" b="1" dirty="0" err="1">
                <a:latin typeface="Times New Roman" panose="02020603050405020304" pitchFamily="18" charset="0"/>
                <a:cs typeface="Times New Roman" panose="02020603050405020304" pitchFamily="18" charset="0"/>
              </a:rPr>
              <a:t>phí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tăng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lợi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nhuận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phí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robot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robot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53B900C3-C7C9-4764-893B-95AD36BEC0D6}"/>
              </a:ext>
            </a:extLst>
          </p:cNvPr>
          <p:cNvSpPr>
            <a:spLocks noGrp="1"/>
          </p:cNvSpPr>
          <p:nvPr>
            <p:ph type="dt" sz="half" idx="10"/>
          </p:nvPr>
        </p:nvSpPr>
        <p:spPr/>
        <p:txBody>
          <a:bodyPr/>
          <a:lstStyle/>
          <a:p>
            <a:fld id="{9425ACA8-0ABB-47B8-A552-A2951833F2FA}" type="datetime1">
              <a:rPr lang="vi-VN" smtClean="0"/>
              <a:t>31/05/2019</a:t>
            </a:fld>
            <a:endParaRPr lang="en-US" dirty="0"/>
          </a:p>
        </p:txBody>
      </p:sp>
      <p:sp>
        <p:nvSpPr>
          <p:cNvPr id="5" name="Footer Placeholder 4">
            <a:extLst>
              <a:ext uri="{FF2B5EF4-FFF2-40B4-BE49-F238E27FC236}">
                <a16:creationId xmlns:a16="http://schemas.microsoft.com/office/drawing/2014/main" id="{9460E07E-F8B0-4806-854F-1CE34557D0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962C59-645A-4702-A1E8-2ED2B3019D8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39038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9659-85EF-49BC-B7CB-8AC99B2382B6}"/>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E2C7DD2D-3F50-4949-9A9C-F11FF3608DB4}"/>
              </a:ext>
            </a:extLst>
          </p:cNvPr>
          <p:cNvSpPr>
            <a:spLocks noGrp="1"/>
          </p:cNvSpPr>
          <p:nvPr>
            <p:ph idx="1"/>
          </p:nvPr>
        </p:nvSpPr>
        <p:spPr>
          <a:xfrm>
            <a:off x="6336287" y="2160589"/>
            <a:ext cx="2934714" cy="3880773"/>
          </a:xfrm>
        </p:spPr>
        <p:txBody>
          <a:bodyPr>
            <a:normAutofit fontScale="92500"/>
          </a:bodyPr>
          <a:lstStyle/>
          <a:p>
            <a:pPr>
              <a:lnSpc>
                <a:spcPct val="90000"/>
              </a:lnSpc>
            </a:pPr>
            <a:r>
              <a:rPr lang="en-US" sz="2100" b="1" dirty="0" err="1">
                <a:latin typeface="Times New Roman" panose="02020603050405020304" pitchFamily="18" charset="0"/>
                <a:cs typeface="Times New Roman" panose="02020603050405020304" pitchFamily="18" charset="0"/>
              </a:rPr>
              <a:t>Cải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thiện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môi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trường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làm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việc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tăng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cường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sức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khỏe</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người</a:t>
            </a:r>
            <a:r>
              <a:rPr lang="en-US" sz="2100" b="1" dirty="0">
                <a:latin typeface="Times New Roman" panose="02020603050405020304" pitchFamily="18" charset="0"/>
                <a:cs typeface="Times New Roman" panose="02020603050405020304" pitchFamily="18" charset="0"/>
              </a:rPr>
              <a:t> lao </a:t>
            </a:r>
            <a:r>
              <a:rPr lang="en-US" sz="2100" b="1" dirty="0" err="1">
                <a:latin typeface="Times New Roman" panose="02020603050405020304" pitchFamily="18" charset="0"/>
                <a:cs typeface="Times New Roman" panose="02020603050405020304" pitchFamily="18" charset="0"/>
              </a:rPr>
              <a:t>động</a:t>
            </a:r>
            <a:endParaRPr lang="en-US" sz="2100" b="1">
              <a:latin typeface="Times New Roman" panose="02020603050405020304" pitchFamily="18" charset="0"/>
              <a:cs typeface="Times New Roman" panose="02020603050405020304" pitchFamily="18" charset="0"/>
            </a:endParaRPr>
          </a:p>
          <a:p>
            <a:pPr marL="0" indent="0">
              <a:lnSpc>
                <a:spcPct val="90000"/>
              </a:lnSpc>
              <a:buNone/>
            </a:pP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việc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nặng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nhọc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gây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hiểm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đến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khỏe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móc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đảm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nhiệm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Sẽ</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còn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tai </a:t>
            </a:r>
            <a:r>
              <a:rPr lang="en-US" sz="2100" dirty="0" err="1">
                <a:latin typeface="Times New Roman" panose="02020603050405020304" pitchFamily="18" charset="0"/>
                <a:cs typeface="Times New Roman" panose="02020603050405020304" pitchFamily="18" charset="0"/>
              </a:rPr>
              <a:t>nạn</a:t>
            </a:r>
            <a:r>
              <a:rPr lang="en-US" sz="2100" dirty="0">
                <a:latin typeface="Times New Roman" panose="02020603050405020304" pitchFamily="18" charset="0"/>
                <a:cs typeface="Times New Roman" panose="02020603050405020304" pitchFamily="18" charset="0"/>
              </a:rPr>
              <a:t> lao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những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câu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chuyện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mắt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bị</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cưa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đứt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cả</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tay</a:t>
            </a:r>
            <a:r>
              <a:rPr lang="en-US" sz="2100" dirty="0">
                <a:latin typeface="Times New Roman" panose="02020603050405020304" pitchFamily="18" charset="0"/>
                <a:cs typeface="Times New Roman" panose="02020603050405020304" pitchFamily="18" charset="0"/>
              </a:rPr>
              <a:t>.</a:t>
            </a:r>
            <a:endParaRPr lang="en-US" sz="2100">
              <a:latin typeface="Times New Roman" panose="02020603050405020304" pitchFamily="18" charset="0"/>
              <a:cs typeface="Times New Roman" panose="02020603050405020304" pitchFamily="18" charset="0"/>
            </a:endParaRPr>
          </a:p>
          <a:p>
            <a:pPr marL="0" indent="0">
              <a:lnSpc>
                <a:spcPct val="90000"/>
              </a:lnSpc>
              <a:buNone/>
            </a:pPr>
            <a:endParaRPr lang="en-US" b="1"/>
          </a:p>
        </p:txBody>
      </p:sp>
      <p:pic>
        <p:nvPicPr>
          <p:cNvPr id="4" name="Picture 3" descr="Cài thiện môi trường làm việc với cách mạng công nghệ 4.0">
            <a:extLst>
              <a:ext uri="{FF2B5EF4-FFF2-40B4-BE49-F238E27FC236}">
                <a16:creationId xmlns:a16="http://schemas.microsoft.com/office/drawing/2014/main" id="{413D767B-2DA2-4E09-9676-8F9183872089}"/>
              </a:ext>
            </a:extLst>
          </p:cNvPr>
          <p:cNvPicPr/>
          <p:nvPr/>
        </p:nvPicPr>
        <p:blipFill rotWithShape="1">
          <a:blip r:embed="rId2">
            <a:extLst>
              <a:ext uri="{28A0092B-C50C-407E-A947-70E740481C1C}">
                <a14:useLocalDpi xmlns:a14="http://schemas.microsoft.com/office/drawing/2010/main" val="0"/>
              </a:ext>
            </a:extLst>
          </a:blip>
          <a:srcRect r="7101" b="-2"/>
          <a:stretch/>
        </p:blipFill>
        <p:spPr bwMode="auto">
          <a:xfrm>
            <a:off x="677334" y="2159331"/>
            <a:ext cx="5423429" cy="3882362"/>
          </a:xfrm>
          <a:prstGeom prst="rect">
            <a:avLst/>
          </a:prstGeom>
          <a:noFill/>
        </p:spPr>
      </p:pic>
      <p:sp>
        <p:nvSpPr>
          <p:cNvPr id="5" name="Date Placeholder 4">
            <a:extLst>
              <a:ext uri="{FF2B5EF4-FFF2-40B4-BE49-F238E27FC236}">
                <a16:creationId xmlns:a16="http://schemas.microsoft.com/office/drawing/2014/main" id="{B57D0870-4AB5-4618-AC54-4B571EEE826D}"/>
              </a:ext>
            </a:extLst>
          </p:cNvPr>
          <p:cNvSpPr>
            <a:spLocks noGrp="1"/>
          </p:cNvSpPr>
          <p:nvPr>
            <p:ph type="dt" sz="half" idx="10"/>
          </p:nvPr>
        </p:nvSpPr>
        <p:spPr/>
        <p:txBody>
          <a:bodyPr/>
          <a:lstStyle/>
          <a:p>
            <a:fld id="{3A362258-28F6-4B20-A476-A0B87AB8DCAE}" type="datetime1">
              <a:rPr lang="vi-VN" smtClean="0"/>
              <a:t>31/05/2019</a:t>
            </a:fld>
            <a:endParaRPr lang="en-US" dirty="0"/>
          </a:p>
        </p:txBody>
      </p:sp>
      <p:sp>
        <p:nvSpPr>
          <p:cNvPr id="6" name="Footer Placeholder 5">
            <a:extLst>
              <a:ext uri="{FF2B5EF4-FFF2-40B4-BE49-F238E27FC236}">
                <a16:creationId xmlns:a16="http://schemas.microsoft.com/office/drawing/2014/main" id="{84E5CA24-B62E-4546-A8A3-6F70F17535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8A8F5A-AD2E-415B-A7BC-D41DD24AF8E4}"/>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67533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B505-A0B8-4DBA-AEE7-F9000B02D7F3}"/>
              </a:ext>
            </a:extLst>
          </p:cNvPr>
          <p:cNvSpPr>
            <a:spLocks noGrp="1"/>
          </p:cNvSpPr>
          <p:nvPr>
            <p:ph type="title"/>
          </p:nvPr>
        </p:nvSpPr>
        <p:spPr>
          <a:xfrm>
            <a:off x="677334" y="609600"/>
            <a:ext cx="8596668" cy="1320800"/>
          </a:xfrm>
        </p:spPr>
        <p:txBody>
          <a:bodyPr anchor="t">
            <a:normAutofit/>
          </a:bodyPr>
          <a:lstStyle/>
          <a:p>
            <a:endParaRPr lang="en-US"/>
          </a:p>
        </p:txBody>
      </p:sp>
      <p:sp>
        <p:nvSpPr>
          <p:cNvPr id="3" name="Content Placeholder 2">
            <a:extLst>
              <a:ext uri="{FF2B5EF4-FFF2-40B4-BE49-F238E27FC236}">
                <a16:creationId xmlns:a16="http://schemas.microsoft.com/office/drawing/2014/main" id="{1B2065D4-3858-42D2-8DE2-6F40396BA065}"/>
              </a:ext>
            </a:extLst>
          </p:cNvPr>
          <p:cNvSpPr>
            <a:spLocks noGrp="1"/>
          </p:cNvSpPr>
          <p:nvPr>
            <p:ph idx="1"/>
          </p:nvPr>
        </p:nvSpPr>
        <p:spPr>
          <a:xfrm>
            <a:off x="4063160" y="2160589"/>
            <a:ext cx="5207839" cy="3880773"/>
          </a:xfrm>
        </p:spPr>
        <p:txBody>
          <a:bodyPr>
            <a:normAutofit lnSpcReduction="10000"/>
          </a:bodyPr>
          <a:lstStyle/>
          <a:p>
            <a:pPr>
              <a:lnSpc>
                <a:spcPct val="90000"/>
              </a:lnSpc>
            </a:pPr>
            <a:r>
              <a:rPr lang="en-US" b="1" err="1">
                <a:latin typeface="Times New Roman" panose="02020603050405020304" pitchFamily="18" charset="0"/>
                <a:cs typeface="Times New Roman" panose="02020603050405020304" pitchFamily="18" charset="0"/>
              </a:rPr>
              <a:t>Nâng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cao</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chất</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lượng</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cuộc</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sống</a:t>
            </a:r>
            <a:endParaRPr lang="en-US" b="1">
              <a:latin typeface="Times New Roman" panose="02020603050405020304" pitchFamily="18" charset="0"/>
              <a:cs typeface="Times New Roman" panose="02020603050405020304" pitchFamily="18" charset="0"/>
            </a:endParaRPr>
          </a:p>
          <a:p>
            <a:pPr marL="0" indent="0">
              <a:lnSpc>
                <a:spcPct val="90000"/>
              </a:lnSpc>
              <a:buNone/>
            </a:pPr>
            <a:r>
              <a:rPr lang="en-US" err="1">
                <a:latin typeface="Times New Roman" panose="02020603050405020304" pitchFamily="18" charset="0"/>
                <a:cs typeface="Times New Roman" panose="02020603050405020304" pitchFamily="18" charset="0"/>
              </a:rPr>
              <a:t>Lợi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nghiệp</a:t>
            </a:r>
            <a:r>
              <a:rPr lang="en-US">
                <a:latin typeface="Times New Roman" panose="02020603050405020304" pitchFamily="18" charset="0"/>
                <a:cs typeface="Times New Roman" panose="02020603050405020304" pitchFamily="18" charset="0"/>
              </a:rPr>
              <a:t> 4.0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phẩm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giảm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xuống</a:t>
            </a:r>
            <a:r>
              <a:rPr lang="en-US">
                <a:latin typeface="Times New Roman" panose="02020603050405020304" pitchFamily="18" charset="0"/>
                <a:cs typeface="Times New Roman" panose="02020603050405020304" pitchFamily="18" charset="0"/>
              </a:rPr>
              <a:t> do chi </a:t>
            </a:r>
            <a:r>
              <a:rPr lang="en-US" err="1">
                <a:latin typeface="Times New Roman" panose="02020603050405020304" pitchFamily="18" charset="0"/>
                <a:cs typeface="Times New Roman" panose="02020603050405020304" pitchFamily="18" charset="0"/>
              </a:rPr>
              <a:t>phí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xuất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bớt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leo</a:t>
            </a:r>
            <a:r>
              <a:rPr lang="en-US">
                <a:latin typeface="Times New Roman" panose="02020603050405020304" pitchFamily="18" charset="0"/>
                <a:cs typeface="Times New Roman" panose="02020603050405020304" pitchFamily="18" charset="0"/>
              </a:rPr>
              <a:t> thang </a:t>
            </a:r>
            <a:r>
              <a:rPr lang="en-US" err="1">
                <a:latin typeface="Times New Roman" panose="02020603050405020304" pitchFamily="18" charset="0"/>
                <a:cs typeface="Times New Roman" panose="02020603050405020304" pitchFamily="18" charset="0"/>
              </a:rPr>
              <a:t>ngày</a:t>
            </a:r>
            <a:r>
              <a:rPr lang="en-US">
                <a:latin typeface="Times New Roman" panose="02020603050405020304" pitchFamily="18" charset="0"/>
                <a:cs typeface="Times New Roman" panose="02020603050405020304" pitchFamily="18" charset="0"/>
              </a:rPr>
              <a:t> nay </a:t>
            </a:r>
            <a:r>
              <a:rPr lang="en-US" err="1">
                <a:latin typeface="Times New Roman" panose="02020603050405020304" pitchFamily="18" charset="0"/>
                <a:cs typeface="Times New Roman" panose="02020603050405020304" pitchFamily="18" charset="0"/>
              </a:rPr>
              <a:t>thì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cuộc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mỗi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dân</a:t>
            </a:r>
            <a:r>
              <a:rPr lang="en-US">
                <a:latin typeface="Times New Roman" panose="02020603050405020304" pitchFamily="18" charset="0"/>
                <a:cs typeface="Times New Roman" panose="02020603050405020304" pitchFamily="18" charset="0"/>
              </a:rPr>
              <a:t>.</a:t>
            </a:r>
          </a:p>
          <a:p>
            <a:pPr marL="0" indent="0">
              <a:lnSpc>
                <a:spcPct val="90000"/>
              </a:lnSpc>
              <a:buNone/>
            </a:pP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chúng</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đều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ở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ngôi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smarthome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mọi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smartphone. </a:t>
            </a:r>
            <a:r>
              <a:rPr lang="en-US" err="1">
                <a:latin typeface="Times New Roman" panose="02020603050405020304" pitchFamily="18" charset="0"/>
                <a:cs typeface="Times New Roman" panose="02020603050405020304" pitchFamily="18" charset="0"/>
              </a:rPr>
              <a:t>Từ</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a:t>
            </a:r>
            <a:r>
              <a:rPr lang="en-US">
                <a:latin typeface="Times New Roman" panose="02020603050405020304" pitchFamily="18" charset="0"/>
                <a:cs typeface="Times New Roman" panose="02020603050405020304" pitchFamily="18" charset="0"/>
              </a:rPr>
              <a:t>-vi,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hòa</a:t>
            </a:r>
            <a:r>
              <a:rPr lang="en-US">
                <a:latin typeface="Times New Roman" panose="02020603050405020304" pitchFamily="18" charset="0"/>
                <a:cs typeface="Times New Roman" panose="02020603050405020304" pitchFamily="18" charset="0"/>
              </a:rPr>
              <a:t>, hay </a:t>
            </a:r>
            <a:r>
              <a:rPr lang="en-US" err="1">
                <a:latin typeface="Times New Roman" panose="02020603050405020304" pitchFamily="18" charset="0"/>
                <a:cs typeface="Times New Roman" panose="02020603050405020304" pitchFamily="18" charset="0"/>
              </a:rPr>
              <a:t>thậm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thực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bấm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nút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thoại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minh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kiệm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bổ</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ích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đang</a:t>
            </a:r>
            <a:r>
              <a:rPr lang="en-US">
                <a:latin typeface="Times New Roman" panose="02020603050405020304" pitchFamily="18" charset="0"/>
                <a:cs typeface="Times New Roman" panose="02020603050405020304" pitchFamily="18" charset="0"/>
              </a:rPr>
              <a:t> dang </a:t>
            </a:r>
            <a:r>
              <a:rPr lang="en-US" err="1">
                <a:latin typeface="Times New Roman" panose="02020603050405020304" pitchFamily="18" charset="0"/>
                <a:cs typeface="Times New Roman" panose="02020603050405020304" pitchFamily="18" charset="0"/>
              </a:rPr>
              <a:t>dở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hưởng</a:t>
            </a:r>
            <a:r>
              <a:rPr lang="en-US">
                <a:latin typeface="Times New Roman" panose="02020603050405020304" pitchFamily="18" charset="0"/>
                <a:cs typeface="Times New Roman" panose="02020603050405020304" pitchFamily="18" charset="0"/>
              </a:rPr>
              <a:t>...</a:t>
            </a:r>
          </a:p>
          <a:p>
            <a:pPr marL="0" indent="0">
              <a:lnSpc>
                <a:spcPct val="90000"/>
              </a:lnSpc>
              <a:buNone/>
            </a:pPr>
            <a:endParaRPr lang="en-US" sz="1500"/>
          </a:p>
        </p:txBody>
      </p:sp>
      <p:pic>
        <p:nvPicPr>
          <p:cNvPr id="5" name="Picture 4" descr="Smarthome">
            <a:extLst>
              <a:ext uri="{FF2B5EF4-FFF2-40B4-BE49-F238E27FC236}">
                <a16:creationId xmlns:a16="http://schemas.microsoft.com/office/drawing/2014/main" id="{0A04A609-FCC3-4B9D-BE41-588FF3A144A2}"/>
              </a:ext>
            </a:extLst>
          </p:cNvPr>
          <p:cNvPicPr/>
          <p:nvPr/>
        </p:nvPicPr>
        <p:blipFill rotWithShape="1">
          <a:blip r:embed="rId2" cstate="print">
            <a:extLst>
              <a:ext uri="{28A0092B-C50C-407E-A947-70E740481C1C}">
                <a14:useLocalDpi xmlns:a14="http://schemas.microsoft.com/office/drawing/2010/main" val="0"/>
              </a:ext>
            </a:extLst>
          </a:blip>
          <a:srcRect l="24394" r="28222" b="-2"/>
          <a:stretch/>
        </p:blipFill>
        <p:spPr bwMode="auto">
          <a:xfrm>
            <a:off x="677334" y="2159331"/>
            <a:ext cx="3144597" cy="3882362"/>
          </a:xfrm>
          <a:prstGeom prst="rect">
            <a:avLst/>
          </a:prstGeom>
          <a:noFill/>
        </p:spPr>
      </p:pic>
      <p:sp>
        <p:nvSpPr>
          <p:cNvPr id="4" name="Date Placeholder 3">
            <a:extLst>
              <a:ext uri="{FF2B5EF4-FFF2-40B4-BE49-F238E27FC236}">
                <a16:creationId xmlns:a16="http://schemas.microsoft.com/office/drawing/2014/main" id="{63F966BD-C402-4808-827C-1ED787544959}"/>
              </a:ext>
            </a:extLst>
          </p:cNvPr>
          <p:cNvSpPr>
            <a:spLocks noGrp="1"/>
          </p:cNvSpPr>
          <p:nvPr>
            <p:ph type="dt" sz="half" idx="10"/>
          </p:nvPr>
        </p:nvSpPr>
        <p:spPr/>
        <p:txBody>
          <a:bodyPr/>
          <a:lstStyle/>
          <a:p>
            <a:fld id="{31774470-0BF8-44BB-A97D-EA5FDFCF9A1B}" type="datetime1">
              <a:rPr lang="vi-VN" smtClean="0"/>
              <a:t>31/05/2019</a:t>
            </a:fld>
            <a:endParaRPr lang="en-US" dirty="0"/>
          </a:p>
        </p:txBody>
      </p:sp>
      <p:sp>
        <p:nvSpPr>
          <p:cNvPr id="6" name="Footer Placeholder 5">
            <a:extLst>
              <a:ext uri="{FF2B5EF4-FFF2-40B4-BE49-F238E27FC236}">
                <a16:creationId xmlns:a16="http://schemas.microsoft.com/office/drawing/2014/main" id="{498D5282-E831-4ACE-9CCD-9DB21084AD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FA37DC-EF91-4FE5-8D89-39F841DB1CE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031110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296B-B272-42FA-8635-85382F6EB3BD}"/>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Hậu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AC27CE-79A8-497B-806C-0151095E0A6D}"/>
              </a:ext>
            </a:extLst>
          </p:cNvPr>
          <p:cNvSpPr>
            <a:spLocks noGrp="1"/>
          </p:cNvSpPr>
          <p:nvPr>
            <p:ph idx="1"/>
          </p:nvPr>
        </p:nvSpPr>
        <p:spPr/>
        <p:txBody>
          <a:bodyPr/>
          <a:lstStyle/>
          <a:p>
            <a:r>
              <a:rPr lang="en-US" sz="2000" b="1" dirty="0" err="1">
                <a:latin typeface="Times New Roman" panose="02020603050405020304" pitchFamily="18" charset="0"/>
                <a:cs typeface="Times New Roman" panose="02020603050405020304" pitchFamily="18" charset="0"/>
              </a:rPr>
              <a:t>Phá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cấu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trúc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trường</a:t>
            </a:r>
            <a:r>
              <a:rPr lang="en-US" sz="2000" b="1" dirty="0">
                <a:latin typeface="Times New Roman" panose="02020603050405020304" pitchFamily="18" charset="0"/>
                <a:cs typeface="Times New Roman" panose="02020603050405020304" pitchFamily="18" charset="0"/>
              </a:rPr>
              <a:t> lao </a:t>
            </a:r>
            <a:r>
              <a:rPr lang="en-US" sz="2000" b="1" dirty="0" err="1">
                <a:latin typeface="Times New Roman" panose="02020603050405020304" pitchFamily="18" charset="0"/>
                <a:cs typeface="Times New Roman" panose="02020603050405020304" pitchFamily="18" charset="0"/>
              </a:rPr>
              <a:t>động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người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việc</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robot. </a:t>
            </a:r>
            <a:r>
              <a:rPr lang="en-US" sz="2000" dirty="0" err="1">
                <a:latin typeface="Times New Roman" panose="02020603050405020304" pitchFamily="18" charset="0"/>
                <a:cs typeface="Times New Roman" panose="02020603050405020304" pitchFamily="18" charset="0"/>
              </a:rPr>
              <a:t>Ngay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robot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cướp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miếng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Quan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ra ở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A6165B5C-B1B3-4484-9218-B208ABBD7251}"/>
              </a:ext>
            </a:extLst>
          </p:cNvPr>
          <p:cNvSpPr>
            <a:spLocks noGrp="1"/>
          </p:cNvSpPr>
          <p:nvPr>
            <p:ph type="dt" sz="half" idx="10"/>
          </p:nvPr>
        </p:nvSpPr>
        <p:spPr/>
        <p:txBody>
          <a:bodyPr/>
          <a:lstStyle/>
          <a:p>
            <a:fld id="{F3D815DC-A7AC-4148-9D72-E100BFA2DC3E}" type="datetime1">
              <a:rPr lang="vi-VN" smtClean="0"/>
              <a:t>31/05/2019</a:t>
            </a:fld>
            <a:endParaRPr lang="en-US" dirty="0"/>
          </a:p>
        </p:txBody>
      </p:sp>
      <p:sp>
        <p:nvSpPr>
          <p:cNvPr id="5" name="Footer Placeholder 4">
            <a:extLst>
              <a:ext uri="{FF2B5EF4-FFF2-40B4-BE49-F238E27FC236}">
                <a16:creationId xmlns:a16="http://schemas.microsoft.com/office/drawing/2014/main" id="{2A9CECFD-BE7F-4D21-AE53-0F58400E0A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43A5D4-5645-4787-ACC7-FA1955E07FA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762835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6424-875B-411B-984C-D272F2A04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2AFA2-E199-4C4E-BDAF-5225C83E8EC2}"/>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Nguy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mật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nhân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ngày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bọn</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tặc</a:t>
            </a:r>
            <a:r>
              <a:rPr lang="en-US" sz="2400" dirty="0">
                <a:latin typeface="Times New Roman" panose="02020603050405020304" pitchFamily="18" charset="0"/>
                <a:cs typeface="Times New Roman" panose="02020603050405020304" pitchFamily="18" charset="0"/>
              </a:rPr>
              <a:t>, hacker,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khủng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EEB9803D-8D6C-45E5-BC9A-415AD41115F4}"/>
              </a:ext>
            </a:extLst>
          </p:cNvPr>
          <p:cNvSpPr>
            <a:spLocks noGrp="1"/>
          </p:cNvSpPr>
          <p:nvPr>
            <p:ph type="dt" sz="half" idx="10"/>
          </p:nvPr>
        </p:nvSpPr>
        <p:spPr/>
        <p:txBody>
          <a:bodyPr/>
          <a:lstStyle/>
          <a:p>
            <a:fld id="{B94E2FEA-03C8-47C5-AC06-28D260DE6F4D}" type="datetime1">
              <a:rPr lang="vi-VN" smtClean="0"/>
              <a:t>31/05/2019</a:t>
            </a:fld>
            <a:endParaRPr lang="en-US" dirty="0"/>
          </a:p>
        </p:txBody>
      </p:sp>
      <p:sp>
        <p:nvSpPr>
          <p:cNvPr id="5" name="Footer Placeholder 4">
            <a:extLst>
              <a:ext uri="{FF2B5EF4-FFF2-40B4-BE49-F238E27FC236}">
                <a16:creationId xmlns:a16="http://schemas.microsoft.com/office/drawing/2014/main" id="{2B99483E-B76A-4297-AD7C-79605FBAE6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983857-1B21-4EDD-9ADE-866E9CD611CD}"/>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454956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AA5C-EDA1-4E7F-B7AA-A09B48651C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3B6F9-8CA9-4EED-8621-E5431C1329B5}"/>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Nguy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bị</a:t>
            </a:r>
            <a:r>
              <a:rPr lang="en-US" sz="2400" b="1" dirty="0">
                <a:latin typeface="Times New Roman" panose="02020603050405020304" pitchFamily="18" charset="0"/>
                <a:cs typeface="Times New Roman" panose="02020603050405020304" pitchFamily="18" charset="0"/>
              </a:rPr>
              <a:t> hacker can </a:t>
            </a:r>
            <a:r>
              <a:rPr lang="en-US" sz="2400" b="1" dirty="0" err="1">
                <a:latin typeface="Times New Roman" panose="02020603050405020304" pitchFamily="18" charset="0"/>
                <a:cs typeface="Times New Roman" panose="02020603050405020304" pitchFamily="18" charset="0"/>
              </a:rPr>
              <a:t>thiệp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xuất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hành</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hacker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can </a:t>
            </a:r>
            <a:r>
              <a:rPr lang="en-US" sz="2400" dirty="0" err="1">
                <a:latin typeface="Times New Roman" panose="02020603050405020304" pitchFamily="18" charset="0"/>
                <a:cs typeface="Times New Roman" panose="02020603050405020304" pitchFamily="18" charset="0"/>
              </a:rPr>
              <a:t>thiệp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ty,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a:t>
            </a:r>
          </a:p>
          <a:p>
            <a:pPr marL="0" indent="0">
              <a:buNone/>
            </a:pPr>
            <a:endParaRPr lang="en-US" dirty="0"/>
          </a:p>
        </p:txBody>
      </p:sp>
      <p:sp>
        <p:nvSpPr>
          <p:cNvPr id="4" name="Date Placeholder 3">
            <a:extLst>
              <a:ext uri="{FF2B5EF4-FFF2-40B4-BE49-F238E27FC236}">
                <a16:creationId xmlns:a16="http://schemas.microsoft.com/office/drawing/2014/main" id="{2CA25072-1376-4AEC-BB9C-E748A2F19BE6}"/>
              </a:ext>
            </a:extLst>
          </p:cNvPr>
          <p:cNvSpPr>
            <a:spLocks noGrp="1"/>
          </p:cNvSpPr>
          <p:nvPr>
            <p:ph type="dt" sz="half" idx="10"/>
          </p:nvPr>
        </p:nvSpPr>
        <p:spPr/>
        <p:txBody>
          <a:bodyPr/>
          <a:lstStyle/>
          <a:p>
            <a:fld id="{F1AE8618-21CB-4263-B235-A3A5BDE71FF6}" type="datetime1">
              <a:rPr lang="vi-VN" smtClean="0"/>
              <a:t>31/05/2019</a:t>
            </a:fld>
            <a:endParaRPr lang="en-US" dirty="0"/>
          </a:p>
        </p:txBody>
      </p:sp>
      <p:sp>
        <p:nvSpPr>
          <p:cNvPr id="5" name="Footer Placeholder 4">
            <a:extLst>
              <a:ext uri="{FF2B5EF4-FFF2-40B4-BE49-F238E27FC236}">
                <a16:creationId xmlns:a16="http://schemas.microsoft.com/office/drawing/2014/main" id="{38365754-3905-4CEE-B5A9-8E70318328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FA65CA-652D-4457-9668-950C4C694431}"/>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132473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4478-2360-4E78-8951-7581EF6382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3DB84E-9283-4A4B-BC8A-424CBC13F41F}"/>
              </a:ext>
            </a:extLst>
          </p:cNvPr>
          <p:cNvSpPr>
            <a:spLocks noGrp="1"/>
          </p:cNvSpPr>
          <p:nvPr>
            <p:ph idx="1"/>
          </p:nvPr>
        </p:nvSpPr>
        <p:spPr/>
        <p:txBody>
          <a:bodyPr/>
          <a:lstStyle/>
          <a:p>
            <a:r>
              <a:rPr lang="en-US" sz="2400" b="1" dirty="0" err="1">
                <a:latin typeface="Times New Roman" panose="02020603050405020304" pitchFamily="18" charset="0"/>
                <a:cs typeface="Times New Roman" panose="02020603050405020304" pitchFamily="18" charset="0"/>
              </a:rPr>
              <a:t>Bất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ổn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trị</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Tỉ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niềm</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kịp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a:extLst>
              <a:ext uri="{FF2B5EF4-FFF2-40B4-BE49-F238E27FC236}">
                <a16:creationId xmlns:a16="http://schemas.microsoft.com/office/drawing/2014/main" id="{47220358-38B0-494A-B018-0A70CFB4167A}"/>
              </a:ext>
            </a:extLst>
          </p:cNvPr>
          <p:cNvSpPr>
            <a:spLocks noGrp="1"/>
          </p:cNvSpPr>
          <p:nvPr>
            <p:ph type="dt" sz="half" idx="10"/>
          </p:nvPr>
        </p:nvSpPr>
        <p:spPr/>
        <p:txBody>
          <a:bodyPr/>
          <a:lstStyle/>
          <a:p>
            <a:fld id="{2D58CA12-65B6-45A8-B22D-91CBF1846DB7}" type="datetime1">
              <a:rPr lang="vi-VN" smtClean="0"/>
              <a:t>31/05/2019</a:t>
            </a:fld>
            <a:endParaRPr lang="en-US" dirty="0"/>
          </a:p>
        </p:txBody>
      </p:sp>
      <p:sp>
        <p:nvSpPr>
          <p:cNvPr id="5" name="Footer Placeholder 4">
            <a:extLst>
              <a:ext uri="{FF2B5EF4-FFF2-40B4-BE49-F238E27FC236}">
                <a16:creationId xmlns:a16="http://schemas.microsoft.com/office/drawing/2014/main" id="{F1BF36F7-EB4E-436E-9C37-FAD6A9AD29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E82636-7E2E-491D-AD08-8FAF4BAF2EE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994451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Ã¡c Äá»ng cá»§a cuá»c cÃ¡ch máº¡ng cÃ´ng nghiá»p 4.0 tá»i sá»± Äá»nh hÃ¬nh ÄÃ´ thá» thÃ´ng minh">
            <a:extLst>
              <a:ext uri="{FF2B5EF4-FFF2-40B4-BE49-F238E27FC236}">
                <a16:creationId xmlns:a16="http://schemas.microsoft.com/office/drawing/2014/main" id="{4E657592-84D8-403E-8108-F9840774936F}"/>
              </a:ext>
            </a:extLst>
          </p:cNvPr>
          <p:cNvPicPr/>
          <p:nvPr/>
        </p:nvPicPr>
        <p:blipFill rotWithShape="1">
          <a:blip r:embed="rId2">
            <a:extLst>
              <a:ext uri="{28A0092B-C50C-407E-A947-70E740481C1C}">
                <a14:useLocalDpi xmlns:a14="http://schemas.microsoft.com/office/drawing/2010/main" val="0"/>
              </a:ext>
            </a:extLst>
          </a:blip>
          <a:srcRect l="19218" r="15804"/>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2" name="Title 1">
            <a:extLst>
              <a:ext uri="{FF2B5EF4-FFF2-40B4-BE49-F238E27FC236}">
                <a16:creationId xmlns:a16="http://schemas.microsoft.com/office/drawing/2014/main" id="{17FD5262-994F-4DD9-9A6A-57B62A173D66}"/>
              </a:ext>
            </a:extLst>
          </p:cNvPr>
          <p:cNvSpPr>
            <a:spLocks noGrp="1"/>
          </p:cNvSpPr>
          <p:nvPr>
            <p:ph type="title"/>
          </p:nvPr>
        </p:nvSpPr>
        <p:spPr>
          <a:xfrm>
            <a:off x="677333" y="609600"/>
            <a:ext cx="3851123" cy="1320800"/>
          </a:xfrm>
        </p:spPr>
        <p:txBody>
          <a:bodyPr>
            <a:normAutofit fontScale="90000"/>
          </a:bodyPr>
          <a:lstStyle/>
          <a:p>
            <a:pPr>
              <a:lnSpc>
                <a:spcPct val="90000"/>
              </a:lnSpc>
            </a:pPr>
            <a:r>
              <a:rPr lang="en-US" sz="2700" b="1">
                <a:latin typeface="Times New Roman" panose="02020603050405020304" pitchFamily="18" charset="0"/>
                <a:cs typeface="Times New Roman" panose="02020603050405020304" pitchFamily="18" charset="0"/>
              </a:rPr>
              <a:t>Tác động của cuộc cách mạng công nghiệp 4.0 tới sự định hình đô thị thông minh</a:t>
            </a:r>
            <a:br>
              <a:rPr lang="en-US" sz="2000" b="1"/>
            </a:br>
            <a:endParaRPr lang="en-US" sz="2000"/>
          </a:p>
        </p:txBody>
      </p:sp>
      <p:sp>
        <p:nvSpPr>
          <p:cNvPr id="3" name="Content Placeholder 2">
            <a:extLst>
              <a:ext uri="{FF2B5EF4-FFF2-40B4-BE49-F238E27FC236}">
                <a16:creationId xmlns:a16="http://schemas.microsoft.com/office/drawing/2014/main" id="{FC7AFFFF-62CE-401A-AC02-DD15ABD8D343}"/>
              </a:ext>
            </a:extLst>
          </p:cNvPr>
          <p:cNvSpPr>
            <a:spLocks noGrp="1"/>
          </p:cNvSpPr>
          <p:nvPr>
            <p:ph idx="1"/>
          </p:nvPr>
        </p:nvSpPr>
        <p:spPr>
          <a:xfrm>
            <a:off x="677334" y="2160589"/>
            <a:ext cx="3851122" cy="3880773"/>
          </a:xfrm>
        </p:spPr>
        <p:txBody>
          <a:bodyPr>
            <a:normAutofit/>
          </a:bodyPr>
          <a:lstStyle/>
          <a:p>
            <a:r>
              <a:rPr lang="en-US">
                <a:latin typeface="Times New Roman" panose="02020603050405020304" pitchFamily="18" charset="0"/>
                <a:cs typeface="Times New Roman" panose="02020603050405020304" pitchFamily="18" charset="0"/>
              </a:rPr>
              <a:t>Có thể nói, cuộc Cách mạng công nghiệp 4.0 có ảnh hưởng rất lớn tới sự phát triển và hoàn thiện đô thị thông minh của các quốc gia trên thế giới trong thế kỷ XXI. Sự ảnh hưởng của cuộc cách mạng này đã làm thay đổi bộ mặt đô thị của các quốc gia với nền tảng công nghệ số được tích hợp vào mạng lưới giao thông công cộng, nâng cao tính cơ động, giảm nhu cầu sử dụng phương tiện cá nhân</a:t>
            </a:r>
            <a:endParaRPr lang="en-US" dirty="0">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Date Placeholder 4">
            <a:extLst>
              <a:ext uri="{FF2B5EF4-FFF2-40B4-BE49-F238E27FC236}">
                <a16:creationId xmlns:a16="http://schemas.microsoft.com/office/drawing/2014/main" id="{F7B7AFFB-A540-4B63-8D02-52B7A2B184EF}"/>
              </a:ext>
            </a:extLst>
          </p:cNvPr>
          <p:cNvSpPr>
            <a:spLocks noGrp="1"/>
          </p:cNvSpPr>
          <p:nvPr>
            <p:ph type="dt" sz="half" idx="10"/>
          </p:nvPr>
        </p:nvSpPr>
        <p:spPr/>
        <p:txBody>
          <a:bodyPr/>
          <a:lstStyle/>
          <a:p>
            <a:fld id="{2476030A-00EF-44E1-B7D9-963DB4CA9888}" type="datetime1">
              <a:rPr lang="vi-VN" smtClean="0"/>
              <a:t>31/05/2019</a:t>
            </a:fld>
            <a:endParaRPr lang="en-US" dirty="0"/>
          </a:p>
        </p:txBody>
      </p:sp>
      <p:sp>
        <p:nvSpPr>
          <p:cNvPr id="6" name="Footer Placeholder 5">
            <a:extLst>
              <a:ext uri="{FF2B5EF4-FFF2-40B4-BE49-F238E27FC236}">
                <a16:creationId xmlns:a16="http://schemas.microsoft.com/office/drawing/2014/main" id="{147E55D9-29C7-48D8-9CBF-F7228E7649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418EAE-66DE-4FF4-A60D-9D3DCC78F861}"/>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82586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D38-B9D7-4FC2-BBBD-8BEB695657E1}"/>
              </a:ext>
            </a:extLst>
          </p:cNvPr>
          <p:cNvSpPr>
            <a:spLocks noGrp="1"/>
          </p:cNvSpPr>
          <p:nvPr>
            <p:ph type="title"/>
          </p:nvPr>
        </p:nvSpPr>
        <p:spPr/>
        <p:txBody>
          <a:bodyPr/>
          <a:lstStyle/>
          <a:p>
            <a:r>
              <a:rPr lang="vi-VN">
                <a:solidFill>
                  <a:srgbClr val="FF0000"/>
                </a:solidFill>
              </a:rPr>
              <a:t>GIỚI THIỆU VỀ CMCN 4.0</a:t>
            </a:r>
          </a:p>
        </p:txBody>
      </p:sp>
      <p:sp>
        <p:nvSpPr>
          <p:cNvPr id="3" name="Text Placeholder 2">
            <a:extLst>
              <a:ext uri="{FF2B5EF4-FFF2-40B4-BE49-F238E27FC236}">
                <a16:creationId xmlns:a16="http://schemas.microsoft.com/office/drawing/2014/main" id="{8CBF54DD-ABB7-4297-9C27-D1AB5C81541F}"/>
              </a:ext>
            </a:extLst>
          </p:cNvPr>
          <p:cNvSpPr>
            <a:spLocks noGrp="1"/>
          </p:cNvSpPr>
          <p:nvPr>
            <p:ph type="body" idx="1"/>
          </p:nvPr>
        </p:nvSpPr>
        <p:spPr>
          <a:xfrm>
            <a:off x="677335" y="2998800"/>
            <a:ext cx="8596668" cy="860400"/>
          </a:xfrm>
        </p:spPr>
        <p:txBody>
          <a:bodyPr/>
          <a:lstStyle/>
          <a:p>
            <a:r>
              <a:rPr lang="vi-VN"/>
              <a:t>SECTION 1</a:t>
            </a:r>
          </a:p>
        </p:txBody>
      </p:sp>
      <p:sp>
        <p:nvSpPr>
          <p:cNvPr id="4" name="Date Placeholder 3">
            <a:extLst>
              <a:ext uri="{FF2B5EF4-FFF2-40B4-BE49-F238E27FC236}">
                <a16:creationId xmlns:a16="http://schemas.microsoft.com/office/drawing/2014/main" id="{CC94A183-120C-457C-A5F4-33C401A0543D}"/>
              </a:ext>
            </a:extLst>
          </p:cNvPr>
          <p:cNvSpPr>
            <a:spLocks noGrp="1"/>
          </p:cNvSpPr>
          <p:nvPr>
            <p:ph type="dt" sz="half" idx="10"/>
          </p:nvPr>
        </p:nvSpPr>
        <p:spPr/>
        <p:txBody>
          <a:bodyPr/>
          <a:lstStyle/>
          <a:p>
            <a:fld id="{C523F4C0-41CD-4574-B4A7-938661867A53}" type="datetime1">
              <a:rPr lang="vi-VN" smtClean="0"/>
              <a:t>31/05/2019</a:t>
            </a:fld>
            <a:endParaRPr lang="vi-VN"/>
          </a:p>
        </p:txBody>
      </p:sp>
      <p:sp>
        <p:nvSpPr>
          <p:cNvPr id="5" name="Slide Number Placeholder 4">
            <a:extLst>
              <a:ext uri="{FF2B5EF4-FFF2-40B4-BE49-F238E27FC236}">
                <a16:creationId xmlns:a16="http://schemas.microsoft.com/office/drawing/2014/main" id="{5C819FD2-310E-4481-948C-86E6541B1161}"/>
              </a:ext>
            </a:extLst>
          </p:cNvPr>
          <p:cNvSpPr>
            <a:spLocks noGrp="1"/>
          </p:cNvSpPr>
          <p:nvPr>
            <p:ph type="sldNum" sz="quarter" idx="12"/>
          </p:nvPr>
        </p:nvSpPr>
        <p:spPr/>
        <p:txBody>
          <a:bodyPr/>
          <a:lstStyle/>
          <a:p>
            <a:fld id="{DB71D3C8-3975-43E0-A144-FA6528C65F0C}" type="slidenum">
              <a:rPr lang="vi-VN" smtClean="0"/>
              <a:t>3</a:t>
            </a:fld>
            <a:endParaRPr lang="vi-VN"/>
          </a:p>
        </p:txBody>
      </p:sp>
      <p:sp>
        <p:nvSpPr>
          <p:cNvPr id="6" name="Footer Placeholder 5">
            <a:extLst>
              <a:ext uri="{FF2B5EF4-FFF2-40B4-BE49-F238E27FC236}">
                <a16:creationId xmlns:a16="http://schemas.microsoft.com/office/drawing/2014/main" id="{D5DFDF3B-8321-4B86-B2AF-CA1556B135C9}"/>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31067100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416F-A393-4E67-B85C-1F6500FCD4F7}"/>
              </a:ext>
            </a:extLst>
          </p:cNvPr>
          <p:cNvSpPr>
            <a:spLocks noGrp="1"/>
          </p:cNvSpPr>
          <p:nvPr>
            <p:ph type="title"/>
          </p:nvPr>
        </p:nvSpPr>
        <p:spPr/>
        <p:txBody>
          <a:bodyPr>
            <a:normAutofit fontScale="90000"/>
          </a:bodyPr>
          <a:lstStyle/>
          <a:p>
            <a:r>
              <a:rPr lang="en-US" sz="4400" b="1" dirty="0" err="1">
                <a:latin typeface="Times New Roman" panose="02020603050405020304" pitchFamily="18" charset="0"/>
                <a:cs typeface="Times New Roman" panose="02020603050405020304" pitchFamily="18" charset="0"/>
              </a:rPr>
              <a:t>Cách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mạng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công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nghiệp</a:t>
            </a:r>
            <a:r>
              <a:rPr lang="en-US" sz="4400" b="1" dirty="0">
                <a:latin typeface="Times New Roman" panose="02020603050405020304" pitchFamily="18" charset="0"/>
                <a:cs typeface="Times New Roman" panose="02020603050405020304" pitchFamily="18" charset="0"/>
              </a:rPr>
              <a:t> 4.0: </a:t>
            </a:r>
            <a:r>
              <a:rPr lang="en-US" sz="4400" b="1" dirty="0" err="1">
                <a:latin typeface="Times New Roman" panose="02020603050405020304" pitchFamily="18" charset="0"/>
                <a:cs typeface="Times New Roman" panose="02020603050405020304" pitchFamily="18" charset="0"/>
              </a:rPr>
              <a:t>Thách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thức</a:t>
            </a:r>
            <a:r>
              <a:rPr lang="en-US" sz="4400" b="1" dirty="0">
                <a:latin typeface="Times New Roman" panose="02020603050405020304" pitchFamily="18" charset="0"/>
                <a:cs typeface="Times New Roman" panose="02020603050405020304" pitchFamily="18" charset="0"/>
              </a:rPr>
              <a:t> hay </a:t>
            </a:r>
            <a:r>
              <a:rPr lang="en-US" sz="4400" b="1" dirty="0" err="1">
                <a:latin typeface="Times New Roman" panose="02020603050405020304" pitchFamily="18" charset="0"/>
                <a:cs typeface="Times New Roman" panose="02020603050405020304" pitchFamily="18" charset="0"/>
              </a:rPr>
              <a:t>thời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cơ</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của</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người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trẻ</a:t>
            </a:r>
            <a:r>
              <a:rPr lang="en-US" sz="4400" b="1" dirty="0">
                <a:latin typeface="Times New Roman" panose="02020603050405020304" pitchFamily="18" charset="0"/>
                <a:cs typeface="Times New Roman" panose="02020603050405020304" pitchFamily="18" charset="0"/>
              </a:rPr>
              <a:t>?</a:t>
            </a:r>
            <a:br>
              <a:rPr lang="en-US" b="1" dirty="0"/>
            </a:br>
            <a:endParaRPr lang="en-US" dirty="0"/>
          </a:p>
        </p:txBody>
      </p:sp>
      <p:sp>
        <p:nvSpPr>
          <p:cNvPr id="3" name="Content Placeholder 2">
            <a:extLst>
              <a:ext uri="{FF2B5EF4-FFF2-40B4-BE49-F238E27FC236}">
                <a16:creationId xmlns:a16="http://schemas.microsoft.com/office/drawing/2014/main" id="{61F91A76-9C54-4670-BE25-3D80EA9E2CAC}"/>
              </a:ext>
            </a:extLst>
          </p:cNvPr>
          <p:cNvSpPr>
            <a:spLocks noGrp="1"/>
          </p:cNvSpPr>
          <p:nvPr>
            <p:ph idx="1"/>
          </p:nvPr>
        </p:nvSpPr>
        <p:spPr/>
        <p:txBody>
          <a:bodyPr>
            <a:normAutofit lnSpcReduction="10000"/>
          </a:bodyPr>
          <a:lstStyle/>
          <a:p>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gay </a:t>
            </a:r>
            <a:r>
              <a:rPr lang="en-US" sz="2000" dirty="0" err="1">
                <a:latin typeface="Times New Roman" panose="02020603050405020304" pitchFamily="18" charset="0"/>
                <a:cs typeface="Times New Roman" panose="02020603050405020304" pitchFamily="18" charset="0"/>
              </a:rPr>
              <a:t>gắt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robot</a:t>
            </a:r>
          </a:p>
          <a:p>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kèm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móc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móc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lên</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hậu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hôm</a:t>
            </a:r>
            <a:r>
              <a:rPr lang="en-US" sz="2000" dirty="0">
                <a:latin typeface="Times New Roman" panose="02020603050405020304" pitchFamily="18" charset="0"/>
                <a:cs typeface="Times New Roman" panose="02020603050405020304" pitchFamily="18" charset="0"/>
              </a:rPr>
              <a:t> nay.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robot, hay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0B28DBC-8FC5-4D46-A814-62C07F738A97}"/>
              </a:ext>
            </a:extLst>
          </p:cNvPr>
          <p:cNvSpPr>
            <a:spLocks noGrp="1"/>
          </p:cNvSpPr>
          <p:nvPr>
            <p:ph type="dt" sz="half" idx="10"/>
          </p:nvPr>
        </p:nvSpPr>
        <p:spPr/>
        <p:txBody>
          <a:bodyPr/>
          <a:lstStyle/>
          <a:p>
            <a:fld id="{3D64BEDF-FE3C-4575-AE00-532CC2718AD2}" type="datetime1">
              <a:rPr lang="vi-VN" smtClean="0"/>
              <a:t>31/05/2019</a:t>
            </a:fld>
            <a:endParaRPr lang="en-US" dirty="0"/>
          </a:p>
        </p:txBody>
      </p:sp>
      <p:sp>
        <p:nvSpPr>
          <p:cNvPr id="5" name="Footer Placeholder 4">
            <a:extLst>
              <a:ext uri="{FF2B5EF4-FFF2-40B4-BE49-F238E27FC236}">
                <a16:creationId xmlns:a16="http://schemas.microsoft.com/office/drawing/2014/main" id="{9C4A7CAE-1DA5-481E-98B5-148DC0160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DA417D-DFE3-4A63-B7C3-13C23FB5C167}"/>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236411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AB71-2F8D-4568-85C7-EC8CD3BF1A1B}"/>
              </a:ext>
            </a:extLst>
          </p:cNvPr>
          <p:cNvSpPr>
            <a:spLocks noGrp="1"/>
          </p:cNvSpPr>
          <p:nvPr>
            <p:ph type="title"/>
          </p:nvPr>
        </p:nvSpPr>
        <p:spPr/>
        <p:txBody>
          <a:bodyPr>
            <a:normAutofit fontScale="90000"/>
          </a:bodyPr>
          <a:lstStyle/>
          <a:p>
            <a:r>
              <a:rPr lang="en-US" sz="4400" b="1" dirty="0" err="1">
                <a:latin typeface="Times New Roman" panose="02020603050405020304" pitchFamily="18" charset="0"/>
                <a:cs typeface="Times New Roman" panose="02020603050405020304" pitchFamily="18" charset="0"/>
              </a:rPr>
              <a:t>Cách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mạng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công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nghiệp</a:t>
            </a:r>
            <a:r>
              <a:rPr lang="en-US" sz="4400" b="1" dirty="0">
                <a:latin typeface="Times New Roman" panose="02020603050405020304" pitchFamily="18" charset="0"/>
                <a:cs typeface="Times New Roman" panose="02020603050405020304" pitchFamily="18" charset="0"/>
              </a:rPr>
              <a:t> 4.0 </a:t>
            </a:r>
            <a:r>
              <a:rPr lang="en-US" sz="4400" b="1" dirty="0" err="1">
                <a:latin typeface="Times New Roman" panose="02020603050405020304" pitchFamily="18" charset="0"/>
                <a:cs typeface="Times New Roman" panose="02020603050405020304" pitchFamily="18" charset="0"/>
              </a:rPr>
              <a:t>và</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những</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vấn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đề</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đặt</a:t>
            </a:r>
            <a:r>
              <a:rPr lang="en-US" sz="4400" b="1" dirty="0">
                <a:latin typeface="Times New Roman" panose="02020603050405020304" pitchFamily="18" charset="0"/>
                <a:cs typeface="Times New Roman" panose="02020603050405020304" pitchFamily="18" charset="0"/>
              </a:rPr>
              <a:t> ra </a:t>
            </a:r>
            <a:r>
              <a:rPr lang="en-US" sz="4400" b="1" dirty="0" err="1">
                <a:latin typeface="Times New Roman" panose="02020603050405020304" pitchFamily="18" charset="0"/>
                <a:cs typeface="Times New Roman" panose="02020603050405020304" pitchFamily="18" charset="0"/>
              </a:rPr>
              <a:t>với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Việt</a:t>
            </a:r>
            <a:r>
              <a:rPr lang="en-US" sz="4400" b="1" dirty="0">
                <a:latin typeface="Times New Roman" panose="02020603050405020304" pitchFamily="18" charset="0"/>
                <a:cs typeface="Times New Roman" panose="02020603050405020304" pitchFamily="18" charset="0"/>
              </a:rPr>
              <a:t> Nam</a:t>
            </a:r>
            <a:br>
              <a:rPr lang="en-US" b="1" dirty="0"/>
            </a:br>
            <a:endParaRPr lang="en-US" dirty="0"/>
          </a:p>
        </p:txBody>
      </p:sp>
      <p:sp>
        <p:nvSpPr>
          <p:cNvPr id="3" name="Content Placeholder 2">
            <a:extLst>
              <a:ext uri="{FF2B5EF4-FFF2-40B4-BE49-F238E27FC236}">
                <a16:creationId xmlns:a16="http://schemas.microsoft.com/office/drawing/2014/main" id="{9E677EDC-ADB8-4CCF-8FC7-4AC9E3FD7C06}"/>
              </a:ext>
            </a:extLst>
          </p:cNvPr>
          <p:cNvSpPr>
            <a:spLocks noGrp="1"/>
          </p:cNvSpPr>
          <p:nvPr>
            <p:ph idx="1"/>
          </p:nvPr>
        </p:nvSpPr>
        <p:spPr/>
        <p:txBody>
          <a:bodyPr>
            <a:normAutofit lnSpcReduction="10000"/>
          </a:bodyPr>
          <a:lstStyle/>
          <a:p>
            <a:r>
              <a:rPr lang="en-US" sz="2000" dirty="0" err="1">
                <a:latin typeface="Times New Roman" panose="02020603050405020304" pitchFamily="18" charset="0"/>
                <a:cs typeface="Times New Roman" panose="02020603050405020304" pitchFamily="18" charset="0"/>
              </a:rPr>
              <a:t>Nguy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tụt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hậu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4.0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ra CMCN 4.0,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dồi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khâu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lắp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Tây</a:t>
            </a:r>
            <a:r>
              <a:rPr lang="en-US" sz="2000" dirty="0">
                <a:latin typeface="Times New Roman" panose="02020603050405020304" pitchFamily="18" charset="0"/>
                <a:cs typeface="Times New Roman" panose="02020603050405020304" pitchFamily="18" charset="0"/>
              </a:rPr>
              <a:t> sang </a:t>
            </a:r>
            <a:r>
              <a:rPr lang="en-US" sz="2000" dirty="0" err="1">
                <a:latin typeface="Times New Roman" panose="02020603050405020304" pitchFamily="18" charset="0"/>
                <a:cs typeface="Times New Roman" panose="02020603050405020304" pitchFamily="18" charset="0"/>
              </a:rPr>
              <a:t>Đông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xuống</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Tuy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CMCN 4.0 </a:t>
            </a:r>
            <a:r>
              <a:rPr lang="en-US" sz="2000" dirty="0" err="1">
                <a:latin typeface="Times New Roman" panose="02020603050405020304" pitchFamily="18" charset="0"/>
                <a:cs typeface="Times New Roman" panose="02020603050405020304" pitchFamily="18" charset="0"/>
              </a:rPr>
              <a:t>đổ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lao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quay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Việt</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chịu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hậu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nan </a:t>
            </a:r>
            <a:r>
              <a:rPr lang="en-US" sz="2000" dirty="0" err="1">
                <a:latin typeface="Times New Roman" panose="02020603050405020304" pitchFamily="18" charset="0"/>
                <a:cs typeface="Times New Roman" panose="02020603050405020304" pitchFamily="18" charset="0"/>
              </a:rPr>
              <a:t>giải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nước</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CMCN 4.0,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ổn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an </a:t>
            </a:r>
            <a:r>
              <a:rPr lang="en-US" sz="2000" dirty="0" err="1">
                <a:latin typeface="Times New Roman" panose="02020603050405020304" pitchFamily="18" charset="0"/>
                <a:cs typeface="Times New Roman" panose="02020603050405020304" pitchFamily="18" charset="0"/>
              </a:rPr>
              <a:t>ninh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C5906A81-7E2F-4D70-B056-5D8BE8F2C857}"/>
              </a:ext>
            </a:extLst>
          </p:cNvPr>
          <p:cNvSpPr>
            <a:spLocks noGrp="1"/>
          </p:cNvSpPr>
          <p:nvPr>
            <p:ph type="dt" sz="half" idx="10"/>
          </p:nvPr>
        </p:nvSpPr>
        <p:spPr/>
        <p:txBody>
          <a:bodyPr/>
          <a:lstStyle/>
          <a:p>
            <a:fld id="{8CA731CC-B881-4A00-9A76-173748C96402}" type="datetime1">
              <a:rPr lang="vi-VN" smtClean="0"/>
              <a:t>31/05/2019</a:t>
            </a:fld>
            <a:endParaRPr lang="en-US" dirty="0"/>
          </a:p>
        </p:txBody>
      </p:sp>
      <p:sp>
        <p:nvSpPr>
          <p:cNvPr id="5" name="Footer Placeholder 4">
            <a:extLst>
              <a:ext uri="{FF2B5EF4-FFF2-40B4-BE49-F238E27FC236}">
                <a16:creationId xmlns:a16="http://schemas.microsoft.com/office/drawing/2014/main" id="{7FA2E0F9-1721-4B65-84F9-9559262594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BD13DF-B271-4CC7-A081-6DC1D7976A4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568847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F38E-9594-4924-95AA-819CA2D96907}"/>
              </a:ext>
            </a:extLst>
          </p:cNvPr>
          <p:cNvSpPr>
            <a:spLocks noGrp="1"/>
          </p:cNvSpPr>
          <p:nvPr>
            <p:ph type="title"/>
          </p:nvPr>
        </p:nvSpPr>
        <p:spPr/>
        <p:txBody>
          <a:bodyPr/>
          <a:lstStyle/>
          <a:p>
            <a:r>
              <a:rPr lang="en-US" sz="4400" b="1" dirty="0" err="1">
                <a:latin typeface="Times New Roman" panose="02020603050405020304" pitchFamily="18" charset="0"/>
                <a:cs typeface="Times New Roman" panose="02020603050405020304" pitchFamily="18" charset="0"/>
              </a:rPr>
              <a:t>Giải</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pháp</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chung</a:t>
            </a:r>
            <a:br>
              <a:rPr lang="en-US" b="1" dirty="0"/>
            </a:br>
            <a:endParaRPr lang="en-US" dirty="0"/>
          </a:p>
        </p:txBody>
      </p:sp>
      <p:sp>
        <p:nvSpPr>
          <p:cNvPr id="3" name="Content Placeholder 2">
            <a:extLst>
              <a:ext uri="{FF2B5EF4-FFF2-40B4-BE49-F238E27FC236}">
                <a16:creationId xmlns:a16="http://schemas.microsoft.com/office/drawing/2014/main" id="{9F4E7177-9541-4C02-87B0-9329F946088D}"/>
              </a:ext>
            </a:extLst>
          </p:cNvPr>
          <p:cNvSpPr>
            <a:spLocks noGrp="1"/>
          </p:cNvSpPr>
          <p:nvPr>
            <p:ph idx="1"/>
          </p:nvPr>
        </p:nvSpPr>
        <p:spPr/>
        <p:txBody>
          <a:bodyPr>
            <a:normAutofit fontScale="92500"/>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IoT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lĩnh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suất</a:t>
            </a:r>
            <a:r>
              <a:rPr lang="en-US" sz="2400" dirty="0">
                <a:latin typeface="Times New Roman" panose="02020603050405020304" pitchFamily="18" charset="0"/>
                <a:cs typeface="Times New Roman" panose="02020603050405020304" pitchFamily="18" charset="0"/>
              </a:rPr>
              <a:t> lao </a:t>
            </a:r>
            <a:r>
              <a:rPr lang="en-US" sz="2400" dirty="0" err="1">
                <a:latin typeface="Times New Roman" panose="02020603050405020304" pitchFamily="18" charset="0"/>
                <a:cs typeface="Times New Roman" panose="02020603050405020304" pitchFamily="18" charset="0"/>
              </a:rPr>
              <a:t>động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STEM), </a:t>
            </a: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rèn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a:t>
            </a:r>
          </a:p>
          <a:p>
            <a:endParaRPr lang="en-US" dirty="0"/>
          </a:p>
        </p:txBody>
      </p:sp>
      <p:sp>
        <p:nvSpPr>
          <p:cNvPr id="4" name="Date Placeholder 3">
            <a:extLst>
              <a:ext uri="{FF2B5EF4-FFF2-40B4-BE49-F238E27FC236}">
                <a16:creationId xmlns:a16="http://schemas.microsoft.com/office/drawing/2014/main" id="{2A2955E1-82EC-4162-8227-CDB2B88D0566}"/>
              </a:ext>
            </a:extLst>
          </p:cNvPr>
          <p:cNvSpPr>
            <a:spLocks noGrp="1"/>
          </p:cNvSpPr>
          <p:nvPr>
            <p:ph type="dt" sz="half" idx="10"/>
          </p:nvPr>
        </p:nvSpPr>
        <p:spPr/>
        <p:txBody>
          <a:bodyPr/>
          <a:lstStyle/>
          <a:p>
            <a:fld id="{4A7DB1EF-966D-4230-A08E-60A6D6D9BCFB}" type="datetime1">
              <a:rPr lang="vi-VN" smtClean="0"/>
              <a:t>31/05/2019</a:t>
            </a:fld>
            <a:endParaRPr lang="en-US" dirty="0"/>
          </a:p>
        </p:txBody>
      </p:sp>
      <p:sp>
        <p:nvSpPr>
          <p:cNvPr id="5" name="Footer Placeholder 4">
            <a:extLst>
              <a:ext uri="{FF2B5EF4-FFF2-40B4-BE49-F238E27FC236}">
                <a16:creationId xmlns:a16="http://schemas.microsoft.com/office/drawing/2014/main" id="{FC972398-2663-4868-AE7E-B9B1B8F6E8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5BDB89-0B0A-4E6D-9C3A-1419B0137DC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3333866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D730-AFDF-461A-B23D-7083770AEAD2}"/>
              </a:ext>
            </a:extLst>
          </p:cNvPr>
          <p:cNvSpPr>
            <a:spLocks noGrp="1"/>
          </p:cNvSpPr>
          <p:nvPr>
            <p:ph type="title"/>
          </p:nvPr>
        </p:nvSpPr>
        <p:spPr>
          <a:xfrm>
            <a:off x="5536734" y="609600"/>
            <a:ext cx="3737268" cy="1320800"/>
          </a:xfrm>
        </p:spPr>
        <p:txBody>
          <a:bodyPr>
            <a:normAutofit/>
          </a:bodyPr>
          <a:lstStyle/>
          <a:p>
            <a:endParaRPr lang="en-US" dirty="0"/>
          </a:p>
        </p:txBody>
      </p:sp>
      <p:sp>
        <p:nvSpPr>
          <p:cNvPr id="3" name="Content Placeholder 2">
            <a:extLst>
              <a:ext uri="{FF2B5EF4-FFF2-40B4-BE49-F238E27FC236}">
                <a16:creationId xmlns:a16="http://schemas.microsoft.com/office/drawing/2014/main" id="{A4AC23AA-0EB8-4397-AC6E-08351C8C198C}"/>
              </a:ext>
            </a:extLst>
          </p:cNvPr>
          <p:cNvSpPr>
            <a:spLocks noGrp="1"/>
          </p:cNvSpPr>
          <p:nvPr>
            <p:ph idx="1"/>
          </p:nvPr>
        </p:nvSpPr>
        <p:spPr>
          <a:xfrm>
            <a:off x="5209563" y="2160589"/>
            <a:ext cx="4064439" cy="3880773"/>
          </a:xfrm>
        </p:spPr>
        <p:txBody>
          <a:bodyPr>
            <a:normAutofit fontScale="92500"/>
          </a:bodyPr>
          <a:lstStyle/>
          <a:p>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đảm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an </a:t>
            </a:r>
            <a:r>
              <a:rPr lang="en-US" sz="2200" dirty="0" err="1">
                <a:latin typeface="Times New Roman" panose="02020603050405020304" pitchFamily="18" charset="0"/>
                <a:cs typeface="Times New Roman" panose="02020603050405020304" pitchFamily="18" charset="0"/>
              </a:rPr>
              <a:t>ninh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mạng</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tin, </a:t>
            </a:r>
            <a:r>
              <a:rPr lang="en-US" sz="2200" dirty="0" err="1">
                <a:latin typeface="Times New Roman" panose="02020603050405020304" pitchFamily="18" charset="0"/>
                <a:cs typeface="Times New Roman" panose="02020603050405020304" pitchFamily="18" charset="0"/>
              </a:rPr>
              <a:t>kỹ</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mọi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IoT, big data, cloud computing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tuyệt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tòi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tầm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dân</a:t>
            </a:r>
            <a:r>
              <a:rPr lang="en-US" sz="2200" dirty="0">
                <a:latin typeface="Times New Roman" panose="02020603050405020304" pitchFamily="18" charset="0"/>
                <a:cs typeface="Times New Roman" panose="02020603050405020304" pitchFamily="18" charset="0"/>
              </a:rPr>
              <a:t>.</a:t>
            </a:r>
          </a:p>
          <a:p>
            <a:pPr lvl="1"/>
            <a:endParaRPr lang="en-US" dirty="0"/>
          </a:p>
        </p:txBody>
      </p:sp>
      <p:pic>
        <p:nvPicPr>
          <p:cNvPr id="4" name="Picture 3" descr="Phải đảm đảm bảo an ninh mạng và bảo mật thông tin trên mạng.">
            <a:extLst>
              <a:ext uri="{FF2B5EF4-FFF2-40B4-BE49-F238E27FC236}">
                <a16:creationId xmlns:a16="http://schemas.microsoft.com/office/drawing/2014/main" id="{29D19380-48E7-412E-A37D-C6B9E56D29F5}"/>
              </a:ext>
            </a:extLst>
          </p:cNvPr>
          <p:cNvPicPr/>
          <p:nvPr/>
        </p:nvPicPr>
        <p:blipFill rotWithShape="1">
          <a:blip r:embed="rId2" cstate="print">
            <a:extLst>
              <a:ext uri="{28A0092B-C50C-407E-A947-70E740481C1C}">
                <a14:useLocalDpi xmlns:a14="http://schemas.microsoft.com/office/drawing/2010/main" val="0"/>
              </a:ext>
            </a:extLst>
          </a:blip>
          <a:srcRect l="22407" r="30393"/>
          <a:stretch/>
        </p:blipFill>
        <p:spPr bwMode="auto">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Date Placeholder 4">
            <a:extLst>
              <a:ext uri="{FF2B5EF4-FFF2-40B4-BE49-F238E27FC236}">
                <a16:creationId xmlns:a16="http://schemas.microsoft.com/office/drawing/2014/main" id="{AD9E1310-6815-4E3D-96D9-C0814A725A89}"/>
              </a:ext>
            </a:extLst>
          </p:cNvPr>
          <p:cNvSpPr>
            <a:spLocks noGrp="1"/>
          </p:cNvSpPr>
          <p:nvPr>
            <p:ph type="dt" sz="half" idx="10"/>
          </p:nvPr>
        </p:nvSpPr>
        <p:spPr/>
        <p:txBody>
          <a:bodyPr/>
          <a:lstStyle/>
          <a:p>
            <a:fld id="{5B16BD49-18C7-4C8B-B392-2E19BAE4B7FA}" type="datetime1">
              <a:rPr lang="vi-VN" smtClean="0"/>
              <a:t>31/05/2019</a:t>
            </a:fld>
            <a:endParaRPr lang="en-US" dirty="0"/>
          </a:p>
        </p:txBody>
      </p:sp>
      <p:sp>
        <p:nvSpPr>
          <p:cNvPr id="6" name="Footer Placeholder 5">
            <a:extLst>
              <a:ext uri="{FF2B5EF4-FFF2-40B4-BE49-F238E27FC236}">
                <a16:creationId xmlns:a16="http://schemas.microsoft.com/office/drawing/2014/main" id="{C2E9281F-9046-4301-B205-B55B8624C9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8BD423-BB58-408D-A6FD-6CC5B71961E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50187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6658-D87E-436C-99D4-17DC83AA39EB}"/>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Giải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người</a:t>
            </a:r>
            <a:br>
              <a:rPr lang="en-US" b="1" dirty="0"/>
            </a:br>
            <a:endParaRPr lang="en-US" dirty="0"/>
          </a:p>
        </p:txBody>
      </p:sp>
      <p:sp>
        <p:nvSpPr>
          <p:cNvPr id="3" name="Content Placeholder 2">
            <a:extLst>
              <a:ext uri="{FF2B5EF4-FFF2-40B4-BE49-F238E27FC236}">
                <a16:creationId xmlns:a16="http://schemas.microsoft.com/office/drawing/2014/main" id="{363A50C7-8F00-4A82-B6D5-9942076C6DC5}"/>
              </a:ext>
            </a:extLst>
          </p:cNvPr>
          <p:cNvSpPr>
            <a:spLocks noGrp="1"/>
          </p:cNvSpPr>
          <p:nvPr>
            <p:ph idx="1"/>
          </p:nvPr>
        </p:nvSpPr>
        <p:spPr/>
        <p:txBody>
          <a:bodyPr>
            <a:normAutofit/>
          </a:bodyPr>
          <a:lstStyle/>
          <a:p>
            <a:r>
              <a:rPr lang="en-US" sz="2600" dirty="0" err="1">
                <a:latin typeface="Times New Roman" panose="02020603050405020304" pitchFamily="18" charset="0"/>
                <a:cs typeface="Times New Roman" panose="02020603050405020304" pitchFamily="18" charset="0"/>
              </a:rPr>
              <a:t>Bản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cũng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chuẩn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nghiệp</a:t>
            </a:r>
            <a:r>
              <a:rPr lang="en-US" sz="2600" dirty="0">
                <a:latin typeface="Times New Roman" panose="02020603050405020304" pitchFamily="18" charset="0"/>
                <a:cs typeface="Times New Roman" panose="02020603050405020304" pitchFamily="18" charset="0"/>
              </a:rPr>
              <a:t> 4.0, </a:t>
            </a:r>
            <a:r>
              <a:rPr lang="en-US" sz="2600" dirty="0" err="1">
                <a:latin typeface="Times New Roman" panose="02020603050405020304" pitchFamily="18" charset="0"/>
                <a:cs typeface="Times New Roman" panose="02020603050405020304" pitchFamily="18" charset="0"/>
              </a:rPr>
              <a:t>nếu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thải</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cứu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nghiệp</a:t>
            </a:r>
            <a:r>
              <a:rPr lang="en-US" sz="2600" dirty="0">
                <a:latin typeface="Times New Roman" panose="02020603050405020304" pitchFamily="18" charset="0"/>
                <a:cs typeface="Times New Roman" panose="02020603050405020304" pitchFamily="18" charset="0"/>
              </a:rPr>
              <a:t> 4.0,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a:t>
            </a:r>
            <a:r>
              <a:rPr lang="en-US" sz="2600" dirty="0" err="1">
                <a:latin typeface="Times New Roman" panose="02020603050405020304" pitchFamily="18" charset="0"/>
                <a:cs typeface="Times New Roman" panose="02020603050405020304" pitchFamily="18" charset="0"/>
              </a:rPr>
              <a:t>phải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những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nghiệp</a:t>
            </a:r>
            <a:r>
              <a:rPr lang="en-US" sz="2600" dirty="0">
                <a:latin typeface="Times New Roman" panose="02020603050405020304" pitchFamily="18" charset="0"/>
                <a:cs typeface="Times New Roman" panose="02020603050405020304" pitchFamily="18" charset="0"/>
              </a:rPr>
              <a:t> 4.0 </a:t>
            </a:r>
            <a:r>
              <a:rPr lang="en-US" sz="2600" dirty="0" err="1">
                <a:latin typeface="Times New Roman" panose="02020603050405020304" pitchFamily="18" charset="0"/>
                <a:cs typeface="Times New Roman" panose="02020603050405020304" pitchFamily="18" charset="0"/>
              </a:rPr>
              <a:t>đang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cực</a:t>
            </a:r>
            <a:r>
              <a:rPr lang="en-US" sz="2600" dirty="0">
                <a:latin typeface="Times New Roman" panose="02020603050405020304" pitchFamily="18" charset="0"/>
                <a:cs typeface="Times New Roman" panose="02020603050405020304" pitchFamily="18" charset="0"/>
              </a:rPr>
              <a:t> hay </a:t>
            </a:r>
            <a:r>
              <a:rPr lang="en-US" sz="2600" dirty="0" err="1">
                <a:latin typeface="Times New Roman" panose="02020603050405020304" pitchFamily="18" charset="0"/>
                <a:cs typeface="Times New Roman" panose="02020603050405020304" pitchFamily="18" charset="0"/>
              </a:rPr>
              <a:t>tiêu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đưa</a:t>
            </a:r>
            <a:r>
              <a:rPr lang="en-US" sz="2600" dirty="0">
                <a:latin typeface="Times New Roman" panose="02020603050405020304" pitchFamily="18" charset="0"/>
                <a:cs typeface="Times New Roman" panose="02020603050405020304" pitchFamily="18" charset="0"/>
              </a:rPr>
              <a:t> ra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pháp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thân</a:t>
            </a:r>
            <a:r>
              <a:rPr lang="en-US" sz="2600" dirty="0">
                <a:latin typeface="Times New Roman" panose="02020603050405020304" pitchFamily="18"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0A7EEEA9-376F-4D41-B67F-95BA490F3ADF}"/>
              </a:ext>
            </a:extLst>
          </p:cNvPr>
          <p:cNvSpPr>
            <a:spLocks noGrp="1"/>
          </p:cNvSpPr>
          <p:nvPr>
            <p:ph type="dt" sz="half" idx="10"/>
          </p:nvPr>
        </p:nvSpPr>
        <p:spPr/>
        <p:txBody>
          <a:bodyPr/>
          <a:lstStyle/>
          <a:p>
            <a:fld id="{E3629F77-2E43-4A13-9B67-86109113EBC2}" type="datetime1">
              <a:rPr lang="vi-VN" smtClean="0"/>
              <a:t>31/05/2019</a:t>
            </a:fld>
            <a:endParaRPr lang="en-US" dirty="0"/>
          </a:p>
        </p:txBody>
      </p:sp>
      <p:sp>
        <p:nvSpPr>
          <p:cNvPr id="5" name="Footer Placeholder 4">
            <a:extLst>
              <a:ext uri="{FF2B5EF4-FFF2-40B4-BE49-F238E27FC236}">
                <a16:creationId xmlns:a16="http://schemas.microsoft.com/office/drawing/2014/main" id="{CC5083C6-83AC-49E1-ADF4-509CADEAF0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B0C37-DF56-454C-8BFA-02620A9C7392}"/>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413183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C447-079A-4F04-98FA-A11258163DD6}"/>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Giải pháp đối với bản thân mỗi người</a:t>
            </a:r>
            <a:endParaRPr lang="en-US"/>
          </a:p>
        </p:txBody>
      </p:sp>
      <p:sp>
        <p:nvSpPr>
          <p:cNvPr id="3" name="Content Placeholder 2">
            <a:extLst>
              <a:ext uri="{FF2B5EF4-FFF2-40B4-BE49-F238E27FC236}">
                <a16:creationId xmlns:a16="http://schemas.microsoft.com/office/drawing/2014/main" id="{B2679FC9-C0F9-4330-B00A-408B54A07513}"/>
              </a:ext>
            </a:extLst>
          </p:cNvPr>
          <p:cNvSpPr>
            <a:spLocks noGrp="1"/>
          </p:cNvSpPr>
          <p:nvPr>
            <p:ph idx="1"/>
          </p:nvPr>
        </p:nvSpPr>
        <p:spPr/>
        <p:txBody>
          <a:bodyPr/>
          <a:lstStyle/>
          <a:p>
            <a:pPr fontAlgn="base"/>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a:t>
            </a:r>
          </a:p>
          <a:p>
            <a:pPr fontAlgn="base"/>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a:t>
            </a:r>
          </a:p>
          <a:p>
            <a:endParaRPr lang="en-US" dirty="0"/>
          </a:p>
        </p:txBody>
      </p:sp>
      <p:sp>
        <p:nvSpPr>
          <p:cNvPr id="4" name="Date Placeholder 3">
            <a:extLst>
              <a:ext uri="{FF2B5EF4-FFF2-40B4-BE49-F238E27FC236}">
                <a16:creationId xmlns:a16="http://schemas.microsoft.com/office/drawing/2014/main" id="{E41F2F57-4B06-44A8-BBE9-6BF7677DE674}"/>
              </a:ext>
            </a:extLst>
          </p:cNvPr>
          <p:cNvSpPr>
            <a:spLocks noGrp="1"/>
          </p:cNvSpPr>
          <p:nvPr>
            <p:ph type="dt" sz="half" idx="10"/>
          </p:nvPr>
        </p:nvSpPr>
        <p:spPr/>
        <p:txBody>
          <a:bodyPr/>
          <a:lstStyle/>
          <a:p>
            <a:fld id="{BBAB09B5-AC49-4095-86A4-07BF3F237DBE}" type="datetime1">
              <a:rPr lang="vi-VN" smtClean="0"/>
              <a:t>31/05/2019</a:t>
            </a:fld>
            <a:endParaRPr lang="en-US" dirty="0"/>
          </a:p>
        </p:txBody>
      </p:sp>
      <p:sp>
        <p:nvSpPr>
          <p:cNvPr id="5" name="Footer Placeholder 4">
            <a:extLst>
              <a:ext uri="{FF2B5EF4-FFF2-40B4-BE49-F238E27FC236}">
                <a16:creationId xmlns:a16="http://schemas.microsoft.com/office/drawing/2014/main" id="{1782B6BB-0A4B-4146-B969-C37D5D0769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7A26C4-160B-4CDA-A5F5-7B2EB162C51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254087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09508D-288E-48AD-8140-460573B89257}"/>
              </a:ext>
            </a:extLst>
          </p:cNvPr>
          <p:cNvSpPr>
            <a:spLocks noGrp="1"/>
          </p:cNvSpPr>
          <p:nvPr>
            <p:ph type="title"/>
          </p:nvPr>
        </p:nvSpPr>
        <p:spPr>
          <a:xfrm>
            <a:off x="1541418" y="1293223"/>
            <a:ext cx="10088880" cy="3827417"/>
          </a:xfrm>
        </p:spPr>
        <p:txBody>
          <a:bodyPr vert="horz" lIns="91440" tIns="45720" rIns="91440" bIns="45720" rtlCol="0" anchor="ctr">
            <a:normAutofit/>
          </a:bodyPr>
          <a:lstStyle/>
          <a:p>
            <a:pPr algn="ctr"/>
            <a:r>
              <a:rPr lang="en-US" sz="6600" cap="all" dirty="0">
                <a:latin typeface="Times New Roman" panose="02020603050405020304" pitchFamily="18" charset="0"/>
                <a:cs typeface="Times New Roman" panose="02020603050405020304" pitchFamily="18" charset="0"/>
              </a:rPr>
              <a:t>PHẦN 3: </a:t>
            </a:r>
            <a:r>
              <a:rPr lang="en-US" sz="6600" cap="all" dirty="0" err="1">
                <a:latin typeface="Times New Roman" panose="02020603050405020304" pitchFamily="18" charset="0"/>
                <a:cs typeface="Times New Roman" panose="02020603050405020304" pitchFamily="18" charset="0"/>
              </a:rPr>
              <a:t>Ứng</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dụng</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và</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kết</a:t>
            </a:r>
            <a:r>
              <a:rPr lang="en-US" sz="6600" cap="all" dirty="0">
                <a:latin typeface="Times New Roman" panose="02020603050405020304" pitchFamily="18" charset="0"/>
                <a:cs typeface="Times New Roman" panose="02020603050405020304" pitchFamily="18" charset="0"/>
              </a:rPr>
              <a:t> </a:t>
            </a:r>
            <a:r>
              <a:rPr lang="en-US" sz="6600" cap="all" dirty="0" err="1">
                <a:latin typeface="Times New Roman" panose="02020603050405020304" pitchFamily="18" charset="0"/>
                <a:cs typeface="Times New Roman" panose="02020603050405020304" pitchFamily="18" charset="0"/>
              </a:rPr>
              <a:t>luận</a:t>
            </a:r>
            <a:endParaRPr lang="en-US" sz="6600" cap="all"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84D562A-1D44-400E-B914-69A0EA1B416D}"/>
              </a:ext>
            </a:extLst>
          </p:cNvPr>
          <p:cNvSpPr>
            <a:spLocks noGrp="1"/>
          </p:cNvSpPr>
          <p:nvPr>
            <p:ph type="dt" sz="half" idx="10"/>
          </p:nvPr>
        </p:nvSpPr>
        <p:spPr/>
        <p:txBody>
          <a:bodyPr/>
          <a:lstStyle/>
          <a:p>
            <a:fld id="{E6FC9E3F-F486-4B0A-835D-87343A5D3481}" type="datetime1">
              <a:rPr lang="vi-VN" smtClean="0"/>
              <a:t>31/05/2019</a:t>
            </a:fld>
            <a:endParaRPr lang="vi-VN"/>
          </a:p>
        </p:txBody>
      </p:sp>
      <p:sp>
        <p:nvSpPr>
          <p:cNvPr id="4" name="Footer Placeholder 3">
            <a:extLst>
              <a:ext uri="{FF2B5EF4-FFF2-40B4-BE49-F238E27FC236}">
                <a16:creationId xmlns:a16="http://schemas.microsoft.com/office/drawing/2014/main" id="{6B5B148A-3728-41E3-BB39-08DC6B28CB29}"/>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C26F01B-75B6-4711-9B89-C8170952F163}"/>
              </a:ext>
            </a:extLst>
          </p:cNvPr>
          <p:cNvSpPr>
            <a:spLocks noGrp="1"/>
          </p:cNvSpPr>
          <p:nvPr>
            <p:ph type="sldNum" sz="quarter" idx="12"/>
          </p:nvPr>
        </p:nvSpPr>
        <p:spPr/>
        <p:txBody>
          <a:bodyPr/>
          <a:lstStyle/>
          <a:p>
            <a:fld id="{A01D7C68-A251-41EC-8316-3B34963A026F}" type="slidenum">
              <a:rPr lang="vi-VN" smtClean="0"/>
              <a:t>36</a:t>
            </a:fld>
            <a:endParaRPr lang="vi-VN"/>
          </a:p>
        </p:txBody>
      </p:sp>
    </p:spTree>
    <p:extLst>
      <p:ext uri="{BB962C8B-B14F-4D97-AF65-F5344CB8AC3E}">
        <p14:creationId xmlns:p14="http://schemas.microsoft.com/office/powerpoint/2010/main" val="315385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FE123C-36D5-44A3-AB18-267CC96E41CF}"/>
              </a:ext>
            </a:extLst>
          </p:cNvPr>
          <p:cNvSpPr>
            <a:spLocks noGrp="1"/>
          </p:cNvSpPr>
          <p:nvPr>
            <p:ph type="ctrTitle"/>
          </p:nvPr>
        </p:nvSpPr>
        <p:spPr>
          <a:xfrm>
            <a:off x="1915128" y="1788454"/>
            <a:ext cx="8087001" cy="1390844"/>
          </a:xfrm>
        </p:spPr>
        <p:txBody>
          <a:bodyPr/>
          <a:lstStyle/>
          <a:p>
            <a:pPr algn="ctr"/>
            <a:r>
              <a:rPr lang="vi-VN" sz="6600" dirty="0" err="1">
                <a:latin typeface="Times New Roman" panose="02020603050405020304" pitchFamily="18" charset="0"/>
                <a:cs typeface="Times New Roman" panose="02020603050405020304" pitchFamily="18" charset="0"/>
              </a:rPr>
              <a:t>Ứng</a:t>
            </a:r>
            <a:r>
              <a:rPr lang="vi-VN" sz="6600" dirty="0">
                <a:latin typeface="Times New Roman" panose="02020603050405020304" pitchFamily="18" charset="0"/>
                <a:cs typeface="Times New Roman" panose="02020603050405020304" pitchFamily="18" charset="0"/>
              </a:rPr>
              <a:t> </a:t>
            </a:r>
            <a:r>
              <a:rPr lang="vi-VN" sz="6600" dirty="0" err="1">
                <a:latin typeface="Times New Roman" panose="02020603050405020304" pitchFamily="18" charset="0"/>
                <a:cs typeface="Times New Roman" panose="02020603050405020304" pitchFamily="18" charset="0"/>
              </a:rPr>
              <a:t>dụng</a:t>
            </a:r>
            <a:endParaRPr lang="vi-VN" sz="6600" dirty="0">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CB30C901-0D00-4FBA-8242-9050AF58DC94}"/>
              </a:ext>
            </a:extLst>
          </p:cNvPr>
          <p:cNvSpPr>
            <a:spLocks noGrp="1"/>
          </p:cNvSpPr>
          <p:nvPr>
            <p:ph type="subTitle" idx="1"/>
          </p:nvPr>
        </p:nvSpPr>
        <p:spPr/>
        <p:txBody>
          <a:bodyPr/>
          <a:lstStyle/>
          <a:p>
            <a:endParaRPr lang="vi-VN" dirty="0"/>
          </a:p>
        </p:txBody>
      </p:sp>
      <p:sp>
        <p:nvSpPr>
          <p:cNvPr id="4" name="Date Placeholder 3">
            <a:extLst>
              <a:ext uri="{FF2B5EF4-FFF2-40B4-BE49-F238E27FC236}">
                <a16:creationId xmlns:a16="http://schemas.microsoft.com/office/drawing/2014/main" id="{F9A110F7-E47C-45B9-BE1F-71C37DD2384F}"/>
              </a:ext>
            </a:extLst>
          </p:cNvPr>
          <p:cNvSpPr>
            <a:spLocks noGrp="1"/>
          </p:cNvSpPr>
          <p:nvPr>
            <p:ph type="dt" sz="half" idx="10"/>
          </p:nvPr>
        </p:nvSpPr>
        <p:spPr/>
        <p:txBody>
          <a:bodyPr/>
          <a:lstStyle/>
          <a:p>
            <a:fld id="{09384BF5-B1A8-46AF-A1F1-EA860726AF43}" type="datetime1">
              <a:rPr lang="vi-VN" smtClean="0"/>
              <a:t>31/05/2019</a:t>
            </a:fld>
            <a:endParaRPr lang="vi-VN"/>
          </a:p>
        </p:txBody>
      </p:sp>
      <p:sp>
        <p:nvSpPr>
          <p:cNvPr id="5" name="Footer Placeholder 4">
            <a:extLst>
              <a:ext uri="{FF2B5EF4-FFF2-40B4-BE49-F238E27FC236}">
                <a16:creationId xmlns:a16="http://schemas.microsoft.com/office/drawing/2014/main" id="{9926843C-88A4-45E8-A497-95AA33E0859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5733C39-7015-4F9B-97CF-1B7C4B9042B6}"/>
              </a:ext>
            </a:extLst>
          </p:cNvPr>
          <p:cNvSpPr>
            <a:spLocks noGrp="1"/>
          </p:cNvSpPr>
          <p:nvPr>
            <p:ph type="sldNum" sz="quarter" idx="12"/>
          </p:nvPr>
        </p:nvSpPr>
        <p:spPr/>
        <p:txBody>
          <a:bodyPr/>
          <a:lstStyle/>
          <a:p>
            <a:fld id="{A01D7C68-A251-41EC-8316-3B34963A026F}" type="slidenum">
              <a:rPr lang="vi-VN" smtClean="0"/>
              <a:t>37</a:t>
            </a:fld>
            <a:endParaRPr lang="vi-VN"/>
          </a:p>
        </p:txBody>
      </p:sp>
    </p:spTree>
    <p:extLst>
      <p:ext uri="{BB962C8B-B14F-4D97-AF65-F5344CB8AC3E}">
        <p14:creationId xmlns:p14="http://schemas.microsoft.com/office/powerpoint/2010/main" val="1680355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CBDBA8-E08D-4047-8F37-0305F76B033D}"/>
              </a:ext>
            </a:extLst>
          </p:cNvPr>
          <p:cNvSpPr>
            <a:spLocks noGrp="1"/>
          </p:cNvSpPr>
          <p:nvPr>
            <p:ph type="title"/>
          </p:nvPr>
        </p:nvSpPr>
        <p:spPr>
          <a:xfrm>
            <a:off x="677334" y="609600"/>
            <a:ext cx="8596668" cy="1320800"/>
          </a:xfrm>
        </p:spPr>
        <p:txBody>
          <a:bodyPr anchor="t">
            <a:normAutofit/>
          </a:bodyPr>
          <a:lstStyle/>
          <a:p>
            <a:r>
              <a:rPr lang="en-US">
                <a:latin typeface="Times New Roman" panose="02020603050405020304" pitchFamily="18" charset="0"/>
                <a:cs typeface="Times New Roman" panose="02020603050405020304" pitchFamily="18" charset="0"/>
              </a:rPr>
              <a:t>Ứng dụng công nghiệp 4.0 vào lĩnh vực môi trường.</a:t>
            </a:r>
            <a:endParaRPr lang="vi-VN" dirty="0"/>
          </a:p>
        </p:txBody>
      </p:sp>
      <p:sp>
        <p:nvSpPr>
          <p:cNvPr id="2055" name="Content Placeholder 2054">
            <a:extLst>
              <a:ext uri="{FF2B5EF4-FFF2-40B4-BE49-F238E27FC236}">
                <a16:creationId xmlns:a16="http://schemas.microsoft.com/office/drawing/2014/main" id="{440EF5AE-692F-4589-B252-70366338FA61}"/>
              </a:ext>
            </a:extLst>
          </p:cNvPr>
          <p:cNvSpPr>
            <a:spLocks noGrp="1"/>
          </p:cNvSpPr>
          <p:nvPr>
            <p:ph idx="1"/>
          </p:nvPr>
        </p:nvSpPr>
        <p:spPr>
          <a:xfrm>
            <a:off x="6336287" y="2160589"/>
            <a:ext cx="2934714" cy="3880773"/>
          </a:xfrm>
        </p:spPr>
        <p:txBody>
          <a:bodyPr>
            <a:normAutofit/>
          </a:bodyPr>
          <a:lstStyle/>
          <a:p>
            <a:endParaRPr lang="en-US"/>
          </a:p>
        </p:txBody>
      </p:sp>
      <p:pic>
        <p:nvPicPr>
          <p:cNvPr id="2053" name="Picture 2" descr="Káº¿t quáº£ hÃ¬nh áº£nh cho moi truong">
            <a:extLst>
              <a:ext uri="{FF2B5EF4-FFF2-40B4-BE49-F238E27FC236}">
                <a16:creationId xmlns:a16="http://schemas.microsoft.com/office/drawing/2014/main" id="{09BEA162-0717-4740-840F-7EA7E7B9EB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70" r="20022" b="-1"/>
          <a:stretch/>
        </p:blipFill>
        <p:spPr bwMode="auto">
          <a:xfrm>
            <a:off x="1774614" y="2160589"/>
            <a:ext cx="6708203" cy="38789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FA2A1994-2E3B-44B7-AFF5-68BE1ABDD279}"/>
              </a:ext>
            </a:extLst>
          </p:cNvPr>
          <p:cNvSpPr>
            <a:spLocks noGrp="1"/>
          </p:cNvSpPr>
          <p:nvPr>
            <p:ph type="dt" sz="half" idx="10"/>
          </p:nvPr>
        </p:nvSpPr>
        <p:spPr/>
        <p:txBody>
          <a:bodyPr/>
          <a:lstStyle/>
          <a:p>
            <a:fld id="{78DBE77E-D47C-4360-ADDC-445C1563A207}" type="datetime1">
              <a:rPr lang="vi-VN" smtClean="0"/>
              <a:t>31/05/2019</a:t>
            </a:fld>
            <a:endParaRPr lang="vi-VN"/>
          </a:p>
        </p:txBody>
      </p:sp>
      <p:sp>
        <p:nvSpPr>
          <p:cNvPr id="4" name="Footer Placeholder 3">
            <a:extLst>
              <a:ext uri="{FF2B5EF4-FFF2-40B4-BE49-F238E27FC236}">
                <a16:creationId xmlns:a16="http://schemas.microsoft.com/office/drawing/2014/main" id="{D2B6C16D-F17F-485C-96C0-BC698765025F}"/>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59B7F15-F60A-4523-97CF-735E380B4863}"/>
              </a:ext>
            </a:extLst>
          </p:cNvPr>
          <p:cNvSpPr>
            <a:spLocks noGrp="1"/>
          </p:cNvSpPr>
          <p:nvPr>
            <p:ph type="sldNum" sz="quarter" idx="12"/>
          </p:nvPr>
        </p:nvSpPr>
        <p:spPr/>
        <p:txBody>
          <a:bodyPr/>
          <a:lstStyle/>
          <a:p>
            <a:fld id="{A01D7C68-A251-41EC-8316-3B34963A026F}" type="slidenum">
              <a:rPr lang="vi-VN" smtClean="0"/>
              <a:t>38</a:t>
            </a:fld>
            <a:endParaRPr lang="vi-VN"/>
          </a:p>
        </p:txBody>
      </p:sp>
    </p:spTree>
    <p:extLst>
      <p:ext uri="{BB962C8B-B14F-4D97-AF65-F5344CB8AC3E}">
        <p14:creationId xmlns:p14="http://schemas.microsoft.com/office/powerpoint/2010/main" val="2889814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B8A374-0B4A-4289-8C94-2FFFB333FF4E}"/>
              </a:ext>
            </a:extLst>
          </p:cNvPr>
          <p:cNvSpPr>
            <a:spLocks noGrp="1"/>
          </p:cNvSpPr>
          <p:nvPr>
            <p:ph type="title"/>
          </p:nvPr>
        </p:nvSpPr>
        <p:spPr/>
        <p:txBody>
          <a:bodyPr>
            <a:normAutofit/>
          </a:bodyPr>
          <a:lstStyle/>
          <a:p>
            <a:br>
              <a:rPr lang="vi-VN" dirty="0">
                <a:latin typeface="Times New Roman" panose="02020603050405020304" pitchFamily="18" charset="0"/>
                <a:cs typeface="Times New Roman" panose="02020603050405020304" pitchFamily="18" charset="0"/>
              </a:rPr>
            </a:br>
            <a:endParaRPr lang="vi-VN" dirty="0">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BCA049BF-780B-4788-8E5F-736B3772FC7A}"/>
              </a:ext>
            </a:extLst>
          </p:cNvPr>
          <p:cNvSpPr>
            <a:spLocks noGrp="1"/>
          </p:cNvSpPr>
          <p:nvPr>
            <p:ph idx="1"/>
          </p:nvPr>
        </p:nvSpPr>
        <p:spPr>
          <a:xfrm>
            <a:off x="1753189" y="1905000"/>
            <a:ext cx="8915400" cy="3777622"/>
          </a:xfrm>
        </p:spPr>
        <p:txBody>
          <a:bodyPr>
            <a:noAutofit/>
          </a:bodyPr>
          <a:lstStyle/>
          <a:p>
            <a:r>
              <a:rPr lang="vi-VN" sz="2500" dirty="0">
                <a:latin typeface="Times New Roman" panose="02020603050405020304" pitchFamily="18" charset="0"/>
                <a:cs typeface="Times New Roman" panose="02020603050405020304" pitchFamily="18" charset="0"/>
              </a:rPr>
              <a:t>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tập</a:t>
            </a:r>
            <a:r>
              <a:rPr lang="vi-VN" sz="2500" dirty="0">
                <a:latin typeface="Times New Roman" panose="02020603050405020304" pitchFamily="18" charset="0"/>
                <a:cs typeface="Times New Roman" panose="02020603050405020304" pitchFamily="18" charset="0"/>
              </a:rPr>
              <a:t> trung </a:t>
            </a:r>
            <a:r>
              <a:rPr lang="vi-VN" sz="2500" dirty="0" err="1">
                <a:latin typeface="Times New Roman" panose="02020603050405020304" pitchFamily="18" charset="0"/>
                <a:cs typeface="Times New Roman" panose="02020603050405020304" pitchFamily="18" charset="0"/>
              </a:rPr>
              <a:t>chủ</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yếu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điện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hóa</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tuệ</a:t>
            </a:r>
            <a:r>
              <a:rPr lang="vi-VN" sz="2500" dirty="0">
                <a:latin typeface="Times New Roman" panose="02020603050405020304" pitchFamily="18" charset="0"/>
                <a:cs typeface="Times New Roman" panose="02020603050405020304" pitchFamily="18" charset="0"/>
              </a:rPr>
              <a:t> nhân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Vì</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vậy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thể</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phẩm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của</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4.0 trong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lĩnh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vực</a:t>
            </a:r>
            <a:r>
              <a:rPr lang="vi-VN" sz="2500" dirty="0">
                <a:latin typeface="Times New Roman" panose="02020603050405020304" pitchFamily="18" charset="0"/>
                <a:cs typeface="Times New Roman" panose="02020603050405020304" pitchFamily="18" charset="0"/>
              </a:rPr>
              <a:t> như quan </a:t>
            </a:r>
            <a:r>
              <a:rPr lang="vi-VN" sz="2500" dirty="0" err="1">
                <a:latin typeface="Times New Roman" panose="02020603050405020304" pitchFamily="18" charset="0"/>
                <a:cs typeface="Times New Roman" panose="02020603050405020304" pitchFamily="18" charset="0"/>
              </a:rPr>
              <a:t>trắc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môi </a:t>
            </a:r>
            <a:r>
              <a:rPr lang="vi-VN" sz="2500" dirty="0" err="1">
                <a:latin typeface="Times New Roman" panose="02020603050405020304" pitchFamily="18" charset="0"/>
                <a:cs typeface="Times New Roman" panose="02020603050405020304" pitchFamily="18" charset="0"/>
              </a:rPr>
              <a:t>trường</a:t>
            </a:r>
            <a:r>
              <a:rPr lang="vi-VN" sz="2500" dirty="0">
                <a:latin typeface="Times New Roman" panose="02020603050405020304" pitchFamily="18" charset="0"/>
                <a:cs typeface="Times New Roman" panose="02020603050405020304" pitchFamily="18" charset="0"/>
              </a:rPr>
              <a:t> ở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điểm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thải</a:t>
            </a:r>
            <a:r>
              <a:rPr lang="vi-VN" sz="2500" dirty="0">
                <a:latin typeface="Times New Roman" panose="02020603050405020304" pitchFamily="18" charset="0"/>
                <a:cs typeface="Times New Roman" panose="02020603050405020304" pitchFamily="18" charset="0"/>
              </a:rPr>
              <a:t>, đo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mức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a:t>
            </a:r>
            <a:r>
              <a:rPr lang="vi-VN" sz="2500" dirty="0">
                <a:latin typeface="Times New Roman" panose="02020603050405020304" pitchFamily="18" charset="0"/>
                <a:cs typeface="Times New Roman" panose="02020603050405020304" pitchFamily="18" charset="0"/>
              </a:rPr>
              <a:t> ô </a:t>
            </a:r>
            <a:r>
              <a:rPr lang="vi-VN" sz="2500" dirty="0" err="1">
                <a:latin typeface="Times New Roman" panose="02020603050405020304" pitchFamily="18" charset="0"/>
                <a:cs typeface="Times New Roman" panose="02020603050405020304" pitchFamily="18" charset="0"/>
              </a:rPr>
              <a:t>nhiễm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đối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yếu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tố</a:t>
            </a:r>
            <a:r>
              <a:rPr lang="vi-VN" sz="2500" dirty="0">
                <a:latin typeface="Times New Roman" panose="02020603050405020304" pitchFamily="18" charset="0"/>
                <a:cs typeface="Times New Roman" panose="02020603050405020304" pitchFamily="18" charset="0"/>
              </a:rPr>
              <a:t> môi </a:t>
            </a:r>
            <a:r>
              <a:rPr lang="vi-VN" sz="2500" dirty="0" err="1">
                <a:latin typeface="Times New Roman" panose="02020603050405020304" pitchFamily="18" charset="0"/>
                <a:cs typeface="Times New Roman" panose="02020603050405020304" pitchFamily="18" charset="0"/>
              </a:rPr>
              <a:t>trường</a:t>
            </a:r>
            <a:r>
              <a:rPr lang="vi-VN" sz="2500" dirty="0">
                <a:latin typeface="Times New Roman" panose="02020603050405020304" pitchFamily="18" charset="0"/>
                <a:cs typeface="Times New Roman" panose="02020603050405020304" pitchFamily="18" charset="0"/>
              </a:rPr>
              <a:t> như </a:t>
            </a:r>
            <a:r>
              <a:rPr lang="vi-VN" sz="2500" dirty="0" err="1">
                <a:latin typeface="Times New Roman" panose="02020603050405020304" pitchFamily="18" charset="0"/>
                <a:cs typeface="Times New Roman" panose="02020603050405020304" pitchFamily="18" charset="0"/>
              </a:rPr>
              <a:t>nước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thải</a:t>
            </a:r>
            <a:r>
              <a:rPr lang="vi-VN" sz="2500" dirty="0">
                <a:latin typeface="Times New Roman" panose="02020603050405020304" pitchFamily="18" charset="0"/>
                <a:cs typeface="Times New Roman" panose="02020603050405020304" pitchFamily="18" charset="0"/>
              </a:rPr>
              <a:t>, không </a:t>
            </a:r>
            <a:r>
              <a:rPr lang="vi-VN" sz="2500" dirty="0" err="1">
                <a:latin typeface="Times New Roman" panose="02020603050405020304" pitchFamily="18" charset="0"/>
                <a:cs typeface="Times New Roman" panose="02020603050405020304" pitchFamily="18" charset="0"/>
              </a:rPr>
              <a:t>khí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áp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trong </a:t>
            </a:r>
            <a:r>
              <a:rPr lang="vi-VN" sz="2500" dirty="0" err="1">
                <a:latin typeface="Times New Roman" panose="02020603050405020304" pitchFamily="18" charset="0"/>
                <a:cs typeface="Times New Roman" panose="02020603050405020304" pitchFamily="18" charset="0"/>
              </a:rPr>
              <a:t>dự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cảnh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tượng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thủy</a:t>
            </a:r>
            <a:r>
              <a:rPr lang="vi-VN" sz="2500" dirty="0">
                <a:latin typeface="Times New Roman" panose="02020603050405020304" pitchFamily="18" charset="0"/>
                <a:cs typeface="Times New Roman" panose="02020603050405020304" pitchFamily="18" charset="0"/>
              </a:rPr>
              <a:t> văn </a:t>
            </a:r>
            <a:r>
              <a:rPr lang="vi-VN" sz="2500" dirty="0" err="1">
                <a:latin typeface="Times New Roman" panose="02020603050405020304" pitchFamily="18" charset="0"/>
                <a:cs typeface="Times New Roman" panose="02020603050405020304" pitchFamily="18" charset="0"/>
              </a:rPr>
              <a:t>kết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nối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mặt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vệ</a:t>
            </a:r>
            <a:r>
              <a:rPr lang="vi-VN" sz="2500" dirty="0">
                <a:latin typeface="Times New Roman" panose="02020603050405020304" pitchFamily="18" charset="0"/>
                <a:cs typeface="Times New Roman" panose="02020603050405020304" pitchFamily="18" charset="0"/>
              </a:rPr>
              <a:t> tinh …, </a:t>
            </a:r>
          </a:p>
        </p:txBody>
      </p:sp>
      <p:sp>
        <p:nvSpPr>
          <p:cNvPr id="4" name="Date Placeholder 3">
            <a:extLst>
              <a:ext uri="{FF2B5EF4-FFF2-40B4-BE49-F238E27FC236}">
                <a16:creationId xmlns:a16="http://schemas.microsoft.com/office/drawing/2014/main" id="{A1682794-2FD5-41F6-B538-32CA46FB88FB}"/>
              </a:ext>
            </a:extLst>
          </p:cNvPr>
          <p:cNvSpPr>
            <a:spLocks noGrp="1"/>
          </p:cNvSpPr>
          <p:nvPr>
            <p:ph type="dt" sz="half" idx="10"/>
          </p:nvPr>
        </p:nvSpPr>
        <p:spPr/>
        <p:txBody>
          <a:bodyPr/>
          <a:lstStyle/>
          <a:p>
            <a:fld id="{F7E14F85-9115-41ED-B528-4E94D50DDC32}" type="datetime1">
              <a:rPr lang="vi-VN" smtClean="0"/>
              <a:t>31/05/2019</a:t>
            </a:fld>
            <a:endParaRPr lang="vi-VN"/>
          </a:p>
        </p:txBody>
      </p:sp>
      <p:sp>
        <p:nvSpPr>
          <p:cNvPr id="5" name="Footer Placeholder 4">
            <a:extLst>
              <a:ext uri="{FF2B5EF4-FFF2-40B4-BE49-F238E27FC236}">
                <a16:creationId xmlns:a16="http://schemas.microsoft.com/office/drawing/2014/main" id="{5B140F9A-0402-46AE-BA08-34BCB691FD2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5340013-4C68-4B35-AF90-973437E1D477}"/>
              </a:ext>
            </a:extLst>
          </p:cNvPr>
          <p:cNvSpPr>
            <a:spLocks noGrp="1"/>
          </p:cNvSpPr>
          <p:nvPr>
            <p:ph type="sldNum" sz="quarter" idx="12"/>
          </p:nvPr>
        </p:nvSpPr>
        <p:spPr/>
        <p:txBody>
          <a:bodyPr/>
          <a:lstStyle/>
          <a:p>
            <a:fld id="{A01D7C68-A251-41EC-8316-3B34963A026F}" type="slidenum">
              <a:rPr lang="vi-VN" smtClean="0"/>
              <a:t>39</a:t>
            </a:fld>
            <a:endParaRPr lang="vi-VN"/>
          </a:p>
        </p:txBody>
      </p:sp>
    </p:spTree>
    <p:extLst>
      <p:ext uri="{BB962C8B-B14F-4D97-AF65-F5344CB8AC3E}">
        <p14:creationId xmlns:p14="http://schemas.microsoft.com/office/powerpoint/2010/main" val="31421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54D5A0F-B593-48C2-920C-2B1760C54D09}"/>
              </a:ext>
            </a:extLst>
          </p:cNvPr>
          <p:cNvSpPr>
            <a:spLocks noGrp="1"/>
          </p:cNvSpPr>
          <p:nvPr>
            <p:ph type="title"/>
          </p:nvPr>
        </p:nvSpPr>
        <p:spPr>
          <a:xfrm>
            <a:off x="677334" y="543525"/>
            <a:ext cx="8288032" cy="1096316"/>
          </a:xfrm>
        </p:spPr>
        <p:txBody>
          <a:bodyPr vert="horz" lIns="91440" tIns="45720" rIns="91440" bIns="45720" rtlCol="0" anchor="b">
            <a:normAutofit/>
          </a:bodyPr>
          <a:lstStyle/>
          <a:p>
            <a:pPr algn="ctr">
              <a:lnSpc>
                <a:spcPct val="90000"/>
              </a:lnSpc>
            </a:pPr>
            <a:r>
              <a:rPr lang="en-US" sz="2800">
                <a:latin typeface="Times New Roman" panose="02020603050405020304" pitchFamily="18" charset="0"/>
                <a:cs typeface="Times New Roman" panose="02020603050405020304" pitchFamily="18" charset="0"/>
              </a:rPr>
              <a:t>Biểu đồ</a:t>
            </a:r>
            <a:r>
              <a:rPr lang="en-US" sz="2800" kern="1200">
                <a:solidFill>
                  <a:schemeClr val="accent1"/>
                </a:solidFill>
                <a:latin typeface="Times New Roman" panose="02020603050405020304" pitchFamily="18" charset="0"/>
                <a:cs typeface="Times New Roman" panose="02020603050405020304" pitchFamily="18" charset="0"/>
              </a:rPr>
              <a:t> so sánh về năng lực cạnh tranh trong thời kì 4.0 giữa Việt Nam và các nước trong khu vực.</a:t>
            </a:r>
          </a:p>
        </p:txBody>
      </p:sp>
      <p:pic>
        <p:nvPicPr>
          <p:cNvPr id="44" name="Content Placeholder 6" descr="A screenshot of a cell phone&#10;&#10;Description automatically generated">
            <a:extLst>
              <a:ext uri="{FF2B5EF4-FFF2-40B4-BE49-F238E27FC236}">
                <a16:creationId xmlns:a16="http://schemas.microsoft.com/office/drawing/2014/main" id="{3648B521-E684-4B77-8B6E-46F034E64F2B}"/>
              </a:ext>
            </a:extLst>
          </p:cNvPr>
          <p:cNvPicPr>
            <a:picLocks noGrp="1" noChangeAspect="1"/>
          </p:cNvPicPr>
          <p:nvPr>
            <p:ph idx="1"/>
          </p:nvPr>
        </p:nvPicPr>
        <p:blipFill>
          <a:blip r:embed="rId2"/>
          <a:stretch>
            <a:fillRect/>
          </a:stretch>
        </p:blipFill>
        <p:spPr>
          <a:xfrm>
            <a:off x="175460" y="1668256"/>
            <a:ext cx="11368317" cy="4026313"/>
          </a:xfrm>
          <a:prstGeom prst="rect">
            <a:avLst/>
          </a:prstGeom>
        </p:spPr>
      </p:pic>
      <p:sp>
        <p:nvSpPr>
          <p:cNvPr id="5" name="Footer Placeholder 4">
            <a:extLst>
              <a:ext uri="{FF2B5EF4-FFF2-40B4-BE49-F238E27FC236}">
                <a16:creationId xmlns:a16="http://schemas.microsoft.com/office/drawing/2014/main" id="{020B1E2E-6B16-4714-BF4F-09B086D4D284}"/>
              </a:ext>
            </a:extLst>
          </p:cNvPr>
          <p:cNvSpPr>
            <a:spLocks noGrp="1"/>
          </p:cNvSpPr>
          <p:nvPr>
            <p:ph type="ftr" sz="quarter" idx="11"/>
          </p:nvPr>
        </p:nvSpPr>
        <p:spPr>
          <a:xfrm>
            <a:off x="677334" y="6352651"/>
            <a:ext cx="6297612" cy="365125"/>
          </a:xfrm>
        </p:spPr>
        <p:txBody>
          <a:bodyPr vert="horz" lIns="91440" tIns="45720" rIns="91440" bIns="45720" rtlCol="0" anchor="ctr">
            <a:normAutofit/>
          </a:bodyPr>
          <a:lstStyle/>
          <a:p>
            <a:pPr defTabSz="914400"/>
            <a:endParaRPr lang="en-US" sz="900" kern="1200">
              <a:solidFill>
                <a:schemeClr val="tx1">
                  <a:tint val="75000"/>
                </a:schemeClr>
              </a:solidFill>
              <a:latin typeface="+mn-lt"/>
              <a:ea typeface="+mn-ea"/>
              <a:cs typeface="+mn-cs"/>
            </a:endParaRPr>
          </a:p>
        </p:txBody>
      </p:sp>
      <p:sp>
        <p:nvSpPr>
          <p:cNvPr id="4" name="Date Placeholder 3">
            <a:extLst>
              <a:ext uri="{FF2B5EF4-FFF2-40B4-BE49-F238E27FC236}">
                <a16:creationId xmlns:a16="http://schemas.microsoft.com/office/drawing/2014/main" id="{746191EC-E871-4853-8C40-8451ADA1239C}"/>
              </a:ext>
            </a:extLst>
          </p:cNvPr>
          <p:cNvSpPr>
            <a:spLocks noGrp="1"/>
          </p:cNvSpPr>
          <p:nvPr>
            <p:ph type="dt" sz="half" idx="10"/>
          </p:nvPr>
        </p:nvSpPr>
        <p:spPr>
          <a:xfrm>
            <a:off x="7205133" y="6352651"/>
            <a:ext cx="911939" cy="365125"/>
          </a:xfrm>
        </p:spPr>
        <p:txBody>
          <a:bodyPr vert="horz" lIns="91440" tIns="45720" rIns="91440" bIns="45720" rtlCol="0" anchor="ctr">
            <a:normAutofit/>
          </a:bodyPr>
          <a:lstStyle/>
          <a:p>
            <a:pPr defTabSz="914400">
              <a:spcAft>
                <a:spcPts val="600"/>
              </a:spcAft>
            </a:pPr>
            <a:fld id="{CF42A70E-E2BB-4FE4-A05E-0475302CCBE8}" type="datetime1">
              <a:rPr lang="en-US" smtClean="0"/>
              <a:pPr defTabSz="914400">
                <a:spcAft>
                  <a:spcPts val="600"/>
                </a:spcAft>
              </a:pPr>
              <a:t>31/05/2019</a:t>
            </a:fld>
            <a:endParaRPr lang="en-US"/>
          </a:p>
        </p:txBody>
      </p:sp>
      <p:sp>
        <p:nvSpPr>
          <p:cNvPr id="6" name="Slide Number Placeholder 5">
            <a:extLst>
              <a:ext uri="{FF2B5EF4-FFF2-40B4-BE49-F238E27FC236}">
                <a16:creationId xmlns:a16="http://schemas.microsoft.com/office/drawing/2014/main" id="{E0CDC4E1-C6B5-4F1F-89DF-0B0D358F6A4A}"/>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DB71D3C8-3975-43E0-A144-FA6528C65F0C}" type="slidenum">
              <a:rPr lang="en-US" smtClean="0"/>
              <a:pPr defTabSz="914400">
                <a:spcAft>
                  <a:spcPts val="600"/>
                </a:spcAft>
              </a:pPr>
              <a:t>4</a:t>
            </a:fld>
            <a:endParaRPr lang="en-US"/>
          </a:p>
        </p:txBody>
      </p:sp>
    </p:spTree>
    <p:extLst>
      <p:ext uri="{BB962C8B-B14F-4D97-AF65-F5344CB8AC3E}">
        <p14:creationId xmlns:p14="http://schemas.microsoft.com/office/powerpoint/2010/main" val="2587864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4FA9C9-EE02-4523-86DF-9B93F1B737F2}"/>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B19D352F-0A52-4DF8-829D-F104D53E69A3}"/>
              </a:ext>
            </a:extLst>
          </p:cNvPr>
          <p:cNvSpPr>
            <a:spLocks noGrp="1"/>
          </p:cNvSpPr>
          <p:nvPr>
            <p:ph idx="1"/>
          </p:nvPr>
        </p:nvSpPr>
        <p:spPr>
          <a:xfrm>
            <a:off x="1883817" y="1540189"/>
            <a:ext cx="8915400" cy="3777622"/>
          </a:xfrm>
        </p:spPr>
        <p:txBody>
          <a:bodyPr>
            <a:normAutofit/>
          </a:bodyPr>
          <a:lstStyle/>
          <a:p>
            <a:r>
              <a:rPr lang="vi-VN" sz="2500" dirty="0" err="1"/>
              <a:t>Việc</a:t>
            </a:r>
            <a:r>
              <a:rPr lang="vi-VN" sz="2500" dirty="0"/>
              <a:t> xây </a:t>
            </a:r>
            <a:r>
              <a:rPr lang="vi-VN" sz="2500" dirty="0" err="1"/>
              <a:t>dựng</a:t>
            </a:r>
            <a:r>
              <a:rPr lang="vi-VN" sz="2500" dirty="0"/>
              <a:t> </a:t>
            </a:r>
            <a:r>
              <a:rPr lang="vi-VN" sz="2500" dirty="0" err="1"/>
              <a:t>được</a:t>
            </a:r>
            <a:r>
              <a:rPr lang="vi-VN" sz="2500" dirty="0"/>
              <a:t> </a:t>
            </a:r>
            <a:r>
              <a:rPr lang="vi-VN" sz="2500" dirty="0" err="1"/>
              <a:t>một</a:t>
            </a:r>
            <a:r>
              <a:rPr lang="vi-VN" sz="2500" dirty="0"/>
              <a:t> </a:t>
            </a:r>
            <a:r>
              <a:rPr lang="vi-VN" sz="2500" dirty="0" err="1"/>
              <a:t>hệ</a:t>
            </a:r>
            <a:r>
              <a:rPr lang="vi-VN" sz="2500" dirty="0"/>
              <a:t> </a:t>
            </a:r>
            <a:r>
              <a:rPr lang="vi-VN" sz="2500" dirty="0" err="1"/>
              <a:t>thống</a:t>
            </a:r>
            <a:r>
              <a:rPr lang="vi-VN" sz="2500" dirty="0"/>
              <a:t> thông tin, cơ </a:t>
            </a:r>
            <a:r>
              <a:rPr lang="vi-VN" sz="2500" dirty="0" err="1"/>
              <a:t>sở</a:t>
            </a:r>
            <a:r>
              <a:rPr lang="vi-VN" sz="2500" dirty="0"/>
              <a:t> </a:t>
            </a:r>
            <a:r>
              <a:rPr lang="vi-VN" sz="2500" dirty="0" err="1"/>
              <a:t>dữ</a:t>
            </a:r>
            <a:r>
              <a:rPr lang="vi-VN" sz="2500" dirty="0"/>
              <a:t> </a:t>
            </a:r>
            <a:r>
              <a:rPr lang="vi-VN" sz="2500" dirty="0" err="1"/>
              <a:t>liệu</a:t>
            </a:r>
            <a:r>
              <a:rPr lang="vi-VN" sz="2500" dirty="0"/>
              <a:t> </a:t>
            </a:r>
            <a:r>
              <a:rPr lang="vi-VN" sz="2500" dirty="0" err="1"/>
              <a:t>lớn</a:t>
            </a:r>
            <a:r>
              <a:rPr lang="vi-VN" sz="2500" dirty="0"/>
              <a:t> </a:t>
            </a:r>
            <a:r>
              <a:rPr lang="vi-VN" sz="2500" dirty="0" err="1"/>
              <a:t>toàn</a:t>
            </a:r>
            <a:r>
              <a:rPr lang="vi-VN" sz="2500" dirty="0"/>
              <a:t> </a:t>
            </a:r>
            <a:r>
              <a:rPr lang="vi-VN" sz="2500" dirty="0" err="1"/>
              <a:t>diện</a:t>
            </a:r>
            <a:r>
              <a:rPr lang="vi-VN" sz="2500" dirty="0"/>
              <a:t> </a:t>
            </a:r>
            <a:r>
              <a:rPr lang="vi-VN" sz="2500" dirty="0" err="1"/>
              <a:t>về</a:t>
            </a:r>
            <a:r>
              <a:rPr lang="vi-VN" sz="2500" dirty="0"/>
              <a:t> </a:t>
            </a:r>
            <a:r>
              <a:rPr lang="vi-VN" sz="2500" dirty="0" err="1"/>
              <a:t>tài</a:t>
            </a:r>
            <a:r>
              <a:rPr lang="vi-VN" sz="2500" dirty="0"/>
              <a:t> nguyên </a:t>
            </a:r>
            <a:r>
              <a:rPr lang="vi-VN" sz="2500" dirty="0" err="1"/>
              <a:t>và</a:t>
            </a:r>
            <a:r>
              <a:rPr lang="vi-VN" sz="2500" dirty="0"/>
              <a:t> môi </a:t>
            </a:r>
            <a:r>
              <a:rPr lang="vi-VN" sz="2500" dirty="0" err="1"/>
              <a:t>trường</a:t>
            </a:r>
            <a:r>
              <a:rPr lang="vi-VN" sz="2500" dirty="0"/>
              <a:t> </a:t>
            </a:r>
            <a:r>
              <a:rPr lang="vi-VN" sz="2500" dirty="0" err="1"/>
              <a:t>và</a:t>
            </a:r>
            <a:r>
              <a:rPr lang="vi-VN" sz="2500" dirty="0"/>
              <a:t> cơ </a:t>
            </a:r>
            <a:r>
              <a:rPr lang="vi-VN" sz="2500" dirty="0" err="1"/>
              <a:t>chế</a:t>
            </a:r>
            <a:r>
              <a:rPr lang="vi-VN" sz="2500" dirty="0"/>
              <a:t> </a:t>
            </a:r>
            <a:r>
              <a:rPr lang="vi-VN" sz="2500" dirty="0" err="1"/>
              <a:t>để</a:t>
            </a:r>
            <a:r>
              <a:rPr lang="vi-VN" sz="2500" dirty="0"/>
              <a:t> </a:t>
            </a:r>
            <a:r>
              <a:rPr lang="vi-VN" sz="2500" dirty="0" err="1"/>
              <a:t>các</a:t>
            </a:r>
            <a:r>
              <a:rPr lang="vi-VN" sz="2500" dirty="0"/>
              <a:t> </a:t>
            </a:r>
            <a:r>
              <a:rPr lang="vi-VN" sz="2500" dirty="0" err="1"/>
              <a:t>tổ</a:t>
            </a:r>
            <a:r>
              <a:rPr lang="vi-VN" sz="2500" dirty="0"/>
              <a:t> </a:t>
            </a:r>
            <a:r>
              <a:rPr lang="vi-VN" sz="2500" dirty="0" err="1"/>
              <a:t>chức</a:t>
            </a:r>
            <a:r>
              <a:rPr lang="vi-VN" sz="2500" dirty="0"/>
              <a:t>, </a:t>
            </a:r>
            <a:r>
              <a:rPr lang="vi-VN" sz="2500" dirty="0" err="1"/>
              <a:t>cá</a:t>
            </a:r>
            <a:r>
              <a:rPr lang="vi-VN" sz="2500" dirty="0"/>
              <a:t> nhân </a:t>
            </a:r>
            <a:r>
              <a:rPr lang="vi-VN" sz="2500" dirty="0" err="1"/>
              <a:t>có</a:t>
            </a:r>
            <a:r>
              <a:rPr lang="vi-VN" sz="2500" dirty="0"/>
              <a:t> </a:t>
            </a:r>
            <a:r>
              <a:rPr lang="vi-VN" sz="2500" dirty="0" err="1"/>
              <a:t>thể</a:t>
            </a:r>
            <a:r>
              <a:rPr lang="vi-VN" sz="2500" dirty="0"/>
              <a:t> khai </a:t>
            </a:r>
            <a:r>
              <a:rPr lang="vi-VN" sz="2500" dirty="0" err="1"/>
              <a:t>thác</a:t>
            </a:r>
            <a:r>
              <a:rPr lang="vi-VN" sz="2500" dirty="0"/>
              <a:t>, </a:t>
            </a:r>
            <a:r>
              <a:rPr lang="vi-VN" sz="2500" dirty="0" err="1"/>
              <a:t>tiếp</a:t>
            </a:r>
            <a:r>
              <a:rPr lang="vi-VN" sz="2500" dirty="0"/>
              <a:t> </a:t>
            </a:r>
            <a:r>
              <a:rPr lang="vi-VN" sz="2500" dirty="0" err="1"/>
              <a:t>cận</a:t>
            </a:r>
            <a:r>
              <a:rPr lang="vi-VN" sz="2500" dirty="0"/>
              <a:t>, </a:t>
            </a:r>
            <a:r>
              <a:rPr lang="vi-VN" sz="2500" dirty="0" err="1"/>
              <a:t>sử</a:t>
            </a:r>
            <a:r>
              <a:rPr lang="vi-VN" sz="2500" dirty="0"/>
              <a:t> </a:t>
            </a:r>
            <a:r>
              <a:rPr lang="vi-VN" sz="2500" dirty="0" err="1"/>
              <a:t>dụng</a:t>
            </a:r>
            <a:r>
              <a:rPr lang="vi-VN" sz="2500" dirty="0"/>
              <a:t> </a:t>
            </a:r>
            <a:r>
              <a:rPr lang="vi-VN" sz="2500" dirty="0" err="1"/>
              <a:t>và</a:t>
            </a:r>
            <a:r>
              <a:rPr lang="vi-VN" sz="2500" dirty="0"/>
              <a:t> tham gia </a:t>
            </a:r>
            <a:r>
              <a:rPr lang="vi-VN" sz="2500" dirty="0" err="1"/>
              <a:t>đóng</a:t>
            </a:r>
            <a:r>
              <a:rPr lang="vi-VN" sz="2500" dirty="0"/>
              <a:t> </a:t>
            </a:r>
            <a:r>
              <a:rPr lang="vi-VN" sz="2500" dirty="0" err="1"/>
              <a:t>góp</a:t>
            </a:r>
            <a:r>
              <a:rPr lang="vi-VN" sz="2500" dirty="0"/>
              <a:t> </a:t>
            </a:r>
            <a:r>
              <a:rPr lang="vi-VN" sz="2500" dirty="0" err="1"/>
              <a:t>một</a:t>
            </a:r>
            <a:r>
              <a:rPr lang="vi-VN" sz="2500" dirty="0"/>
              <a:t> </a:t>
            </a:r>
            <a:r>
              <a:rPr lang="vi-VN" sz="2500" dirty="0" err="1"/>
              <a:t>cách</a:t>
            </a:r>
            <a:r>
              <a:rPr lang="vi-VN" sz="2500" dirty="0"/>
              <a:t> </a:t>
            </a:r>
            <a:r>
              <a:rPr lang="vi-VN" sz="2500" dirty="0" err="1"/>
              <a:t>rộng</a:t>
            </a:r>
            <a:r>
              <a:rPr lang="vi-VN" sz="2500" dirty="0"/>
              <a:t> </a:t>
            </a:r>
            <a:r>
              <a:rPr lang="vi-VN" sz="2500" dirty="0" err="1"/>
              <a:t>rãi</a:t>
            </a:r>
            <a:r>
              <a:rPr lang="vi-VN" sz="2500" dirty="0"/>
              <a:t> trên cơ </a:t>
            </a:r>
            <a:r>
              <a:rPr lang="vi-VN" sz="2500" dirty="0" err="1"/>
              <a:t>sở</a:t>
            </a:r>
            <a:r>
              <a:rPr lang="vi-VN" sz="2500" dirty="0"/>
              <a:t> công </a:t>
            </a:r>
            <a:r>
              <a:rPr lang="vi-VN" sz="2500" dirty="0" err="1"/>
              <a:t>nghệ</a:t>
            </a:r>
            <a:r>
              <a:rPr lang="vi-VN" sz="2500" dirty="0"/>
              <a:t>, </a:t>
            </a:r>
            <a:r>
              <a:rPr lang="vi-VN" sz="2500" dirty="0" err="1"/>
              <a:t>khả</a:t>
            </a:r>
            <a:r>
              <a:rPr lang="vi-VN" sz="2500" dirty="0"/>
              <a:t> năng </a:t>
            </a:r>
            <a:r>
              <a:rPr lang="vi-VN" sz="2500" dirty="0" err="1"/>
              <a:t>kết</a:t>
            </a:r>
            <a:r>
              <a:rPr lang="vi-VN" sz="2500" dirty="0"/>
              <a:t> </a:t>
            </a:r>
            <a:r>
              <a:rPr lang="vi-VN" sz="2500" dirty="0" err="1"/>
              <a:t>nối</a:t>
            </a:r>
            <a:r>
              <a:rPr lang="vi-VN" sz="2500" dirty="0"/>
              <a:t>, phân </a:t>
            </a:r>
            <a:r>
              <a:rPr lang="vi-VN" sz="2500" dirty="0" err="1"/>
              <a:t>tích</a:t>
            </a:r>
            <a:r>
              <a:rPr lang="vi-VN" sz="2500" dirty="0"/>
              <a:t>, </a:t>
            </a:r>
            <a:r>
              <a:rPr lang="vi-VN" sz="2500" dirty="0" err="1"/>
              <a:t>xử</a:t>
            </a:r>
            <a:r>
              <a:rPr lang="vi-VN" sz="2500" dirty="0"/>
              <a:t> </a:t>
            </a:r>
            <a:r>
              <a:rPr lang="vi-VN" sz="2500" dirty="0" err="1"/>
              <a:t>lý</a:t>
            </a:r>
            <a:r>
              <a:rPr lang="vi-VN" sz="2500" dirty="0"/>
              <a:t>, chia </a:t>
            </a:r>
            <a:r>
              <a:rPr lang="vi-VN" sz="2500" dirty="0" err="1"/>
              <a:t>sẻ</a:t>
            </a:r>
            <a:r>
              <a:rPr lang="vi-VN" sz="2500" dirty="0"/>
              <a:t> </a:t>
            </a:r>
            <a:r>
              <a:rPr lang="vi-VN" sz="2500" dirty="0" err="1"/>
              <a:t>của</a:t>
            </a:r>
            <a:r>
              <a:rPr lang="vi-VN" sz="2500" dirty="0"/>
              <a:t> CMCN 4.0 </a:t>
            </a:r>
            <a:r>
              <a:rPr lang="vi-VN" sz="2500" dirty="0" err="1"/>
              <a:t>cần</a:t>
            </a:r>
            <a:r>
              <a:rPr lang="vi-VN" sz="2500" dirty="0"/>
              <a:t> </a:t>
            </a:r>
            <a:r>
              <a:rPr lang="vi-VN" sz="2500" dirty="0" err="1"/>
              <a:t>được</a:t>
            </a:r>
            <a:r>
              <a:rPr lang="vi-VN" sz="2500" dirty="0"/>
              <a:t> xem </a:t>
            </a:r>
            <a:r>
              <a:rPr lang="vi-VN" sz="2500" dirty="0" err="1"/>
              <a:t>là</a:t>
            </a:r>
            <a:r>
              <a:rPr lang="vi-VN" sz="2500" dirty="0"/>
              <a:t> </a:t>
            </a:r>
            <a:r>
              <a:rPr lang="vi-VN" sz="2500" dirty="0" err="1"/>
              <a:t>nhiệm</a:t>
            </a:r>
            <a:r>
              <a:rPr lang="vi-VN" sz="2500" dirty="0"/>
              <a:t> </a:t>
            </a:r>
            <a:r>
              <a:rPr lang="vi-VN" sz="2500" dirty="0" err="1"/>
              <a:t>vụ</a:t>
            </a:r>
            <a:r>
              <a:rPr lang="vi-VN" sz="2500" dirty="0"/>
              <a:t> </a:t>
            </a:r>
            <a:r>
              <a:rPr lang="vi-VN" sz="2500" dirty="0" err="1"/>
              <a:t>trọng</a:t>
            </a:r>
            <a:r>
              <a:rPr lang="vi-VN" sz="2500" dirty="0"/>
              <a:t> tâm </a:t>
            </a:r>
            <a:r>
              <a:rPr lang="vi-VN" sz="2500" dirty="0" err="1"/>
              <a:t>củ</a:t>
            </a:r>
            <a:r>
              <a:rPr lang="en-US" sz="2500" dirty="0"/>
              <a:t>a </a:t>
            </a:r>
            <a:r>
              <a:rPr lang="vi-VN" sz="2500" dirty="0" err="1"/>
              <a:t>ngành</a:t>
            </a:r>
            <a:r>
              <a:rPr lang="vi-VN" sz="2500" dirty="0"/>
              <a:t>  TN&amp;MT trong </a:t>
            </a:r>
            <a:r>
              <a:rPr lang="vi-VN" sz="2500" dirty="0" err="1"/>
              <a:t>thời</a:t>
            </a:r>
            <a:r>
              <a:rPr lang="vi-VN" sz="2500" dirty="0"/>
              <a:t> gian </a:t>
            </a:r>
            <a:r>
              <a:rPr lang="vi-VN" sz="2500" dirty="0" err="1"/>
              <a:t>tới</a:t>
            </a:r>
            <a:r>
              <a:rPr lang="vi-VN" sz="2500" dirty="0"/>
              <a:t>.</a:t>
            </a:r>
            <a:br>
              <a:rPr lang="vi-VN" sz="2500" dirty="0"/>
            </a:br>
            <a:endParaRPr lang="vi-VN" sz="2500" dirty="0"/>
          </a:p>
        </p:txBody>
      </p:sp>
      <p:sp>
        <p:nvSpPr>
          <p:cNvPr id="4" name="Date Placeholder 3">
            <a:extLst>
              <a:ext uri="{FF2B5EF4-FFF2-40B4-BE49-F238E27FC236}">
                <a16:creationId xmlns:a16="http://schemas.microsoft.com/office/drawing/2014/main" id="{6B9B208F-F4D0-4FC4-A1AD-607F766D33AC}"/>
              </a:ext>
            </a:extLst>
          </p:cNvPr>
          <p:cNvSpPr>
            <a:spLocks noGrp="1"/>
          </p:cNvSpPr>
          <p:nvPr>
            <p:ph type="dt" sz="half" idx="10"/>
          </p:nvPr>
        </p:nvSpPr>
        <p:spPr/>
        <p:txBody>
          <a:bodyPr/>
          <a:lstStyle/>
          <a:p>
            <a:fld id="{D79CAEDD-2A8F-4A01-AF18-4D5F06347059}" type="datetime1">
              <a:rPr lang="vi-VN" smtClean="0"/>
              <a:t>31/05/2019</a:t>
            </a:fld>
            <a:endParaRPr lang="vi-VN"/>
          </a:p>
        </p:txBody>
      </p:sp>
      <p:sp>
        <p:nvSpPr>
          <p:cNvPr id="5" name="Footer Placeholder 4">
            <a:extLst>
              <a:ext uri="{FF2B5EF4-FFF2-40B4-BE49-F238E27FC236}">
                <a16:creationId xmlns:a16="http://schemas.microsoft.com/office/drawing/2014/main" id="{078BF66F-1492-4277-8E38-9B21CFCD4F7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EC253F9-33B6-4A6A-B76A-1B35021786A0}"/>
              </a:ext>
            </a:extLst>
          </p:cNvPr>
          <p:cNvSpPr>
            <a:spLocks noGrp="1"/>
          </p:cNvSpPr>
          <p:nvPr>
            <p:ph type="sldNum" sz="quarter" idx="12"/>
          </p:nvPr>
        </p:nvSpPr>
        <p:spPr/>
        <p:txBody>
          <a:bodyPr/>
          <a:lstStyle/>
          <a:p>
            <a:fld id="{A01D7C68-A251-41EC-8316-3B34963A026F}" type="slidenum">
              <a:rPr lang="vi-VN" smtClean="0"/>
              <a:t>40</a:t>
            </a:fld>
            <a:endParaRPr lang="vi-VN"/>
          </a:p>
        </p:txBody>
      </p:sp>
    </p:spTree>
    <p:extLst>
      <p:ext uri="{BB962C8B-B14F-4D97-AF65-F5344CB8AC3E}">
        <p14:creationId xmlns:p14="http://schemas.microsoft.com/office/powerpoint/2010/main" val="89187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8" name="Straight Connector 77">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9EEC6957-9E46-46E3-AB2C-E1FEB19A121C}"/>
              </a:ext>
            </a:extLst>
          </p:cNvPr>
          <p:cNvSpPr>
            <a:spLocks noGrp="1"/>
          </p:cNvSpPr>
          <p:nvPr>
            <p:ph type="title"/>
          </p:nvPr>
        </p:nvSpPr>
        <p:spPr>
          <a:xfrm>
            <a:off x="1252261" y="1087149"/>
            <a:ext cx="8288032" cy="1096648"/>
          </a:xfrm>
        </p:spPr>
        <p:txBody>
          <a:bodyPr vert="horz" lIns="91440" tIns="45720" rIns="91440" bIns="45720" rtlCol="0" anchor="b">
            <a:normAutofit/>
          </a:bodyPr>
          <a:lstStyle/>
          <a:p>
            <a:pPr>
              <a:lnSpc>
                <a:spcPct val="90000"/>
              </a:lnSpc>
            </a:pPr>
            <a:r>
              <a:rPr lang="en-US" sz="3400"/>
              <a:t> Ứng dụng công nghiệp 4.0 vào sản xuất nông nghiệp</a:t>
            </a:r>
          </a:p>
        </p:txBody>
      </p:sp>
      <p:pic>
        <p:nvPicPr>
          <p:cNvPr id="1034" name="Picture 2" descr="Káº¿t quáº£ hÃ¬nh áº£nh cho sáº£n xuáº¥t nÃ´ng nghiá»p">
            <a:extLst>
              <a:ext uri="{FF2B5EF4-FFF2-40B4-BE49-F238E27FC236}">
                <a16:creationId xmlns:a16="http://schemas.microsoft.com/office/drawing/2014/main" id="{A6ADCB03-F901-4E5A-842F-7B93B74F632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748" r="-1" b="25765"/>
          <a:stretch/>
        </p:blipFill>
        <p:spPr bwMode="auto">
          <a:xfrm>
            <a:off x="1252261" y="2719809"/>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A097017-2567-430F-A90E-1553BE9D92A8}"/>
              </a:ext>
            </a:extLst>
          </p:cNvPr>
          <p:cNvSpPr>
            <a:spLocks noGrp="1"/>
          </p:cNvSpPr>
          <p:nvPr>
            <p:ph type="dt" sz="half" idx="10"/>
          </p:nvPr>
        </p:nvSpPr>
        <p:spPr/>
        <p:txBody>
          <a:bodyPr/>
          <a:lstStyle/>
          <a:p>
            <a:fld id="{5A5488B8-CAA7-439A-8DF5-14E6D5051234}" type="datetime1">
              <a:rPr lang="vi-VN" smtClean="0"/>
              <a:t>31/05/2019</a:t>
            </a:fld>
            <a:endParaRPr lang="vi-VN"/>
          </a:p>
        </p:txBody>
      </p:sp>
      <p:sp>
        <p:nvSpPr>
          <p:cNvPr id="4" name="Footer Placeholder 3">
            <a:extLst>
              <a:ext uri="{FF2B5EF4-FFF2-40B4-BE49-F238E27FC236}">
                <a16:creationId xmlns:a16="http://schemas.microsoft.com/office/drawing/2014/main" id="{9E5AE124-5EA2-487E-BC47-916B68151456}"/>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A1609922-B954-4F43-B8FF-4B12D25F3450}"/>
              </a:ext>
            </a:extLst>
          </p:cNvPr>
          <p:cNvSpPr>
            <a:spLocks noGrp="1"/>
          </p:cNvSpPr>
          <p:nvPr>
            <p:ph type="sldNum" sz="quarter" idx="12"/>
          </p:nvPr>
        </p:nvSpPr>
        <p:spPr/>
        <p:txBody>
          <a:bodyPr/>
          <a:lstStyle/>
          <a:p>
            <a:fld id="{A01D7C68-A251-41EC-8316-3B34963A026F}" type="slidenum">
              <a:rPr lang="vi-VN" smtClean="0"/>
              <a:t>41</a:t>
            </a:fld>
            <a:endParaRPr lang="vi-VN"/>
          </a:p>
        </p:txBody>
      </p:sp>
    </p:spTree>
    <p:extLst>
      <p:ext uri="{BB962C8B-B14F-4D97-AF65-F5344CB8AC3E}">
        <p14:creationId xmlns:p14="http://schemas.microsoft.com/office/powerpoint/2010/main" val="743878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1CD6489-B449-474F-934E-51D36B4F51F5}"/>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7089BF93-B336-434C-AEB0-923CE2993B3E}"/>
              </a:ext>
            </a:extLst>
          </p:cNvPr>
          <p:cNvSpPr>
            <a:spLocks noGrp="1"/>
          </p:cNvSpPr>
          <p:nvPr>
            <p:ph idx="1"/>
          </p:nvPr>
        </p:nvSpPr>
        <p:spPr/>
        <p:txBody>
          <a:bodyPr>
            <a:normAutofit/>
          </a:bodyPr>
          <a:lstStyle/>
          <a:p>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mạng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giảm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thiểu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sức</a:t>
            </a:r>
            <a:r>
              <a:rPr lang="vi-VN" sz="2500" dirty="0">
                <a:latin typeface="Times New Roman" panose="02020603050405020304" pitchFamily="18" charset="0"/>
                <a:cs typeface="Times New Roman" panose="02020603050405020304" pitchFamily="18" charset="0"/>
              </a:rPr>
              <a:t> lao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tăng năng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lao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Tuy nhiên,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này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được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số</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khai</a:t>
            </a:r>
          </a:p>
          <a:p>
            <a:endParaRPr lang="vi-VN" sz="2500" dirty="0">
              <a:latin typeface="Times New Roman" panose="02020603050405020304" pitchFamily="18" charset="0"/>
              <a:cs typeface="Times New Roman" panose="02020603050405020304" pitchFamily="18" charset="0"/>
            </a:endParaRPr>
          </a:p>
          <a:p>
            <a:r>
              <a:rPr lang="vi-VN" sz="2500" dirty="0" err="1">
                <a:latin typeface="Times New Roman" panose="02020603050405020304" pitchFamily="18" charset="0"/>
                <a:cs typeface="Times New Roman" panose="02020603050405020304" pitchFamily="18" charset="0"/>
              </a:rPr>
              <a:t>Tại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trong </a:t>
            </a:r>
            <a:r>
              <a:rPr lang="vi-VN" sz="2500" dirty="0" err="1">
                <a:latin typeface="Times New Roman" panose="02020603050405020304" pitchFamily="18" charset="0"/>
                <a:cs typeface="Times New Roman" panose="02020603050405020304" pitchFamily="18" charset="0"/>
              </a:rPr>
              <a:t>thời</a:t>
            </a:r>
            <a:r>
              <a:rPr lang="vi-VN" sz="2500" dirty="0">
                <a:latin typeface="Times New Roman" panose="02020603050405020304" pitchFamily="18" charset="0"/>
                <a:cs typeface="Times New Roman" panose="02020603050405020304" pitchFamily="18" charset="0"/>
              </a:rPr>
              <a:t> gian qua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mạng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vào</a:t>
            </a:r>
            <a:r>
              <a:rPr lang="vi-VN" sz="2500" dirty="0">
                <a:latin typeface="Times New Roman" panose="02020603050405020304" pitchFamily="18" charset="0"/>
                <a:cs typeface="Times New Roman" panose="02020603050405020304" pitchFamily="18" charset="0"/>
              </a:rPr>
              <a:t> nông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những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điểm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sáng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số</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hợp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người</a:t>
            </a:r>
            <a:r>
              <a:rPr lang="vi-VN" sz="2500" dirty="0">
                <a:latin typeface="Times New Roman" panose="02020603050405020304" pitchFamily="18" charset="0"/>
                <a:cs typeface="Times New Roman" panose="02020603050405020304" pitchFamily="18" charset="0"/>
              </a:rPr>
              <a:t> dân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thông minh trong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khâu, công </a:t>
            </a:r>
            <a:r>
              <a:rPr lang="vi-VN" sz="2500" dirty="0" err="1">
                <a:latin typeface="Times New Roman" panose="02020603050405020304" pitchFamily="18" charset="0"/>
                <a:cs typeface="Times New Roman" panose="02020603050405020304" pitchFamily="18" charset="0"/>
              </a:rPr>
              <a:t>đoạn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khác</a:t>
            </a:r>
            <a:r>
              <a:rPr lang="vi-VN" sz="2500" dirty="0">
                <a:latin typeface="Times New Roman" panose="02020603050405020304" pitchFamily="18" charset="0"/>
                <a:cs typeface="Times New Roman" panose="02020603050405020304" pitchFamily="18" charset="0"/>
              </a:rPr>
              <a:t> nhau mang </a:t>
            </a:r>
            <a:r>
              <a:rPr lang="vi-VN" sz="2500" dirty="0" err="1">
                <a:latin typeface="Times New Roman" panose="02020603050405020304" pitchFamily="18" charset="0"/>
                <a:cs typeface="Times New Roman" panose="02020603050405020304" pitchFamily="18" charset="0"/>
              </a:rPr>
              <a:t>lại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nhiều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kết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quả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tích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cực</a:t>
            </a:r>
            <a:r>
              <a:rPr lang="vi-VN" sz="2500" dirty="0">
                <a:latin typeface="Times New Roman" panose="02020603050405020304" pitchFamily="18" charset="0"/>
                <a:cs typeface="Times New Roman" panose="02020603050405020304" pitchFamily="18" charset="0"/>
              </a:rPr>
              <a:t>.</a:t>
            </a:r>
          </a:p>
          <a:p>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CA4D958-53ED-402C-82A4-4D710E5EA250}"/>
              </a:ext>
            </a:extLst>
          </p:cNvPr>
          <p:cNvSpPr>
            <a:spLocks noGrp="1"/>
          </p:cNvSpPr>
          <p:nvPr>
            <p:ph type="dt" sz="half" idx="10"/>
          </p:nvPr>
        </p:nvSpPr>
        <p:spPr/>
        <p:txBody>
          <a:bodyPr/>
          <a:lstStyle/>
          <a:p>
            <a:fld id="{A968E43F-4B21-4102-B8B5-C881D3CC2854}" type="datetime1">
              <a:rPr lang="vi-VN" smtClean="0"/>
              <a:t>31/05/2019</a:t>
            </a:fld>
            <a:endParaRPr lang="vi-VN"/>
          </a:p>
        </p:txBody>
      </p:sp>
      <p:sp>
        <p:nvSpPr>
          <p:cNvPr id="5" name="Footer Placeholder 4">
            <a:extLst>
              <a:ext uri="{FF2B5EF4-FFF2-40B4-BE49-F238E27FC236}">
                <a16:creationId xmlns:a16="http://schemas.microsoft.com/office/drawing/2014/main" id="{3C384EEF-6CBB-4EB8-8ABB-7C044156217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973ACCA-AC0D-4CFF-9EC6-374B2DEB4AAB}"/>
              </a:ext>
            </a:extLst>
          </p:cNvPr>
          <p:cNvSpPr>
            <a:spLocks noGrp="1"/>
          </p:cNvSpPr>
          <p:nvPr>
            <p:ph type="sldNum" sz="quarter" idx="12"/>
          </p:nvPr>
        </p:nvSpPr>
        <p:spPr/>
        <p:txBody>
          <a:bodyPr/>
          <a:lstStyle/>
          <a:p>
            <a:fld id="{A01D7C68-A251-41EC-8316-3B34963A026F}" type="slidenum">
              <a:rPr lang="vi-VN" smtClean="0"/>
              <a:t>42</a:t>
            </a:fld>
            <a:endParaRPr lang="vi-VN"/>
          </a:p>
        </p:txBody>
      </p:sp>
    </p:spTree>
    <p:extLst>
      <p:ext uri="{BB962C8B-B14F-4D97-AF65-F5344CB8AC3E}">
        <p14:creationId xmlns:p14="http://schemas.microsoft.com/office/powerpoint/2010/main" val="2613613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0071719-2CA8-42AD-96B1-6CC29C20FE5E}"/>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5018A102-4668-4042-90A9-B9B28F7A8ECC}"/>
              </a:ext>
            </a:extLst>
          </p:cNvPr>
          <p:cNvSpPr>
            <a:spLocks noGrp="1"/>
          </p:cNvSpPr>
          <p:nvPr>
            <p:ph idx="1"/>
          </p:nvPr>
        </p:nvSpPr>
        <p:spPr/>
        <p:txBody>
          <a:bodyPr>
            <a:normAutofit/>
          </a:bodyPr>
          <a:lstStyle/>
          <a:p>
            <a:r>
              <a:rPr lang="vi-VN" sz="2500" dirty="0" err="1">
                <a:latin typeface="Times New Roman" panose="02020603050405020304" pitchFamily="18" charset="0"/>
                <a:cs typeface="Times New Roman" panose="02020603050405020304" pitchFamily="18" charset="0"/>
              </a:rPr>
              <a:t>Cuộc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mạng</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4.0 </a:t>
            </a:r>
            <a:r>
              <a:rPr lang="vi-VN" sz="2500" dirty="0" err="1">
                <a:latin typeface="Times New Roman" panose="02020603050405020304" pitchFamily="18" charset="0"/>
                <a:cs typeface="Times New Roman" panose="02020603050405020304" pitchFamily="18" charset="0"/>
              </a:rPr>
              <a:t>là</a:t>
            </a:r>
            <a:r>
              <a:rPr lang="vi-VN" sz="2500" dirty="0">
                <a:latin typeface="Times New Roman" panose="02020603050405020304" pitchFamily="18" charset="0"/>
                <a:cs typeface="Times New Roman" panose="02020603050405020304" pitchFamily="18" charset="0"/>
              </a:rPr>
              <a:t> cơ </a:t>
            </a:r>
            <a:r>
              <a:rPr lang="vi-VN" sz="2500" dirty="0" err="1">
                <a:latin typeface="Times New Roman" panose="02020603050405020304" pitchFamily="18" charset="0"/>
                <a:cs typeface="Times New Roman" panose="02020603050405020304" pitchFamily="18" charset="0"/>
              </a:rPr>
              <a:t>hội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để</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a:t>
            </a:r>
            <a:r>
              <a:rPr lang="vi-VN" sz="2500" dirty="0" err="1">
                <a:latin typeface="Times New Roman" panose="02020603050405020304" pitchFamily="18" charset="0"/>
                <a:cs typeface="Times New Roman" panose="02020603050405020304" pitchFamily="18" charset="0"/>
              </a:rPr>
              <a:t>nắm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bắt</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thu </a:t>
            </a:r>
            <a:r>
              <a:rPr lang="vi-VN" sz="2500" dirty="0" err="1">
                <a:latin typeface="Times New Roman" panose="02020603050405020304" pitchFamily="18" charset="0"/>
                <a:cs typeface="Times New Roman" panose="02020603050405020304" pitchFamily="18" charset="0"/>
              </a:rPr>
              <a:t>hẹp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khoảng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với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nước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về</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lĩnh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vực</a:t>
            </a:r>
            <a:r>
              <a:rPr lang="vi-VN" sz="2500" dirty="0">
                <a:latin typeface="Times New Roman" panose="02020603050405020304" pitchFamily="18" charset="0"/>
                <a:cs typeface="Times New Roman" panose="02020603050405020304" pitchFamily="18" charset="0"/>
              </a:rPr>
              <a:t> nông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cũng</a:t>
            </a:r>
            <a:r>
              <a:rPr lang="vi-VN" sz="2500" dirty="0">
                <a:latin typeface="Times New Roman" panose="02020603050405020304" pitchFamily="18" charset="0"/>
                <a:cs typeface="Times New Roman" panose="02020603050405020304" pitchFamily="18" charset="0"/>
              </a:rPr>
              <a:t> như </a:t>
            </a:r>
            <a:r>
              <a:rPr lang="vi-VN" sz="2500" dirty="0" err="1">
                <a:latin typeface="Times New Roman" panose="02020603050405020304" pitchFamily="18" charset="0"/>
                <a:cs typeface="Times New Roman" panose="02020603050405020304" pitchFamily="18" charset="0"/>
              </a:rPr>
              <a:t>nhiều</a:t>
            </a:r>
            <a:r>
              <a:rPr lang="vi-VN" sz="2500" dirty="0">
                <a:latin typeface="Times New Roman" panose="02020603050405020304" pitchFamily="18" charset="0"/>
                <a:cs typeface="Times New Roman" panose="02020603050405020304" pitchFamily="18" charset="0"/>
              </a:rPr>
              <a:t> linh </a:t>
            </a:r>
            <a:r>
              <a:rPr lang="vi-VN" sz="2500" dirty="0" err="1">
                <a:latin typeface="Times New Roman" panose="02020603050405020304" pitchFamily="18" charset="0"/>
                <a:cs typeface="Times New Roman" panose="02020603050405020304" pitchFamily="18" charset="0"/>
              </a:rPr>
              <a:t>vực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khác</a:t>
            </a:r>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A3E69A-D978-43DE-8990-DE208EF7C6DD}"/>
              </a:ext>
            </a:extLst>
          </p:cNvPr>
          <p:cNvSpPr>
            <a:spLocks noGrp="1"/>
          </p:cNvSpPr>
          <p:nvPr>
            <p:ph type="dt" sz="half" idx="10"/>
          </p:nvPr>
        </p:nvSpPr>
        <p:spPr/>
        <p:txBody>
          <a:bodyPr/>
          <a:lstStyle/>
          <a:p>
            <a:fld id="{F46A94D8-09B1-40B3-898B-9E4CB8BA95E3}" type="datetime1">
              <a:rPr lang="vi-VN" smtClean="0"/>
              <a:t>31/05/2019</a:t>
            </a:fld>
            <a:endParaRPr lang="vi-VN"/>
          </a:p>
        </p:txBody>
      </p:sp>
      <p:sp>
        <p:nvSpPr>
          <p:cNvPr id="5" name="Footer Placeholder 4">
            <a:extLst>
              <a:ext uri="{FF2B5EF4-FFF2-40B4-BE49-F238E27FC236}">
                <a16:creationId xmlns:a16="http://schemas.microsoft.com/office/drawing/2014/main" id="{2D8CB4F1-DBEE-4EFF-B907-BB7C706D5D8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CDD26EA-74B7-4011-BB20-CE4686343078}"/>
              </a:ext>
            </a:extLst>
          </p:cNvPr>
          <p:cNvSpPr>
            <a:spLocks noGrp="1"/>
          </p:cNvSpPr>
          <p:nvPr>
            <p:ph type="sldNum" sz="quarter" idx="12"/>
          </p:nvPr>
        </p:nvSpPr>
        <p:spPr/>
        <p:txBody>
          <a:bodyPr/>
          <a:lstStyle/>
          <a:p>
            <a:fld id="{A01D7C68-A251-41EC-8316-3B34963A026F}" type="slidenum">
              <a:rPr lang="vi-VN" smtClean="0"/>
              <a:t>43</a:t>
            </a:fld>
            <a:endParaRPr lang="vi-VN"/>
          </a:p>
        </p:txBody>
      </p:sp>
    </p:spTree>
    <p:extLst>
      <p:ext uri="{BB962C8B-B14F-4D97-AF65-F5344CB8AC3E}">
        <p14:creationId xmlns:p14="http://schemas.microsoft.com/office/powerpoint/2010/main" val="904433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77" name="Picture 2" descr="HÃ¬nh áº£nh cÃ³ liÃªn quan">
            <a:extLst>
              <a:ext uri="{FF2B5EF4-FFF2-40B4-BE49-F238E27FC236}">
                <a16:creationId xmlns:a16="http://schemas.microsoft.com/office/drawing/2014/main" id="{B3616505-564A-4B94-A39F-A23AC6A8CB8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654" t="9091" r="19248"/>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21399293-6BC6-4852-B154-F07C43355C0E}"/>
              </a:ext>
            </a:extLst>
          </p:cNvPr>
          <p:cNvSpPr>
            <a:spLocks noGrp="1"/>
          </p:cNvSpPr>
          <p:nvPr>
            <p:ph type="title"/>
          </p:nvPr>
        </p:nvSpPr>
        <p:spPr>
          <a:xfrm>
            <a:off x="881266" y="1648530"/>
            <a:ext cx="4088190" cy="2369093"/>
          </a:xfrm>
        </p:spPr>
        <p:txBody>
          <a:bodyPr vert="horz" lIns="91440" tIns="45720" rIns="91440" bIns="45720" rtlCol="0" anchor="b">
            <a:normAutofit/>
          </a:bodyPr>
          <a:lstStyle/>
          <a:p>
            <a:pPr algn="r">
              <a:lnSpc>
                <a:spcPct val="90000"/>
              </a:lnSpc>
            </a:pPr>
            <a:r>
              <a:rPr lang="en-US" sz="4100">
                <a:latin typeface="Times New Roman" panose="02020603050405020304" pitchFamily="18" charset="0"/>
                <a:cs typeface="Times New Roman" panose="02020603050405020304" pitchFamily="18" charset="0"/>
              </a:rPr>
              <a:t>Ứng dụng công nghệ rô-bốt trong cách mạng công nghiệp 4.0</a:t>
            </a:r>
          </a:p>
        </p:txBody>
      </p:sp>
      <p:cxnSp>
        <p:nvCxnSpPr>
          <p:cNvPr id="84" name="Straight Connector 8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a:extLst>
              <a:ext uri="{FF2B5EF4-FFF2-40B4-BE49-F238E27FC236}">
                <a16:creationId xmlns:a16="http://schemas.microsoft.com/office/drawing/2014/main" id="{C2670CE2-F97A-4DE4-A6EC-C2558F163532}"/>
              </a:ext>
            </a:extLst>
          </p:cNvPr>
          <p:cNvSpPr>
            <a:spLocks noGrp="1"/>
          </p:cNvSpPr>
          <p:nvPr>
            <p:ph type="dt" sz="half" idx="10"/>
          </p:nvPr>
        </p:nvSpPr>
        <p:spPr/>
        <p:txBody>
          <a:bodyPr/>
          <a:lstStyle/>
          <a:p>
            <a:fld id="{5D05D974-D624-41C5-BBD1-518A21DB5721}" type="datetime1">
              <a:rPr lang="vi-VN" smtClean="0"/>
              <a:t>31/05/2019</a:t>
            </a:fld>
            <a:endParaRPr lang="vi-VN"/>
          </a:p>
        </p:txBody>
      </p:sp>
      <p:sp>
        <p:nvSpPr>
          <p:cNvPr id="4" name="Footer Placeholder 3">
            <a:extLst>
              <a:ext uri="{FF2B5EF4-FFF2-40B4-BE49-F238E27FC236}">
                <a16:creationId xmlns:a16="http://schemas.microsoft.com/office/drawing/2014/main" id="{CB7DBDA1-BD42-4C7E-8F01-4F9D72D0C1FE}"/>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C4A812F-16B0-47ED-84BE-07FB10B04733}"/>
              </a:ext>
            </a:extLst>
          </p:cNvPr>
          <p:cNvSpPr>
            <a:spLocks noGrp="1"/>
          </p:cNvSpPr>
          <p:nvPr>
            <p:ph type="sldNum" sz="quarter" idx="12"/>
          </p:nvPr>
        </p:nvSpPr>
        <p:spPr/>
        <p:txBody>
          <a:bodyPr/>
          <a:lstStyle/>
          <a:p>
            <a:fld id="{A01D7C68-A251-41EC-8316-3B34963A026F}" type="slidenum">
              <a:rPr lang="vi-VN" smtClean="0"/>
              <a:t>44</a:t>
            </a:fld>
            <a:endParaRPr lang="vi-VN"/>
          </a:p>
        </p:txBody>
      </p:sp>
    </p:spTree>
    <p:extLst>
      <p:ext uri="{BB962C8B-B14F-4D97-AF65-F5344CB8AC3E}">
        <p14:creationId xmlns:p14="http://schemas.microsoft.com/office/powerpoint/2010/main" val="3767712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DE2F43-9965-4A40-BE10-FA6AB39D62FE}"/>
              </a:ext>
            </a:extLst>
          </p:cNvPr>
          <p:cNvSpPr>
            <a:spLocks noGrp="1"/>
          </p:cNvSpPr>
          <p:nvPr>
            <p:ph type="title"/>
          </p:nvPr>
        </p:nvSpPr>
        <p:spPr>
          <a:xfrm>
            <a:off x="2836780" y="5758818"/>
            <a:ext cx="7662423" cy="322040"/>
          </a:xfrm>
        </p:spPr>
        <p:txBody>
          <a:bodyPr>
            <a:normAutofit fontScale="90000"/>
          </a:bodyPr>
          <a:lstStyle/>
          <a:p>
            <a:r>
              <a:rPr lang="vi-VN" sz="1700" dirty="0" err="1">
                <a:latin typeface="Times New Roman" panose="02020603050405020304" pitchFamily="18" charset="0"/>
                <a:cs typeface="Times New Roman" panose="02020603050405020304" pitchFamily="18" charset="0"/>
              </a:rPr>
              <a:t>Một</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sản</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phẩm</a:t>
            </a:r>
            <a:r>
              <a:rPr lang="vi-VN" sz="1700" dirty="0">
                <a:latin typeface="Times New Roman" panose="02020603050405020304" pitchFamily="18" charset="0"/>
                <a:cs typeface="Times New Roman" panose="02020603050405020304" pitchFamily="18" charset="0"/>
              </a:rPr>
              <a:t> rô-</a:t>
            </a:r>
            <a:r>
              <a:rPr lang="vi-VN" sz="1700" dirty="0" err="1">
                <a:latin typeface="Times New Roman" panose="02020603050405020304" pitchFamily="18" charset="0"/>
                <a:cs typeface="Times New Roman" panose="02020603050405020304" pitchFamily="18" charset="0"/>
              </a:rPr>
              <a:t>bốt</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được</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lập</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trình</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của</a:t>
            </a:r>
            <a:r>
              <a:rPr lang="vi-VN" sz="1700" dirty="0">
                <a:latin typeface="Times New Roman" panose="02020603050405020304" pitchFamily="18" charset="0"/>
                <a:cs typeface="Times New Roman" panose="02020603050405020304" pitchFamily="18" charset="0"/>
              </a:rPr>
              <a:t> Công ty </a:t>
            </a:r>
            <a:r>
              <a:rPr lang="vi-VN" sz="1700" dirty="0" err="1">
                <a:latin typeface="Times New Roman" panose="02020603050405020304" pitchFamily="18" charset="0"/>
                <a:cs typeface="Times New Roman" panose="02020603050405020304" pitchFamily="18" charset="0"/>
              </a:rPr>
              <a:t>cổ</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phần</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Misa</a:t>
            </a:r>
            <a:r>
              <a:rPr lang="vi-VN" sz="1700" dirty="0">
                <a:latin typeface="Times New Roman" panose="02020603050405020304" pitchFamily="18" charset="0"/>
                <a:cs typeface="Times New Roman" panose="02020603050405020304" pitchFamily="18" charset="0"/>
              </a:rPr>
              <a:t>. </a:t>
            </a:r>
            <a:r>
              <a:rPr lang="vi-VN" sz="1700" dirty="0" err="1">
                <a:latin typeface="Times New Roman" panose="02020603050405020304" pitchFamily="18" charset="0"/>
                <a:cs typeface="Times New Roman" panose="02020603050405020304" pitchFamily="18" charset="0"/>
              </a:rPr>
              <a:t>Ảnh</a:t>
            </a:r>
            <a:r>
              <a:rPr lang="vi-VN" sz="1700" dirty="0">
                <a:latin typeface="Times New Roman" panose="02020603050405020304" pitchFamily="18" charset="0"/>
                <a:cs typeface="Times New Roman" panose="02020603050405020304" pitchFamily="18" charset="0"/>
              </a:rPr>
              <a:t>: QUANG MINH</a:t>
            </a:r>
            <a:br>
              <a:rPr lang="vi-VN" dirty="0"/>
            </a:br>
            <a:endParaRPr lang="vi-VN" dirty="0"/>
          </a:p>
        </p:txBody>
      </p:sp>
      <p:pic>
        <p:nvPicPr>
          <p:cNvPr id="4" name="Chỗ dành sẵn cho Nội dung 3" descr="Ứng dụng công nghệ rô-bốt trong cách mạng công nghiệp 4.0">
            <a:extLst>
              <a:ext uri="{FF2B5EF4-FFF2-40B4-BE49-F238E27FC236}">
                <a16:creationId xmlns:a16="http://schemas.microsoft.com/office/drawing/2014/main" id="{07CFAFAD-5469-4EAF-8D9A-04C8FE0BE4F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077" y="777142"/>
            <a:ext cx="6698427" cy="4628270"/>
          </a:xfrm>
          <a:prstGeom prst="rect">
            <a:avLst/>
          </a:prstGeom>
          <a:noFill/>
          <a:ln>
            <a:noFill/>
          </a:ln>
        </p:spPr>
      </p:pic>
      <p:sp>
        <p:nvSpPr>
          <p:cNvPr id="3" name="Date Placeholder 2">
            <a:extLst>
              <a:ext uri="{FF2B5EF4-FFF2-40B4-BE49-F238E27FC236}">
                <a16:creationId xmlns:a16="http://schemas.microsoft.com/office/drawing/2014/main" id="{FB5CBF8F-BB7E-4EB2-A7F4-9BC0F437B8A0}"/>
              </a:ext>
            </a:extLst>
          </p:cNvPr>
          <p:cNvSpPr>
            <a:spLocks noGrp="1"/>
          </p:cNvSpPr>
          <p:nvPr>
            <p:ph type="dt" sz="half" idx="10"/>
          </p:nvPr>
        </p:nvSpPr>
        <p:spPr/>
        <p:txBody>
          <a:bodyPr/>
          <a:lstStyle/>
          <a:p>
            <a:fld id="{2F9BD2FC-39B7-4840-932E-0FAE33B50B9F}" type="datetime1">
              <a:rPr lang="vi-VN" smtClean="0"/>
              <a:t>31/05/2019</a:t>
            </a:fld>
            <a:endParaRPr lang="vi-VN"/>
          </a:p>
        </p:txBody>
      </p:sp>
      <p:sp>
        <p:nvSpPr>
          <p:cNvPr id="5" name="Footer Placeholder 4">
            <a:extLst>
              <a:ext uri="{FF2B5EF4-FFF2-40B4-BE49-F238E27FC236}">
                <a16:creationId xmlns:a16="http://schemas.microsoft.com/office/drawing/2014/main" id="{C60FBCBC-CB8B-4345-89B6-223CCC5719B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376803E-DDFB-4468-9D45-4E3855D4A85B}"/>
              </a:ext>
            </a:extLst>
          </p:cNvPr>
          <p:cNvSpPr>
            <a:spLocks noGrp="1"/>
          </p:cNvSpPr>
          <p:nvPr>
            <p:ph type="sldNum" sz="quarter" idx="12"/>
          </p:nvPr>
        </p:nvSpPr>
        <p:spPr/>
        <p:txBody>
          <a:bodyPr/>
          <a:lstStyle/>
          <a:p>
            <a:fld id="{A01D7C68-A251-41EC-8316-3B34963A026F}" type="slidenum">
              <a:rPr lang="vi-VN" smtClean="0"/>
              <a:t>45</a:t>
            </a:fld>
            <a:endParaRPr lang="vi-VN"/>
          </a:p>
        </p:txBody>
      </p:sp>
    </p:spTree>
    <p:extLst>
      <p:ext uri="{BB962C8B-B14F-4D97-AF65-F5344CB8AC3E}">
        <p14:creationId xmlns:p14="http://schemas.microsoft.com/office/powerpoint/2010/main" val="533959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D97A81-C70E-4C12-9E46-35EDA73DF722}"/>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6C30EFE6-E5E3-4C26-8E4E-C5DE062D73E9}"/>
              </a:ext>
            </a:extLst>
          </p:cNvPr>
          <p:cNvSpPr>
            <a:spLocks noGrp="1"/>
          </p:cNvSpPr>
          <p:nvPr>
            <p:ph idx="1"/>
          </p:nvPr>
        </p:nvSpPr>
        <p:spPr/>
        <p:txBody>
          <a:bodyPr>
            <a:normAutofit/>
          </a:bodyPr>
          <a:lstStyle/>
          <a:p>
            <a:r>
              <a:rPr lang="vi-VN" sz="2500" dirty="0">
                <a:latin typeface="Times New Roman" panose="02020603050405020304" pitchFamily="18" charset="0"/>
                <a:cs typeface="Times New Roman" panose="02020603050405020304" pitchFamily="18" charset="0"/>
              </a:rPr>
              <a:t>Trong CMCN 4.0 </a:t>
            </a:r>
            <a:r>
              <a:rPr lang="vi-VN" sz="2500" dirty="0" err="1">
                <a:latin typeface="Times New Roman" panose="02020603050405020304" pitchFamily="18" charset="0"/>
                <a:cs typeface="Times New Roman" panose="02020603050405020304" pitchFamily="18" charset="0"/>
              </a:rPr>
              <a:t>việc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tự</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hóa</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tuệ</a:t>
            </a:r>
            <a:r>
              <a:rPr lang="vi-VN" sz="2500" dirty="0">
                <a:latin typeface="Times New Roman" panose="02020603050405020304" pitchFamily="18" charset="0"/>
                <a:cs typeface="Times New Roman" panose="02020603050405020304" pitchFamily="18" charset="0"/>
              </a:rPr>
              <a:t> nhân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kinh doanh </a:t>
            </a:r>
            <a:r>
              <a:rPr lang="vi-VN" sz="2500" dirty="0" err="1">
                <a:latin typeface="Times New Roman" panose="02020603050405020304" pitchFamily="18" charset="0"/>
                <a:cs typeface="Times New Roman" panose="02020603050405020304" pitchFamily="18" charset="0"/>
              </a:rPr>
              <a:t>là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xu </a:t>
            </a:r>
            <a:r>
              <a:rPr lang="vi-VN" sz="2500" dirty="0" err="1">
                <a:latin typeface="Times New Roman" panose="02020603050405020304" pitchFamily="18" charset="0"/>
                <a:cs typeface="Times New Roman" panose="02020603050405020304" pitchFamily="18" charset="0"/>
              </a:rPr>
              <a:t>hướng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yếu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nhằm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ra năng </a:t>
            </a:r>
            <a:r>
              <a:rPr lang="vi-VN" sz="2500" dirty="0" err="1">
                <a:latin typeface="Times New Roman" panose="02020603050405020304" pitchFamily="18" charset="0"/>
                <a:cs typeface="Times New Roman" panose="02020603050405020304" pitchFamily="18" charset="0"/>
              </a:rPr>
              <a:t>suất</a:t>
            </a:r>
            <a:r>
              <a:rPr lang="vi-VN" sz="2500" dirty="0">
                <a:latin typeface="Times New Roman" panose="02020603050405020304" pitchFamily="18" charset="0"/>
                <a:cs typeface="Times New Roman" panose="02020603050405020304" pitchFamily="18" charset="0"/>
              </a:rPr>
              <a:t> lao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cao.</a:t>
            </a:r>
          </a:p>
          <a:p>
            <a:r>
              <a:rPr lang="vi-VN" sz="2500" dirty="0">
                <a:latin typeface="Times New Roman" panose="02020603050405020304" pitchFamily="18" charset="0"/>
                <a:cs typeface="Times New Roman" panose="02020603050405020304" pitchFamily="18" charset="0"/>
              </a:rPr>
              <a:t>Nhưng </a:t>
            </a:r>
            <a:r>
              <a:rPr lang="vi-VN" sz="2500" dirty="0" err="1">
                <a:latin typeface="Times New Roman" panose="02020603050405020304" pitchFamily="18" charset="0"/>
                <a:cs typeface="Times New Roman" panose="02020603050405020304" pitchFamily="18" charset="0"/>
              </a:rPr>
              <a:t>còn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nhiều</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a:t>
            </a:r>
            <a:r>
              <a:rPr lang="vi-VN" sz="2500" dirty="0" err="1">
                <a:latin typeface="Times New Roman" panose="02020603050405020304" pitchFamily="18" charset="0"/>
                <a:cs typeface="Times New Roman" panose="02020603050405020304" pitchFamily="18" charset="0"/>
              </a:rPr>
              <a:t>khá</a:t>
            </a:r>
            <a:r>
              <a:rPr lang="vi-VN" sz="2500" dirty="0">
                <a:latin typeface="Times New Roman" panose="02020603050405020304" pitchFamily="18" charset="0"/>
                <a:cs typeface="Times New Roman" panose="02020603050405020304" pitchFamily="18" charset="0"/>
              </a:rPr>
              <a:t> mơ </a:t>
            </a:r>
            <a:r>
              <a:rPr lang="vi-VN" sz="2500" dirty="0" err="1">
                <a:latin typeface="Times New Roman" panose="02020603050405020304" pitchFamily="18" charset="0"/>
                <a:cs typeface="Times New Roman" panose="02020603050405020304" pitchFamily="18" charset="0"/>
              </a:rPr>
              <a:t>hồ</a:t>
            </a:r>
            <a:r>
              <a:rPr lang="vi-VN" sz="2500" dirty="0">
                <a:latin typeface="Times New Roman" panose="02020603050405020304" pitchFamily="18" charset="0"/>
                <a:cs typeface="Times New Roman" panose="02020603050405020304" pitchFamily="18" charset="0"/>
              </a:rPr>
              <a:t>, chưa </a:t>
            </a:r>
            <a:r>
              <a:rPr lang="vi-VN" sz="2500" dirty="0" err="1">
                <a:latin typeface="Times New Roman" panose="02020603050405020304" pitchFamily="18" charset="0"/>
                <a:cs typeface="Times New Roman" panose="02020603050405020304" pitchFamily="18" charset="0"/>
              </a:rPr>
              <a:t>biết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ứng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dụng</a:t>
            </a:r>
            <a:r>
              <a:rPr lang="vi-VN" sz="2500" dirty="0">
                <a:latin typeface="Times New Roman" panose="02020603050405020304" pitchFamily="18" charset="0"/>
                <a:cs typeface="Times New Roman" panose="02020603050405020304" pitchFamily="18" charset="0"/>
              </a:rPr>
              <a:t> rô-</a:t>
            </a:r>
            <a:r>
              <a:rPr lang="vi-VN" sz="2500" dirty="0" err="1">
                <a:latin typeface="Times New Roman" panose="02020603050405020304" pitchFamily="18" charset="0"/>
                <a:cs typeface="Times New Roman" panose="02020603050405020304" pitchFamily="18" charset="0"/>
              </a:rPr>
              <a:t>bốt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làm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gì</a:t>
            </a:r>
            <a:r>
              <a:rPr lang="vi-VN" sz="2500" dirty="0">
                <a:latin typeface="Times New Roman" panose="02020603050405020304" pitchFamily="18" charset="0"/>
                <a:cs typeface="Times New Roman" panose="02020603050405020304" pitchFamily="18" charset="0"/>
              </a:rPr>
              <a:t> trong </a:t>
            </a:r>
            <a:r>
              <a:rPr lang="vi-VN" sz="2500" dirty="0" err="1">
                <a:latin typeface="Times New Roman" panose="02020603050405020304" pitchFamily="18" charset="0"/>
                <a:cs typeface="Times New Roman" panose="02020603050405020304" pitchFamily="18" charset="0"/>
              </a:rPr>
              <a:t>hoạt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động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của</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họ</a:t>
            </a:r>
            <a:r>
              <a:rPr lang="vi-VN" sz="25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C44DADF1-EF10-4834-B1CF-8638D277E1C4}"/>
              </a:ext>
            </a:extLst>
          </p:cNvPr>
          <p:cNvSpPr>
            <a:spLocks noGrp="1"/>
          </p:cNvSpPr>
          <p:nvPr>
            <p:ph type="dt" sz="half" idx="10"/>
          </p:nvPr>
        </p:nvSpPr>
        <p:spPr/>
        <p:txBody>
          <a:bodyPr/>
          <a:lstStyle/>
          <a:p>
            <a:fld id="{C7994082-B502-481A-98E3-D586D3F55659}" type="datetime1">
              <a:rPr lang="vi-VN" smtClean="0"/>
              <a:t>31/05/2019</a:t>
            </a:fld>
            <a:endParaRPr lang="vi-VN"/>
          </a:p>
        </p:txBody>
      </p:sp>
      <p:sp>
        <p:nvSpPr>
          <p:cNvPr id="5" name="Footer Placeholder 4">
            <a:extLst>
              <a:ext uri="{FF2B5EF4-FFF2-40B4-BE49-F238E27FC236}">
                <a16:creationId xmlns:a16="http://schemas.microsoft.com/office/drawing/2014/main" id="{226BD5DD-8BF2-48F9-8471-9C20563A0BB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D3E20C6-7B9E-4B45-977D-A04F18AE7D9A}"/>
              </a:ext>
            </a:extLst>
          </p:cNvPr>
          <p:cNvSpPr>
            <a:spLocks noGrp="1"/>
          </p:cNvSpPr>
          <p:nvPr>
            <p:ph type="sldNum" sz="quarter" idx="12"/>
          </p:nvPr>
        </p:nvSpPr>
        <p:spPr/>
        <p:txBody>
          <a:bodyPr/>
          <a:lstStyle/>
          <a:p>
            <a:fld id="{A01D7C68-A251-41EC-8316-3B34963A026F}" type="slidenum">
              <a:rPr lang="vi-VN" smtClean="0"/>
              <a:t>46</a:t>
            </a:fld>
            <a:endParaRPr lang="vi-VN"/>
          </a:p>
        </p:txBody>
      </p:sp>
    </p:spTree>
    <p:extLst>
      <p:ext uri="{BB962C8B-B14F-4D97-AF65-F5344CB8AC3E}">
        <p14:creationId xmlns:p14="http://schemas.microsoft.com/office/powerpoint/2010/main" val="1167062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B9DAF98-DE4D-4219-8138-2ADD32245D3D}"/>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FE59537C-068C-4569-B442-BF666C43D9D3}"/>
              </a:ext>
            </a:extLst>
          </p:cNvPr>
          <p:cNvSpPr>
            <a:spLocks noGrp="1"/>
          </p:cNvSpPr>
          <p:nvPr>
            <p:ph idx="1"/>
          </p:nvPr>
        </p:nvSpPr>
        <p:spPr/>
        <p:txBody>
          <a:bodyPr>
            <a:normAutofit/>
          </a:bodyPr>
          <a:lstStyle/>
          <a:p>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viện</a:t>
            </a:r>
            <a:r>
              <a:rPr lang="vi-VN" sz="2500" dirty="0">
                <a:latin typeface="Times New Roman" panose="02020603050405020304" pitchFamily="18" charset="0"/>
                <a:cs typeface="Times New Roman" panose="02020603050405020304" pitchFamily="18" charset="0"/>
              </a:rPr>
              <a:t> nghiên </a:t>
            </a:r>
            <a:r>
              <a:rPr lang="vi-VN" sz="2500" dirty="0" err="1">
                <a:latin typeface="Times New Roman" panose="02020603050405020304" pitchFamily="18" charset="0"/>
                <a:cs typeface="Times New Roman" panose="02020603050405020304" pitchFamily="18" charset="0"/>
              </a:rPr>
              <a:t>cứu</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trường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đại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học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cần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phối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hợp</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hỗ</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trợ</a:t>
            </a:r>
            <a:r>
              <a:rPr lang="vi-VN" sz="2500" dirty="0">
                <a:latin typeface="Times New Roman" panose="02020603050405020304" pitchFamily="18" charset="0"/>
                <a:cs typeface="Times New Roman" panose="02020603050405020304" pitchFamily="18" charset="0"/>
              </a:rPr>
              <a:t> doanh </a:t>
            </a:r>
            <a:r>
              <a:rPr lang="vi-VN" sz="2500" dirty="0" err="1">
                <a:latin typeface="Times New Roman" panose="02020603050405020304" pitchFamily="18" charset="0"/>
                <a:cs typeface="Times New Roman" panose="02020603050405020304" pitchFamily="18" charset="0"/>
              </a:rPr>
              <a:t>nghiệp</a:t>
            </a:r>
            <a:r>
              <a:rPr lang="vi-VN" sz="2500" dirty="0">
                <a:latin typeface="Times New Roman" panose="02020603050405020304" pitchFamily="18" charset="0"/>
                <a:cs typeface="Times New Roman" panose="02020603050405020304" pitchFamily="18" charset="0"/>
              </a:rPr>
              <a:t> trong </a:t>
            </a:r>
            <a:r>
              <a:rPr lang="vi-VN" sz="2500" dirty="0" err="1">
                <a:latin typeface="Times New Roman" panose="02020603050405020304" pitchFamily="18" charset="0"/>
                <a:cs typeface="Times New Roman" panose="02020603050405020304" pitchFamily="18" charset="0"/>
              </a:rPr>
              <a:t>quá</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trình</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đổi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xuất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sáng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sản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phẩm</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mới</a:t>
            </a:r>
            <a:r>
              <a:rPr lang="vi-VN" sz="2500" dirty="0">
                <a:latin typeface="Times New Roman" panose="02020603050405020304" pitchFamily="18" charset="0"/>
                <a:cs typeface="Times New Roman" panose="02020603050405020304" pitchFamily="18" charset="0"/>
              </a:rPr>
              <a:t>. Khi </a:t>
            </a:r>
            <a:r>
              <a:rPr lang="vi-VN" sz="2500" dirty="0" err="1">
                <a:latin typeface="Times New Roman" panose="02020603050405020304" pitchFamily="18" charset="0"/>
                <a:cs typeface="Times New Roman" panose="02020603050405020304" pitchFamily="18" charset="0"/>
              </a:rPr>
              <a:t>đã</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nguồn</a:t>
            </a:r>
            <a:r>
              <a:rPr lang="vi-VN" sz="2500" dirty="0">
                <a:latin typeface="Times New Roman" panose="02020603050405020304" pitchFamily="18" charset="0"/>
                <a:cs typeface="Times New Roman" panose="02020603050405020304" pitchFamily="18" charset="0"/>
              </a:rPr>
              <a:t> nhân </a:t>
            </a:r>
            <a:r>
              <a:rPr lang="vi-VN" sz="2500" dirty="0" err="1">
                <a:latin typeface="Times New Roman" panose="02020603050405020304" pitchFamily="18" charset="0"/>
                <a:cs typeface="Times New Roman" panose="02020603050405020304" pitchFamily="18" charset="0"/>
              </a:rPr>
              <a:t>lực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trí</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tuệ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hệ</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thống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hạ</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tầng</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các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ngành</a:t>
            </a:r>
            <a:r>
              <a:rPr lang="vi-VN" sz="2500" dirty="0">
                <a:latin typeface="Times New Roman" panose="02020603050405020304" pitchFamily="18" charset="0"/>
                <a:cs typeface="Times New Roman" panose="02020603050405020304" pitchFamily="18" charset="0"/>
              </a:rPr>
              <a:t> công </a:t>
            </a:r>
            <a:r>
              <a:rPr lang="vi-VN" sz="2500" dirty="0" err="1">
                <a:latin typeface="Times New Roman" panose="02020603050405020304" pitchFamily="18" charset="0"/>
                <a:cs typeface="Times New Roman" panose="02020603050405020304" pitchFamily="18" charset="0"/>
              </a:rPr>
              <a:t>nghệ</a:t>
            </a:r>
            <a:r>
              <a:rPr lang="vi-VN" sz="2500" dirty="0">
                <a:latin typeface="Times New Roman" panose="02020603050405020304" pitchFamily="18" charset="0"/>
                <a:cs typeface="Times New Roman" panose="02020603050405020304" pitchFamily="18" charset="0"/>
              </a:rPr>
              <a:t> cao </a:t>
            </a:r>
            <a:r>
              <a:rPr lang="vi-VN" sz="2500" dirty="0" err="1">
                <a:latin typeface="Times New Roman" panose="02020603050405020304" pitchFamily="18" charset="0"/>
                <a:cs typeface="Times New Roman" panose="02020603050405020304" pitchFamily="18" charset="0"/>
              </a:rPr>
              <a:t>sẽ</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có</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thể</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phát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triển</a:t>
            </a:r>
            <a:r>
              <a:rPr lang="vi-VN" sz="2500" dirty="0">
                <a:latin typeface="Times New Roman" panose="02020603050405020304" pitchFamily="18" charset="0"/>
                <a:cs typeface="Times New Roman" panose="02020603050405020304" pitchFamily="18" charset="0"/>
              </a:rPr>
              <a:t> ở </a:t>
            </a:r>
            <a:r>
              <a:rPr lang="vi-VN" sz="2500" dirty="0" err="1">
                <a:latin typeface="Times New Roman" panose="02020603050405020304" pitchFamily="18" charset="0"/>
                <a:cs typeface="Times New Roman" panose="02020603050405020304" pitchFamily="18" charset="0"/>
              </a:rPr>
              <a:t>Việt</a:t>
            </a:r>
            <a:r>
              <a:rPr lang="vi-VN" sz="2500" dirty="0">
                <a:latin typeface="Times New Roman" panose="02020603050405020304" pitchFamily="18" charset="0"/>
                <a:cs typeface="Times New Roman" panose="02020603050405020304" pitchFamily="18" charset="0"/>
              </a:rPr>
              <a:t> Nam, </a:t>
            </a:r>
            <a:r>
              <a:rPr lang="vi-VN" sz="2500" dirty="0" err="1">
                <a:latin typeface="Times New Roman" panose="02020603050405020304" pitchFamily="18" charset="0"/>
                <a:cs typeface="Times New Roman" panose="02020603050405020304" pitchFamily="18" charset="0"/>
              </a:rPr>
              <a:t>tạo</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đà</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thúc</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đẩy</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nền</a:t>
            </a:r>
            <a:r>
              <a:rPr lang="vi-VN" sz="2500" dirty="0">
                <a:latin typeface="Times New Roman" panose="02020603050405020304" pitchFamily="18" charset="0"/>
                <a:cs typeface="Times New Roman" panose="02020603050405020304" pitchFamily="18" charset="0"/>
              </a:rPr>
              <a:t> kinh </a:t>
            </a:r>
            <a:r>
              <a:rPr lang="vi-VN" sz="2500" dirty="0" err="1">
                <a:latin typeface="Times New Roman" panose="02020603050405020304" pitchFamily="18" charset="0"/>
                <a:cs typeface="Times New Roman" panose="02020603050405020304" pitchFamily="18" charset="0"/>
              </a:rPr>
              <a:t>tế</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thuận</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lợi</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bắt</a:t>
            </a:r>
            <a:r>
              <a:rPr lang="vi-VN" sz="2500" dirty="0">
                <a:latin typeface="Times New Roman" panose="02020603050405020304" pitchFamily="18" charset="0"/>
                <a:cs typeface="Times New Roman" panose="02020603050405020304" pitchFamily="18" charset="0"/>
              </a:rPr>
              <a:t> </a:t>
            </a:r>
            <a:r>
              <a:rPr lang="vi-VN" sz="2500" dirty="0" err="1">
                <a:latin typeface="Times New Roman" panose="02020603050405020304" pitchFamily="18" charset="0"/>
                <a:cs typeface="Times New Roman" panose="02020603050405020304" pitchFamily="18" charset="0"/>
              </a:rPr>
              <a:t>kịp</a:t>
            </a:r>
            <a:r>
              <a:rPr lang="vi-VN" sz="2500" dirty="0">
                <a:latin typeface="Times New Roman" panose="02020603050405020304" pitchFamily="18" charset="0"/>
                <a:cs typeface="Times New Roman" panose="02020603050405020304" pitchFamily="18" charset="0"/>
              </a:rPr>
              <a:t> con </a:t>
            </a:r>
            <a:r>
              <a:rPr lang="vi-VN" sz="2500" dirty="0" err="1">
                <a:latin typeface="Times New Roman" panose="02020603050405020304" pitchFamily="18" charset="0"/>
                <a:cs typeface="Times New Roman" panose="02020603050405020304" pitchFamily="18" charset="0"/>
              </a:rPr>
              <a:t>tàu</a:t>
            </a:r>
            <a:r>
              <a:rPr lang="vi-VN" sz="2500" dirty="0">
                <a:latin typeface="Times New Roman" panose="02020603050405020304" pitchFamily="18" charset="0"/>
                <a:cs typeface="Times New Roman" panose="02020603050405020304" pitchFamily="18" charset="0"/>
              </a:rPr>
              <a:t> CMCN 4.0.</a:t>
            </a:r>
          </a:p>
          <a:p>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1F3CE3E-0051-4F9D-9B13-52D4342C134E}"/>
              </a:ext>
            </a:extLst>
          </p:cNvPr>
          <p:cNvSpPr>
            <a:spLocks noGrp="1"/>
          </p:cNvSpPr>
          <p:nvPr>
            <p:ph type="dt" sz="half" idx="10"/>
          </p:nvPr>
        </p:nvSpPr>
        <p:spPr/>
        <p:txBody>
          <a:bodyPr/>
          <a:lstStyle/>
          <a:p>
            <a:fld id="{E416994F-5188-45F9-9B68-DF7C7F55F00D}" type="datetime1">
              <a:rPr lang="vi-VN" smtClean="0"/>
              <a:t>31/05/2019</a:t>
            </a:fld>
            <a:endParaRPr lang="vi-VN"/>
          </a:p>
        </p:txBody>
      </p:sp>
      <p:sp>
        <p:nvSpPr>
          <p:cNvPr id="5" name="Footer Placeholder 4">
            <a:extLst>
              <a:ext uri="{FF2B5EF4-FFF2-40B4-BE49-F238E27FC236}">
                <a16:creationId xmlns:a16="http://schemas.microsoft.com/office/drawing/2014/main" id="{878A7662-FE08-4765-998F-9EF97586072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696B021-2A6E-4101-8856-ABA9B1F41A4D}"/>
              </a:ext>
            </a:extLst>
          </p:cNvPr>
          <p:cNvSpPr>
            <a:spLocks noGrp="1"/>
          </p:cNvSpPr>
          <p:nvPr>
            <p:ph type="sldNum" sz="quarter" idx="12"/>
          </p:nvPr>
        </p:nvSpPr>
        <p:spPr/>
        <p:txBody>
          <a:bodyPr/>
          <a:lstStyle/>
          <a:p>
            <a:fld id="{A01D7C68-A251-41EC-8316-3B34963A026F}" type="slidenum">
              <a:rPr lang="vi-VN" smtClean="0"/>
              <a:t>47</a:t>
            </a:fld>
            <a:endParaRPr lang="vi-VN"/>
          </a:p>
        </p:txBody>
      </p:sp>
    </p:spTree>
    <p:extLst>
      <p:ext uri="{BB962C8B-B14F-4D97-AF65-F5344CB8AC3E}">
        <p14:creationId xmlns:p14="http://schemas.microsoft.com/office/powerpoint/2010/main" val="3312005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51B629-86A4-4199-88EC-2FDF79FE0643}"/>
              </a:ext>
            </a:extLst>
          </p:cNvPr>
          <p:cNvSpPr>
            <a:spLocks noGrp="1"/>
          </p:cNvSpPr>
          <p:nvPr>
            <p:ph type="title"/>
          </p:nvPr>
        </p:nvSpPr>
        <p:spPr>
          <a:xfrm>
            <a:off x="1491932" y="514365"/>
            <a:ext cx="10113914" cy="1159690"/>
          </a:xfrm>
        </p:spPr>
        <p:txBody>
          <a:bodyPr>
            <a:normAutofit fontScale="90000"/>
          </a:bodyPr>
          <a:lstStyle/>
          <a:p>
            <a:r>
              <a:rPr lang="vi-VN" dirty="0" err="1"/>
              <a:t>Cách</a:t>
            </a:r>
            <a:r>
              <a:rPr lang="vi-VN" dirty="0"/>
              <a:t> </a:t>
            </a:r>
            <a:r>
              <a:rPr lang="vi-VN" dirty="0" err="1"/>
              <a:t>mạng</a:t>
            </a:r>
            <a:r>
              <a:rPr lang="vi-VN" dirty="0"/>
              <a:t> công </a:t>
            </a:r>
            <a:r>
              <a:rPr lang="vi-VN" dirty="0" err="1"/>
              <a:t>nghiệp</a:t>
            </a:r>
            <a:r>
              <a:rPr lang="vi-VN" dirty="0"/>
              <a:t> 4.0 </a:t>
            </a:r>
            <a:r>
              <a:rPr lang="vi-VN" dirty="0" err="1"/>
              <a:t>và</a:t>
            </a:r>
            <a:r>
              <a:rPr lang="vi-VN" dirty="0"/>
              <a:t>  </a:t>
            </a:r>
            <a:r>
              <a:rPr lang="vi-VN" dirty="0" err="1"/>
              <a:t>ngành</a:t>
            </a:r>
            <a:r>
              <a:rPr lang="vi-VN" dirty="0"/>
              <a:t> du </a:t>
            </a:r>
            <a:r>
              <a:rPr lang="vi-VN" dirty="0" err="1"/>
              <a:t>lịch</a:t>
            </a:r>
            <a:r>
              <a:rPr lang="en-US" dirty="0"/>
              <a:t>.</a:t>
            </a:r>
            <a:br>
              <a:rPr lang="vi-VN" dirty="0"/>
            </a:br>
            <a:endParaRPr lang="vi-VN" dirty="0"/>
          </a:p>
        </p:txBody>
      </p:sp>
      <p:sp>
        <p:nvSpPr>
          <p:cNvPr id="5" name="Chỗ dành sẵn cho Văn bản 4">
            <a:extLst>
              <a:ext uri="{FF2B5EF4-FFF2-40B4-BE49-F238E27FC236}">
                <a16:creationId xmlns:a16="http://schemas.microsoft.com/office/drawing/2014/main" id="{41DD8B44-91A1-45E2-8DD5-AE79021EAF7E}"/>
              </a:ext>
            </a:extLst>
          </p:cNvPr>
          <p:cNvSpPr>
            <a:spLocks noGrp="1"/>
          </p:cNvSpPr>
          <p:nvPr>
            <p:ph type="body" idx="1"/>
          </p:nvPr>
        </p:nvSpPr>
        <p:spPr>
          <a:xfrm>
            <a:off x="3453996" y="5620829"/>
            <a:ext cx="4276579" cy="1159689"/>
          </a:xfrm>
        </p:spPr>
        <p:txBody>
          <a:bodyPr>
            <a:normAutofit/>
          </a:bodyPr>
          <a:lstStyle/>
          <a:p>
            <a:r>
              <a:rPr lang="vi-VN" sz="1500" i="1" dirty="0" err="1">
                <a:latin typeface="Times New Roman" panose="02020603050405020304" pitchFamily="18" charset="0"/>
                <a:cs typeface="Times New Roman" panose="02020603050405020304" pitchFamily="18" charset="0"/>
              </a:rPr>
              <a:t>Cuộc</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cách</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mạng</a:t>
            </a:r>
            <a:r>
              <a:rPr lang="vi-VN" sz="1500" i="1" dirty="0">
                <a:latin typeface="Times New Roman" panose="02020603050405020304" pitchFamily="18" charset="0"/>
                <a:cs typeface="Times New Roman" panose="02020603050405020304" pitchFamily="18" charset="0"/>
              </a:rPr>
              <a:t> 4.0 </a:t>
            </a:r>
            <a:r>
              <a:rPr lang="vi-VN" sz="1500" i="1" dirty="0" err="1">
                <a:latin typeface="Times New Roman" panose="02020603050405020304" pitchFamily="18" charset="0"/>
                <a:cs typeface="Times New Roman" panose="02020603050405020304" pitchFamily="18" charset="0"/>
              </a:rPr>
              <a:t>đóng</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một</a:t>
            </a:r>
            <a:r>
              <a:rPr lang="vi-VN" sz="1500" i="1" dirty="0">
                <a:latin typeface="Times New Roman" panose="02020603050405020304" pitchFamily="18" charset="0"/>
                <a:cs typeface="Times New Roman" panose="02020603050405020304" pitchFamily="18" charset="0"/>
              </a:rPr>
              <a:t> vai </a:t>
            </a:r>
            <a:r>
              <a:rPr lang="vi-VN" sz="1500" i="1" dirty="0" err="1">
                <a:latin typeface="Times New Roman" panose="02020603050405020304" pitchFamily="18" charset="0"/>
                <a:cs typeface="Times New Roman" panose="02020603050405020304" pitchFamily="18" charset="0"/>
              </a:rPr>
              <a:t>trò</a:t>
            </a:r>
            <a:r>
              <a:rPr lang="vi-VN" sz="1500" i="1" dirty="0">
                <a:latin typeface="Times New Roman" panose="02020603050405020304" pitchFamily="18" charset="0"/>
                <a:cs typeface="Times New Roman" panose="02020603050405020304" pitchFamily="18" charset="0"/>
              </a:rPr>
              <a:t> to </a:t>
            </a:r>
            <a:r>
              <a:rPr lang="vi-VN" sz="1500" i="1" dirty="0" err="1">
                <a:latin typeface="Times New Roman" panose="02020603050405020304" pitchFamily="18" charset="0"/>
                <a:cs typeface="Times New Roman" panose="02020603050405020304" pitchFamily="18" charset="0"/>
              </a:rPr>
              <a:t>lớn</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làm</a:t>
            </a:r>
            <a:r>
              <a:rPr lang="vi-VN" sz="1500" i="1" dirty="0">
                <a:latin typeface="Times New Roman" panose="02020603050405020304" pitchFamily="18" charset="0"/>
                <a:cs typeface="Times New Roman" panose="02020603050405020304" pitchFamily="18" charset="0"/>
              </a:rPr>
              <a:t> thay </a:t>
            </a:r>
            <a:r>
              <a:rPr lang="vi-VN" sz="1500" i="1" dirty="0" err="1">
                <a:latin typeface="Times New Roman" panose="02020603050405020304" pitchFamily="18" charset="0"/>
                <a:cs typeface="Times New Roman" panose="02020603050405020304" pitchFamily="18" charset="0"/>
              </a:rPr>
              <a:t>đổi</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bộ</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mặt</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ngành</a:t>
            </a:r>
            <a:r>
              <a:rPr lang="vi-VN" sz="1500" i="1" dirty="0">
                <a:latin typeface="Times New Roman" panose="02020603050405020304" pitchFamily="18" charset="0"/>
                <a:cs typeface="Times New Roman" panose="02020603050405020304" pitchFamily="18" charset="0"/>
              </a:rPr>
              <a:t> du </a:t>
            </a:r>
            <a:r>
              <a:rPr lang="vi-VN" sz="1500" i="1" dirty="0" err="1">
                <a:latin typeface="Times New Roman" panose="02020603050405020304" pitchFamily="18" charset="0"/>
                <a:cs typeface="Times New Roman" panose="02020603050405020304" pitchFamily="18" charset="0"/>
              </a:rPr>
              <a:t>lịch</a:t>
            </a:r>
            <a:r>
              <a:rPr lang="vi-VN" sz="1500" i="1" dirty="0">
                <a:latin typeface="Times New Roman" panose="02020603050405020304" pitchFamily="18" charset="0"/>
                <a:cs typeface="Times New Roman" panose="02020603050405020304" pitchFamily="18" charset="0"/>
              </a:rPr>
              <a:t> </a:t>
            </a:r>
            <a:r>
              <a:rPr lang="vi-VN" sz="1500" i="1" dirty="0" err="1">
                <a:latin typeface="Times New Roman" panose="02020603050405020304" pitchFamily="18" charset="0"/>
                <a:cs typeface="Times New Roman" panose="02020603050405020304" pitchFamily="18" charset="0"/>
              </a:rPr>
              <a:t>Việt</a:t>
            </a:r>
            <a:r>
              <a:rPr lang="vi-VN" sz="1500" i="1" dirty="0">
                <a:latin typeface="Times New Roman" panose="02020603050405020304" pitchFamily="18" charset="0"/>
                <a:cs typeface="Times New Roman" panose="02020603050405020304" pitchFamily="18" charset="0"/>
              </a:rPr>
              <a:t> Nam. </a:t>
            </a:r>
            <a:r>
              <a:rPr lang="vi-VN" sz="1500" i="1" dirty="0" err="1">
                <a:latin typeface="Times New Roman" panose="02020603050405020304" pitchFamily="18" charset="0"/>
                <a:cs typeface="Times New Roman" panose="02020603050405020304" pitchFamily="18" charset="0"/>
              </a:rPr>
              <a:t>Ảnh</a:t>
            </a:r>
            <a:r>
              <a:rPr lang="vi-VN" sz="1500" i="1" dirty="0">
                <a:latin typeface="Times New Roman" panose="02020603050405020304" pitchFamily="18" charset="0"/>
                <a:cs typeface="Times New Roman" panose="02020603050405020304" pitchFamily="18" charset="0"/>
              </a:rPr>
              <a:t> minh </a:t>
            </a:r>
            <a:r>
              <a:rPr lang="vi-VN" sz="1500" i="1" dirty="0" err="1">
                <a:latin typeface="Times New Roman" panose="02020603050405020304" pitchFamily="18" charset="0"/>
                <a:cs typeface="Times New Roman" panose="02020603050405020304" pitchFamily="18" charset="0"/>
              </a:rPr>
              <a:t>họa</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nguồn</a:t>
            </a:r>
            <a:r>
              <a:rPr lang="en-US" sz="1500" i="1" dirty="0">
                <a:latin typeface="Times New Roman" panose="02020603050405020304" pitchFamily="18" charset="0"/>
                <a:cs typeface="Times New Roman" panose="02020603050405020304" pitchFamily="18" charset="0"/>
              </a:rPr>
              <a:t> : </a:t>
            </a:r>
            <a:r>
              <a:rPr lang="en-US" sz="1500" i="1" dirty="0" err="1">
                <a:latin typeface="Times New Roman" panose="02020603050405020304" pitchFamily="18" charset="0"/>
                <a:cs typeface="Times New Roman" panose="02020603050405020304" pitchFamily="18" charset="0"/>
              </a:rPr>
              <a:t>annd.vn</a:t>
            </a:r>
            <a:endParaRPr lang="vi-VN" dirty="0"/>
          </a:p>
        </p:txBody>
      </p:sp>
      <p:pic>
        <p:nvPicPr>
          <p:cNvPr id="4" name="Chỗ dành sẵn cho Nội dung 3" descr="https://photo-1-baomoi.zadn.vn/w700_r1/2017_07_29_252_22879443/9844bad05f91b6cfef80.jpg">
            <a:hlinkClick r:id="rId2"/>
            <a:extLst>
              <a:ext uri="{FF2B5EF4-FFF2-40B4-BE49-F238E27FC236}">
                <a16:creationId xmlns:a16="http://schemas.microsoft.com/office/drawing/2014/main" id="{0F78FD7E-1C30-460C-BBC6-D8F313702E4F}"/>
              </a:ext>
            </a:extLst>
          </p:cNvPr>
          <p:cNvPicPr>
            <a:picLocks noGrp="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067951" y="1378743"/>
            <a:ext cx="4981575" cy="4100513"/>
          </a:xfrm>
          <a:prstGeom prst="rect">
            <a:avLst/>
          </a:prstGeom>
          <a:noFill/>
          <a:ln>
            <a:noFill/>
          </a:ln>
        </p:spPr>
      </p:pic>
      <p:sp>
        <p:nvSpPr>
          <p:cNvPr id="3" name="Date Placeholder 2">
            <a:extLst>
              <a:ext uri="{FF2B5EF4-FFF2-40B4-BE49-F238E27FC236}">
                <a16:creationId xmlns:a16="http://schemas.microsoft.com/office/drawing/2014/main" id="{DC88D3C3-2F71-4758-810E-09EE7FFCDC8C}"/>
              </a:ext>
            </a:extLst>
          </p:cNvPr>
          <p:cNvSpPr>
            <a:spLocks noGrp="1"/>
          </p:cNvSpPr>
          <p:nvPr>
            <p:ph type="dt" sz="half" idx="10"/>
          </p:nvPr>
        </p:nvSpPr>
        <p:spPr/>
        <p:txBody>
          <a:bodyPr/>
          <a:lstStyle/>
          <a:p>
            <a:fld id="{93DC1743-1F0D-46A0-86E6-5FA2D65DBB46}" type="datetime1">
              <a:rPr lang="vi-VN" smtClean="0"/>
              <a:t>31/05/2019</a:t>
            </a:fld>
            <a:endParaRPr lang="vi-VN"/>
          </a:p>
        </p:txBody>
      </p:sp>
      <p:sp>
        <p:nvSpPr>
          <p:cNvPr id="6" name="Footer Placeholder 5">
            <a:extLst>
              <a:ext uri="{FF2B5EF4-FFF2-40B4-BE49-F238E27FC236}">
                <a16:creationId xmlns:a16="http://schemas.microsoft.com/office/drawing/2014/main" id="{62CB64B2-879B-413E-AB6D-CFAEE459F0A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3ECADD8-9371-46D6-8FAF-DD5BD7723005}"/>
              </a:ext>
            </a:extLst>
          </p:cNvPr>
          <p:cNvSpPr>
            <a:spLocks noGrp="1"/>
          </p:cNvSpPr>
          <p:nvPr>
            <p:ph type="sldNum" sz="quarter" idx="12"/>
          </p:nvPr>
        </p:nvSpPr>
        <p:spPr/>
        <p:txBody>
          <a:bodyPr/>
          <a:lstStyle/>
          <a:p>
            <a:fld id="{A01D7C68-A251-41EC-8316-3B34963A026F}" type="slidenum">
              <a:rPr lang="vi-VN" smtClean="0"/>
              <a:t>48</a:t>
            </a:fld>
            <a:endParaRPr lang="vi-VN"/>
          </a:p>
        </p:txBody>
      </p:sp>
    </p:spTree>
    <p:extLst>
      <p:ext uri="{BB962C8B-B14F-4D97-AF65-F5344CB8AC3E}">
        <p14:creationId xmlns:p14="http://schemas.microsoft.com/office/powerpoint/2010/main" val="2705272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4" name="Group 134">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6" name="Straight Connector 135">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8"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Isosceles Triangle 139">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Isosceles Triangle 144">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hỗ dành sẵn cho Văn bản 2">
            <a:extLst>
              <a:ext uri="{FF2B5EF4-FFF2-40B4-BE49-F238E27FC236}">
                <a16:creationId xmlns:a16="http://schemas.microsoft.com/office/drawing/2014/main" id="{98735F37-E26A-4D7E-B7E1-E3B9F295A035}"/>
              </a:ext>
            </a:extLst>
          </p:cNvPr>
          <p:cNvSpPr>
            <a:spLocks noGrp="1"/>
          </p:cNvSpPr>
          <p:nvPr>
            <p:ph type="body" idx="1"/>
          </p:nvPr>
        </p:nvSpPr>
        <p:spPr>
          <a:xfrm>
            <a:off x="677334" y="4346918"/>
            <a:ext cx="8596667" cy="1924634"/>
          </a:xfrm>
        </p:spPr>
        <p:txBody>
          <a:bodyPr vert="horz" lIns="91440" tIns="45720" rIns="91440" bIns="45720" rtlCol="0" anchor="t">
            <a:noAutofit/>
          </a:bodyPr>
          <a:lstStyle/>
          <a:p>
            <a:pPr>
              <a:lnSpc>
                <a:spcPct val="90000"/>
              </a:lnSpc>
            </a:pPr>
            <a:r>
              <a:rPr lang="en-US" sz="2800">
                <a:latin typeface="Times New Roman" panose="02020603050405020304" pitchFamily="18" charset="0"/>
                <a:cs typeface="Times New Roman" panose="02020603050405020304" pitchFamily="18" charset="0"/>
              </a:rPr>
              <a:t>Rõ ràng, du lịch trong cách mạng công nghiệp 4.0 cũng cần được phát triển một cách thông minh với hỗ trợ của công nghệ số. Sự thông minh thể hiện ở chỗ phải tính toán được lợi hại của các dịch vụ, tuyên truyền sâu rộng cho người dân thấy lợi ích của dịch vụ chất lượng cao</a:t>
            </a:r>
          </a:p>
        </p:txBody>
      </p:sp>
      <p:pic>
        <p:nvPicPr>
          <p:cNvPr id="5122" name="Picture 2" descr="Káº¿t quáº£ hÃ¬nh áº£nh cho du lich">
            <a:extLst>
              <a:ext uri="{FF2B5EF4-FFF2-40B4-BE49-F238E27FC236}">
                <a16:creationId xmlns:a16="http://schemas.microsoft.com/office/drawing/2014/main" id="{B561A85D-EA49-421F-9FA3-0D48CCE8F7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616" r="2" b="1527"/>
          <a:stretch/>
        </p:blipFill>
        <p:spPr bwMode="auto">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70E06AE-CB63-4E9E-A58C-F3C2FE6C0462}"/>
              </a:ext>
            </a:extLst>
          </p:cNvPr>
          <p:cNvSpPr>
            <a:spLocks noGrp="1"/>
          </p:cNvSpPr>
          <p:nvPr>
            <p:ph type="dt" sz="half" idx="10"/>
          </p:nvPr>
        </p:nvSpPr>
        <p:spPr/>
        <p:txBody>
          <a:bodyPr/>
          <a:lstStyle/>
          <a:p>
            <a:fld id="{545D3534-52CD-4DB6-9B6B-731CEED19613}" type="datetime1">
              <a:rPr lang="vi-VN" smtClean="0"/>
              <a:t>31/05/2019</a:t>
            </a:fld>
            <a:endParaRPr lang="vi-VN"/>
          </a:p>
        </p:txBody>
      </p:sp>
      <p:sp>
        <p:nvSpPr>
          <p:cNvPr id="4" name="Footer Placeholder 3">
            <a:extLst>
              <a:ext uri="{FF2B5EF4-FFF2-40B4-BE49-F238E27FC236}">
                <a16:creationId xmlns:a16="http://schemas.microsoft.com/office/drawing/2014/main" id="{E5F891EA-3998-44D9-8C95-6D0B7B83F5E5}"/>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38C8B78E-7511-48E9-A3B3-8823CDD2FF1C}"/>
              </a:ext>
            </a:extLst>
          </p:cNvPr>
          <p:cNvSpPr>
            <a:spLocks noGrp="1"/>
          </p:cNvSpPr>
          <p:nvPr>
            <p:ph type="sldNum" sz="quarter" idx="12"/>
          </p:nvPr>
        </p:nvSpPr>
        <p:spPr/>
        <p:txBody>
          <a:bodyPr/>
          <a:lstStyle/>
          <a:p>
            <a:fld id="{A01D7C68-A251-41EC-8316-3B34963A026F}" type="slidenum">
              <a:rPr lang="vi-VN" smtClean="0"/>
              <a:t>49</a:t>
            </a:fld>
            <a:endParaRPr lang="vi-VN"/>
          </a:p>
        </p:txBody>
      </p:sp>
    </p:spTree>
    <p:extLst>
      <p:ext uri="{BB962C8B-B14F-4D97-AF65-F5344CB8AC3E}">
        <p14:creationId xmlns:p14="http://schemas.microsoft.com/office/powerpoint/2010/main" val="404847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C44-8FF9-4681-A856-7C099CBF4CBC}"/>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p>
        </p:txBody>
      </p:sp>
      <p:sp>
        <p:nvSpPr>
          <p:cNvPr id="3" name="Content Placeholder 2">
            <a:extLst>
              <a:ext uri="{FF2B5EF4-FFF2-40B4-BE49-F238E27FC236}">
                <a16:creationId xmlns:a16="http://schemas.microsoft.com/office/drawing/2014/main" id="{01E2C1F7-F6A3-443F-B920-44305A688B2B}"/>
              </a:ext>
            </a:extLst>
          </p:cNvPr>
          <p:cNvSpPr>
            <a:spLocks noGrp="1"/>
          </p:cNvSpPr>
          <p:nvPr>
            <p:ph idx="1"/>
          </p:nvPr>
        </p:nvSpPr>
        <p:spPr/>
        <p:txBody>
          <a:bodyPr>
            <a:normAutofit fontScale="92500" lnSpcReduction="10000"/>
          </a:bodyPr>
          <a:lstStyle/>
          <a:p>
            <a:pPr lvl="1"/>
            <a:r>
              <a:rPr lang="vi-VN" sz="2200">
                <a:latin typeface="Times New Roman" panose="02020603050405020304" pitchFamily="18" charset="0"/>
                <a:cs typeface="Times New Roman" panose="02020603050405020304" pitchFamily="18" charset="0"/>
              </a:rPr>
              <a:t>Thuật ngữ "</a:t>
            </a:r>
            <a:r>
              <a:rPr lang="vi-VN" sz="2200" b="1">
                <a:latin typeface="Times New Roman" panose="02020603050405020304" pitchFamily="18" charset="0"/>
                <a:cs typeface="Times New Roman" panose="02020603050405020304" pitchFamily="18" charset="0"/>
              </a:rPr>
              <a:t>Cách mạng công nghiệp lần thứ tư</a:t>
            </a:r>
            <a:r>
              <a:rPr lang="vi-VN" sz="2200">
                <a:latin typeface="Times New Roman" panose="02020603050405020304" pitchFamily="18" charset="0"/>
                <a:cs typeface="Times New Roman" panose="02020603050405020304" pitchFamily="18" charset="0"/>
              </a:rPr>
              <a:t>" đã được áp dụng cho sự phát triển công nghệ quan trọng một vài lần trong 75 năm qua, và là để thảo luận về học thuật. Khái niệm </a:t>
            </a:r>
            <a:r>
              <a:rPr lang="vi-VN" sz="2200" b="1">
                <a:latin typeface="Times New Roman" panose="02020603050405020304" pitchFamily="18" charset="0"/>
                <a:cs typeface="Times New Roman" panose="02020603050405020304" pitchFamily="18" charset="0"/>
              </a:rPr>
              <a:t>Công nghiệp 4.0</a:t>
            </a:r>
            <a:r>
              <a:rPr lang="vi-VN" sz="2200">
                <a:latin typeface="Times New Roman" panose="02020603050405020304" pitchFamily="18" charset="0"/>
                <a:cs typeface="Times New Roman" panose="02020603050405020304" pitchFamily="18" charset="0"/>
              </a:rPr>
              <a:t> hay nhà máy thông minh lần đầu tiên được đưa ra tại Hội chợ công nghiệp Hannover 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Ấn Độ thúc đẩy phát triển các chương trình tương tự nhằm duy trì lợi thế cạnh tranh của mình.</a:t>
            </a:r>
          </a:p>
          <a:p>
            <a:pPr lvl="1"/>
            <a:r>
              <a:rPr lang="en-US" sz="2200" b="1" dirty="0">
                <a:latin typeface="Times New Roman" panose="02020603050405020304" pitchFamily="18" charset="0"/>
                <a:cs typeface="Times New Roman" panose="02020603050405020304" pitchFamily="18" charset="0"/>
              </a:rPr>
              <a:t>C</a:t>
            </a:r>
            <a:r>
              <a:rPr lang="vi-VN" sz="2200" b="1">
                <a:latin typeface="Times New Roman" panose="02020603050405020304" pitchFamily="18" charset="0"/>
                <a:cs typeface="Times New Roman" panose="02020603050405020304" pitchFamily="18" charset="0"/>
              </a:rPr>
              <a:t>ông nghiệp 4.0</a:t>
            </a:r>
            <a:r>
              <a:rPr lang="vi-VN" sz="2200">
                <a:latin typeface="Times New Roman" panose="02020603050405020304" pitchFamily="18" charset="0"/>
                <a:cs typeface="Times New Roman" panose="02020603050405020304" pitchFamily="18" charset="0"/>
              </a:rPr>
              <a:t> là xu hướng hiện thời trong việc </a:t>
            </a:r>
            <a:r>
              <a:rPr lang="vi-VN" sz="2200" u="sng">
                <a:latin typeface="Times New Roman" panose="02020603050405020304" pitchFamily="18" charset="0"/>
                <a:cs typeface="Times New Roman" panose="02020603050405020304" pitchFamily="18" charset="0"/>
                <a:hlinkClick r:id="rId2" tooltip="Tự động hóa"/>
              </a:rPr>
              <a:t>tự động hóa</a:t>
            </a:r>
            <a:r>
              <a:rPr lang="vi-VN" sz="2200">
                <a:latin typeface="Times New Roman" panose="02020603050405020304" pitchFamily="18" charset="0"/>
                <a:cs typeface="Times New Roman" panose="02020603050405020304" pitchFamily="18" charset="0"/>
              </a:rPr>
              <a:t> và trao đổi dữ liệu trong công nghệ sản xuất. Nó bao gồm các hệ thống không gian mạng thực-ảo (</a:t>
            </a:r>
            <a:r>
              <a:rPr lang="vi-VN" sz="2200" i="1">
                <a:latin typeface="Times New Roman" panose="02020603050405020304" pitchFamily="18" charset="0"/>
                <a:cs typeface="Times New Roman" panose="02020603050405020304" pitchFamily="18" charset="0"/>
              </a:rPr>
              <a:t>cyber-physical system</a:t>
            </a:r>
            <a:r>
              <a:rPr lang="vi-VN" sz="2200">
                <a:latin typeface="Times New Roman" panose="02020603050405020304" pitchFamily="18" charset="0"/>
                <a:cs typeface="Times New Roman" panose="02020603050405020304" pitchFamily="18" charset="0"/>
              </a:rPr>
              <a:t>), </a:t>
            </a:r>
            <a:r>
              <a:rPr lang="vi-VN" sz="2200" u="sng">
                <a:latin typeface="Times New Roman" panose="02020603050405020304" pitchFamily="18" charset="0"/>
                <a:cs typeface="Times New Roman" panose="02020603050405020304" pitchFamily="18" charset="0"/>
                <a:hlinkClick r:id="rId3" tooltip="Mạng lưới vạn vật kết nối Internet"/>
              </a:rPr>
              <a:t>Internet Vạn Vật</a:t>
            </a:r>
            <a:r>
              <a:rPr lang="vi-VN" sz="2200">
                <a:latin typeface="Times New Roman" panose="02020603050405020304" pitchFamily="18" charset="0"/>
                <a:cs typeface="Times New Roman" panose="02020603050405020304" pitchFamily="18" charset="0"/>
              </a:rPr>
              <a:t> và </a:t>
            </a:r>
            <a:r>
              <a:rPr lang="vi-VN" sz="2200" u="sng">
                <a:latin typeface="Times New Roman" panose="02020603050405020304" pitchFamily="18" charset="0"/>
                <a:cs typeface="Times New Roman" panose="02020603050405020304" pitchFamily="18" charset="0"/>
                <a:hlinkClick r:id="rId4" tooltip="Điện toán đám mây"/>
              </a:rPr>
              <a:t>điện toán đám mây</a:t>
            </a:r>
            <a:r>
              <a:rPr lang="vi-VN" sz="2200">
                <a:latin typeface="Times New Roman" panose="02020603050405020304" pitchFamily="18" charset="0"/>
                <a:cs typeface="Times New Roman" panose="02020603050405020304" pitchFamily="18" charset="0"/>
              </a:rPr>
              <a:t> và </a:t>
            </a:r>
            <a:r>
              <a:rPr lang="vi-VN" sz="2200" u="sng">
                <a:latin typeface="Times New Roman" panose="02020603050405020304" pitchFamily="18" charset="0"/>
                <a:cs typeface="Times New Roman" panose="02020603050405020304" pitchFamily="18" charset="0"/>
                <a:hlinkClick r:id="rId5" tooltip="Điện toán nhận thức (trang chưa được viết)"/>
              </a:rPr>
              <a:t>điện toán nhận thức</a:t>
            </a:r>
            <a:r>
              <a:rPr lang="en-US" sz="1700" dirty="0">
                <a:latin typeface="Times New Roman" panose="02020603050405020304" pitchFamily="18" charset="0"/>
                <a:cs typeface="Times New Roman" panose="02020603050405020304" pitchFamily="18" charset="0"/>
              </a:rPr>
              <a:t>.</a:t>
            </a:r>
            <a:endParaRPr lang="vi-VN" sz="1700">
              <a:latin typeface="Times New Roman" panose="02020603050405020304" pitchFamily="18" charset="0"/>
              <a:cs typeface="Times New Roman" panose="02020603050405020304" pitchFamily="18" charset="0"/>
            </a:endParaRPr>
          </a:p>
          <a:p>
            <a:pPr lvl="1"/>
            <a:endParaRPr lang="vi-VN" sz="2000"/>
          </a:p>
          <a:p>
            <a:endParaRPr lang="vi-VN"/>
          </a:p>
        </p:txBody>
      </p:sp>
      <p:sp>
        <p:nvSpPr>
          <p:cNvPr id="4" name="Date Placeholder 3">
            <a:extLst>
              <a:ext uri="{FF2B5EF4-FFF2-40B4-BE49-F238E27FC236}">
                <a16:creationId xmlns:a16="http://schemas.microsoft.com/office/drawing/2014/main" id="{D515BFD5-4A1F-45DF-9215-1E6E1A11B437}"/>
              </a:ext>
            </a:extLst>
          </p:cNvPr>
          <p:cNvSpPr>
            <a:spLocks noGrp="1"/>
          </p:cNvSpPr>
          <p:nvPr>
            <p:ph type="dt" sz="half" idx="10"/>
          </p:nvPr>
        </p:nvSpPr>
        <p:spPr/>
        <p:txBody>
          <a:bodyPr/>
          <a:lstStyle/>
          <a:p>
            <a:fld id="{D3090529-9155-4F18-9B99-3375457A9822}" type="datetime1">
              <a:rPr lang="vi-VN" smtClean="0"/>
              <a:t>31/05/2019</a:t>
            </a:fld>
            <a:endParaRPr lang="vi-VN"/>
          </a:p>
        </p:txBody>
      </p:sp>
      <p:sp>
        <p:nvSpPr>
          <p:cNvPr id="5" name="Slide Number Placeholder 4">
            <a:extLst>
              <a:ext uri="{FF2B5EF4-FFF2-40B4-BE49-F238E27FC236}">
                <a16:creationId xmlns:a16="http://schemas.microsoft.com/office/drawing/2014/main" id="{87084240-470D-40D1-8C7F-E92953F2F67C}"/>
              </a:ext>
            </a:extLst>
          </p:cNvPr>
          <p:cNvSpPr>
            <a:spLocks noGrp="1"/>
          </p:cNvSpPr>
          <p:nvPr>
            <p:ph type="sldNum" sz="quarter" idx="12"/>
          </p:nvPr>
        </p:nvSpPr>
        <p:spPr/>
        <p:txBody>
          <a:bodyPr/>
          <a:lstStyle/>
          <a:p>
            <a:fld id="{DB71D3C8-3975-43E0-A144-FA6528C65F0C}" type="slidenum">
              <a:rPr lang="vi-VN" smtClean="0"/>
              <a:t>5</a:t>
            </a:fld>
            <a:endParaRPr lang="vi-VN"/>
          </a:p>
        </p:txBody>
      </p:sp>
      <p:sp>
        <p:nvSpPr>
          <p:cNvPr id="6" name="Footer Placeholder 5">
            <a:extLst>
              <a:ext uri="{FF2B5EF4-FFF2-40B4-BE49-F238E27FC236}">
                <a16:creationId xmlns:a16="http://schemas.microsoft.com/office/drawing/2014/main" id="{76501CBA-61CB-479A-80A5-F3E760D6F920}"/>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214957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3" name="Straight Connector 7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348208CD-1B4C-4A6D-A6BE-EB6A6A4DD07E}"/>
              </a:ext>
            </a:extLst>
          </p:cNvPr>
          <p:cNvSpPr>
            <a:spLocks noGrp="1"/>
          </p:cNvSpPr>
          <p:nvPr>
            <p:ph type="title"/>
          </p:nvPr>
        </p:nvSpPr>
        <p:spPr>
          <a:xfrm>
            <a:off x="1026334" y="978369"/>
            <a:ext cx="8288032" cy="1096648"/>
          </a:xfrm>
        </p:spPr>
        <p:txBody>
          <a:bodyPr vert="horz" lIns="91440" tIns="45720" rIns="91440" bIns="45720" rtlCol="0" anchor="b">
            <a:normAutofit/>
          </a:bodyPr>
          <a:lstStyle/>
          <a:p>
            <a:pPr>
              <a:lnSpc>
                <a:spcPct val="90000"/>
              </a:lnSpc>
            </a:pPr>
            <a:r>
              <a:rPr lang="en-US" sz="3400"/>
              <a:t>Ứng dụng công nghiệp 4.0 vào  giáo dục.</a:t>
            </a:r>
          </a:p>
        </p:txBody>
      </p:sp>
      <p:pic>
        <p:nvPicPr>
          <p:cNvPr id="4101" name="Picture 2" descr="Káº¿t quáº£ hÃ¬nh áº£nh cho giao duc">
            <a:extLst>
              <a:ext uri="{FF2B5EF4-FFF2-40B4-BE49-F238E27FC236}">
                <a16:creationId xmlns:a16="http://schemas.microsoft.com/office/drawing/2014/main" id="{DD1F2A77-01F8-451A-A39C-09B7FB2ADE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313" r="2" b="21628"/>
          <a:stretch/>
        </p:blipFill>
        <p:spPr bwMode="auto">
          <a:xfrm rot="10800000" flipV="1">
            <a:off x="1004244" y="2244606"/>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EB7D602-9266-4A33-8151-8F6C8E6E30E7}"/>
              </a:ext>
            </a:extLst>
          </p:cNvPr>
          <p:cNvSpPr>
            <a:spLocks noGrp="1"/>
          </p:cNvSpPr>
          <p:nvPr>
            <p:ph type="dt" sz="half" idx="10"/>
          </p:nvPr>
        </p:nvSpPr>
        <p:spPr/>
        <p:txBody>
          <a:bodyPr/>
          <a:lstStyle/>
          <a:p>
            <a:fld id="{DEC4BCB7-03CE-4D55-B4C7-EB961378ED43}" type="datetime1">
              <a:rPr lang="vi-VN" smtClean="0"/>
              <a:t>31/05/2019</a:t>
            </a:fld>
            <a:endParaRPr lang="vi-VN"/>
          </a:p>
        </p:txBody>
      </p:sp>
      <p:sp>
        <p:nvSpPr>
          <p:cNvPr id="4" name="Footer Placeholder 3">
            <a:extLst>
              <a:ext uri="{FF2B5EF4-FFF2-40B4-BE49-F238E27FC236}">
                <a16:creationId xmlns:a16="http://schemas.microsoft.com/office/drawing/2014/main" id="{92C8E1E4-FCE4-4A73-869A-B41603A3AF19}"/>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4777006C-479E-49EA-A5AB-C39F604F8BCC}"/>
              </a:ext>
            </a:extLst>
          </p:cNvPr>
          <p:cNvSpPr>
            <a:spLocks noGrp="1"/>
          </p:cNvSpPr>
          <p:nvPr>
            <p:ph type="sldNum" sz="quarter" idx="12"/>
          </p:nvPr>
        </p:nvSpPr>
        <p:spPr/>
        <p:txBody>
          <a:bodyPr/>
          <a:lstStyle/>
          <a:p>
            <a:fld id="{A01D7C68-A251-41EC-8316-3B34963A026F}" type="slidenum">
              <a:rPr lang="vi-VN" smtClean="0"/>
              <a:t>50</a:t>
            </a:fld>
            <a:endParaRPr lang="vi-VN"/>
          </a:p>
        </p:txBody>
      </p:sp>
    </p:spTree>
    <p:extLst>
      <p:ext uri="{BB962C8B-B14F-4D97-AF65-F5344CB8AC3E}">
        <p14:creationId xmlns:p14="http://schemas.microsoft.com/office/powerpoint/2010/main" val="1675888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0B9FBE-E6AA-44BD-8EEA-9F640F59FC2F}"/>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6C6227C7-B248-4CAC-B549-BD0261885362}"/>
              </a:ext>
            </a:extLst>
          </p:cNvPr>
          <p:cNvSpPr>
            <a:spLocks noGrp="1"/>
          </p:cNvSpPr>
          <p:nvPr>
            <p:ph idx="1"/>
          </p:nvPr>
        </p:nvSpPr>
        <p:spPr/>
        <p:txBody>
          <a:bodyPr>
            <a:normAutofit/>
          </a:bodyPr>
          <a:lstStyle/>
          <a:p>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riêng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ứng,chromakey,smartphone,table,các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di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học</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Mỹ,Hàn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Quốc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Quốc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nước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thế</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giới</a:t>
            </a:r>
            <a:r>
              <a:rPr lang="en-US" sz="2500" dirty="0">
                <a:latin typeface="Times New Roman" panose="02020603050405020304" pitchFamily="18" charset="0"/>
                <a:cs typeface="Times New Roman" panose="02020603050405020304" pitchFamily="18" charset="0"/>
              </a:rPr>
              <a:t>.</a:t>
            </a:r>
            <a:endParaRPr lang="vi-VN" sz="2500" dirty="0">
              <a:latin typeface="Times New Roman" panose="02020603050405020304" pitchFamily="18" charset="0"/>
              <a:cs typeface="Times New Roman" panose="02020603050405020304" pitchFamily="18" charset="0"/>
            </a:endParaRPr>
          </a:p>
          <a:p>
            <a:endParaRPr lang="vi-VN" sz="2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ACC091-074B-4CE7-AD1A-030D5DE7C3F5}"/>
              </a:ext>
            </a:extLst>
          </p:cNvPr>
          <p:cNvSpPr>
            <a:spLocks noGrp="1"/>
          </p:cNvSpPr>
          <p:nvPr>
            <p:ph type="dt" sz="half" idx="10"/>
          </p:nvPr>
        </p:nvSpPr>
        <p:spPr/>
        <p:txBody>
          <a:bodyPr/>
          <a:lstStyle/>
          <a:p>
            <a:fld id="{B8DBB9AC-1100-4A8D-9886-53DA41CEAD03}" type="datetime1">
              <a:rPr lang="vi-VN" smtClean="0"/>
              <a:t>31/05/2019</a:t>
            </a:fld>
            <a:endParaRPr lang="vi-VN"/>
          </a:p>
        </p:txBody>
      </p:sp>
      <p:sp>
        <p:nvSpPr>
          <p:cNvPr id="5" name="Footer Placeholder 4">
            <a:extLst>
              <a:ext uri="{FF2B5EF4-FFF2-40B4-BE49-F238E27FC236}">
                <a16:creationId xmlns:a16="http://schemas.microsoft.com/office/drawing/2014/main" id="{C934FEA9-5AC8-4D23-BBA8-44396989509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14A0376-7353-41B0-A07D-7D11FCF93DD8}"/>
              </a:ext>
            </a:extLst>
          </p:cNvPr>
          <p:cNvSpPr>
            <a:spLocks noGrp="1"/>
          </p:cNvSpPr>
          <p:nvPr>
            <p:ph type="sldNum" sz="quarter" idx="12"/>
          </p:nvPr>
        </p:nvSpPr>
        <p:spPr/>
        <p:txBody>
          <a:bodyPr/>
          <a:lstStyle/>
          <a:p>
            <a:fld id="{A01D7C68-A251-41EC-8316-3B34963A026F}" type="slidenum">
              <a:rPr lang="vi-VN" smtClean="0"/>
              <a:t>51</a:t>
            </a:fld>
            <a:endParaRPr lang="vi-VN"/>
          </a:p>
        </p:txBody>
      </p:sp>
    </p:spTree>
    <p:extLst>
      <p:ext uri="{BB962C8B-B14F-4D97-AF65-F5344CB8AC3E}">
        <p14:creationId xmlns:p14="http://schemas.microsoft.com/office/powerpoint/2010/main" val="2435773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êu đề 1">
            <a:extLst>
              <a:ext uri="{FF2B5EF4-FFF2-40B4-BE49-F238E27FC236}">
                <a16:creationId xmlns:a16="http://schemas.microsoft.com/office/drawing/2014/main" id="{A7DE9B51-ACCF-4B2E-A03E-2DED838CF1E8}"/>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6000">
                <a:latin typeface="Times New Roman" panose="02020603050405020304" pitchFamily="18" charset="0"/>
                <a:cs typeface="Times New Roman" panose="02020603050405020304" pitchFamily="18" charset="0"/>
              </a:rPr>
              <a:t>Kết luận</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Date Placeholder 2">
            <a:extLst>
              <a:ext uri="{FF2B5EF4-FFF2-40B4-BE49-F238E27FC236}">
                <a16:creationId xmlns:a16="http://schemas.microsoft.com/office/drawing/2014/main" id="{52E60173-ED2C-4B6E-BF27-441EB3D8E4A4}"/>
              </a:ext>
            </a:extLst>
          </p:cNvPr>
          <p:cNvSpPr>
            <a:spLocks noGrp="1"/>
          </p:cNvSpPr>
          <p:nvPr>
            <p:ph type="dt" sz="half" idx="10"/>
          </p:nvPr>
        </p:nvSpPr>
        <p:spPr/>
        <p:txBody>
          <a:bodyPr/>
          <a:lstStyle/>
          <a:p>
            <a:fld id="{7B1CB582-4E61-44B7-9E7F-BE8D6E9E3E3C}" type="datetime1">
              <a:rPr lang="vi-VN" smtClean="0"/>
              <a:t>31/05/2019</a:t>
            </a:fld>
            <a:endParaRPr lang="vi-VN"/>
          </a:p>
        </p:txBody>
      </p:sp>
      <p:sp>
        <p:nvSpPr>
          <p:cNvPr id="4" name="Footer Placeholder 3">
            <a:extLst>
              <a:ext uri="{FF2B5EF4-FFF2-40B4-BE49-F238E27FC236}">
                <a16:creationId xmlns:a16="http://schemas.microsoft.com/office/drawing/2014/main" id="{2644826F-721A-4924-9C93-8280AAA247C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57380BE-A955-41B7-837E-013D6FB59A43}"/>
              </a:ext>
            </a:extLst>
          </p:cNvPr>
          <p:cNvSpPr>
            <a:spLocks noGrp="1"/>
          </p:cNvSpPr>
          <p:nvPr>
            <p:ph type="sldNum" sz="quarter" idx="12"/>
          </p:nvPr>
        </p:nvSpPr>
        <p:spPr/>
        <p:txBody>
          <a:bodyPr/>
          <a:lstStyle/>
          <a:p>
            <a:fld id="{A01D7C68-A251-41EC-8316-3B34963A026F}" type="slidenum">
              <a:rPr lang="vi-VN" smtClean="0"/>
              <a:t>52</a:t>
            </a:fld>
            <a:endParaRPr lang="vi-VN"/>
          </a:p>
        </p:txBody>
      </p:sp>
    </p:spTree>
    <p:extLst>
      <p:ext uri="{BB962C8B-B14F-4D97-AF65-F5344CB8AC3E}">
        <p14:creationId xmlns:p14="http://schemas.microsoft.com/office/powerpoint/2010/main" val="853600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1D6EC8-C549-4B04-9607-9CCB7BD49BDC}"/>
              </a:ext>
            </a:extLst>
          </p:cNvPr>
          <p:cNvSpPr>
            <a:spLocks noGrp="1"/>
          </p:cNvSpPr>
          <p:nvPr>
            <p:ph type="title"/>
          </p:nvPr>
        </p:nvSpPr>
        <p:spPr/>
        <p:txBody>
          <a:bodyPr/>
          <a:lstStyle/>
          <a:p>
            <a:endParaRPr lang="vi-VN" dirty="0"/>
          </a:p>
        </p:txBody>
      </p:sp>
      <p:sp>
        <p:nvSpPr>
          <p:cNvPr id="3" name="Chỗ dành sẵn cho Nội dung 2">
            <a:extLst>
              <a:ext uri="{FF2B5EF4-FFF2-40B4-BE49-F238E27FC236}">
                <a16:creationId xmlns:a16="http://schemas.microsoft.com/office/drawing/2014/main" id="{264EAEC4-7D5F-400A-B93B-C38911330E6F}"/>
              </a:ext>
            </a:extLst>
          </p:cNvPr>
          <p:cNvSpPr>
            <a:spLocks noGrp="1"/>
          </p:cNvSpPr>
          <p:nvPr>
            <p:ph idx="1"/>
          </p:nvPr>
        </p:nvSpPr>
        <p:spPr/>
        <p:txBody>
          <a:bodyPr>
            <a:noAutofit/>
          </a:bodyPr>
          <a:lstStyle/>
          <a:p>
            <a:r>
              <a:rPr lang="vi-VN" sz="2800">
                <a:latin typeface="Times New Roman" panose="02020603050405020304" pitchFamily="18" charset="0"/>
                <a:cs typeface="Times New Roman" panose="02020603050405020304" pitchFamily="18" charset="0"/>
              </a:rPr>
              <a:t>Cuộc cách mạng công nghệ lần thứ tư này đang làm thay đổi cách thức sản xuất, chế tạo</a:t>
            </a:r>
          </a:p>
          <a:p>
            <a:r>
              <a:rPr lang="vi-VN" sz="2800">
                <a:latin typeface="Times New Roman" panose="02020603050405020304" pitchFamily="18" charset="0"/>
                <a:cs typeface="Times New Roman" panose="02020603050405020304" pitchFamily="18" charset="0"/>
              </a:rPr>
              <a:t>Cuộc cách mạng công nghiệp lần thứ tư có những tác động to lớn về kinh tế, xã hội và môi trường ở tất cả các cấp – toàn cầu, khu vực và trong từng quốc gia</a:t>
            </a:r>
          </a:p>
          <a:p>
            <a:r>
              <a:rPr lang="vi-VN" sz="2800">
                <a:latin typeface="Times New Roman" panose="02020603050405020304" pitchFamily="18" charset="0"/>
                <a:cs typeface="Times New Roman" panose="02020603050405020304" pitchFamily="18" charset="0"/>
              </a:rPr>
              <a:t>Tuy nhiên cuộc cách mạng công nghệ này đang tạo ra những thách thức liên quan đến những chi phí điều chỉnh trong ngắn đến trung hạn do tác động không đồng đều đến các ngành khác nhau </a:t>
            </a:r>
            <a:endParaRPr lang="vi-V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3FC707-55AA-4527-AB35-3864C3B950C1}"/>
              </a:ext>
            </a:extLst>
          </p:cNvPr>
          <p:cNvSpPr>
            <a:spLocks noGrp="1"/>
          </p:cNvSpPr>
          <p:nvPr>
            <p:ph type="dt" sz="half" idx="10"/>
          </p:nvPr>
        </p:nvSpPr>
        <p:spPr/>
        <p:txBody>
          <a:bodyPr/>
          <a:lstStyle/>
          <a:p>
            <a:fld id="{8B825A6D-1721-4574-A2A2-03ED6C4BB7C8}" type="datetime1">
              <a:rPr lang="vi-VN" smtClean="0"/>
              <a:t>31/05/2019</a:t>
            </a:fld>
            <a:endParaRPr lang="vi-VN"/>
          </a:p>
        </p:txBody>
      </p:sp>
      <p:sp>
        <p:nvSpPr>
          <p:cNvPr id="5" name="Footer Placeholder 4">
            <a:extLst>
              <a:ext uri="{FF2B5EF4-FFF2-40B4-BE49-F238E27FC236}">
                <a16:creationId xmlns:a16="http://schemas.microsoft.com/office/drawing/2014/main" id="{A1EDFF29-330C-43AC-AF3B-32DBC505AC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ECB4527-DC52-4322-BB98-3D1A9CDE32BA}"/>
              </a:ext>
            </a:extLst>
          </p:cNvPr>
          <p:cNvSpPr>
            <a:spLocks noGrp="1"/>
          </p:cNvSpPr>
          <p:nvPr>
            <p:ph type="sldNum" sz="quarter" idx="12"/>
          </p:nvPr>
        </p:nvSpPr>
        <p:spPr/>
        <p:txBody>
          <a:bodyPr/>
          <a:lstStyle/>
          <a:p>
            <a:fld id="{A01D7C68-A251-41EC-8316-3B34963A026F}" type="slidenum">
              <a:rPr lang="vi-VN" smtClean="0"/>
              <a:t>53</a:t>
            </a:fld>
            <a:endParaRPr lang="vi-VN"/>
          </a:p>
        </p:txBody>
      </p:sp>
    </p:spTree>
    <p:extLst>
      <p:ext uri="{BB962C8B-B14F-4D97-AF65-F5344CB8AC3E}">
        <p14:creationId xmlns:p14="http://schemas.microsoft.com/office/powerpoint/2010/main" val="2919203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BA19F7-D1F5-41C7-AB82-EF3D522C0A73}"/>
              </a:ext>
            </a:extLst>
          </p:cNvPr>
          <p:cNvSpPr>
            <a:spLocks noGrp="1"/>
          </p:cNvSpPr>
          <p:nvPr>
            <p:ph type="title"/>
          </p:nvPr>
        </p:nvSpPr>
        <p:spPr/>
        <p:txBody>
          <a:bodyPr/>
          <a:lstStyle/>
          <a:p>
            <a:endParaRPr lang="vi-VN"/>
          </a:p>
        </p:txBody>
      </p:sp>
      <p:sp>
        <p:nvSpPr>
          <p:cNvPr id="3" name="Chỗ dành sẵn cho Nội dung 2">
            <a:extLst>
              <a:ext uri="{FF2B5EF4-FFF2-40B4-BE49-F238E27FC236}">
                <a16:creationId xmlns:a16="http://schemas.microsoft.com/office/drawing/2014/main" id="{7BC72420-C8B9-4464-9A11-21DE8E5DEDB5}"/>
              </a:ext>
            </a:extLst>
          </p:cNvPr>
          <p:cNvSpPr>
            <a:spLocks noGrp="1"/>
          </p:cNvSpPr>
          <p:nvPr>
            <p:ph idx="1"/>
          </p:nvPr>
        </p:nvSpPr>
        <p:spPr/>
        <p:txBody>
          <a:bodyPr>
            <a:normAutofit/>
          </a:bodyPr>
          <a:lstStyle/>
          <a:p>
            <a:r>
              <a:rPr lang="vi-VN" sz="3200" dirty="0">
                <a:latin typeface="Times New Roman" panose="02020603050405020304" pitchFamily="18" charset="0"/>
                <a:cs typeface="Times New Roman" panose="02020603050405020304" pitchFamily="18" charset="0"/>
              </a:rPr>
              <a:t>Tiêu </a:t>
            </a:r>
            <a:r>
              <a:rPr lang="vi-VN" sz="3200" dirty="0" err="1">
                <a:latin typeface="Times New Roman" panose="02020603050405020304" pitchFamily="18" charset="0"/>
                <a:cs typeface="Times New Roman" panose="02020603050405020304" pitchFamily="18" charset="0"/>
              </a:rPr>
              <a:t>biểu</a:t>
            </a:r>
            <a:r>
              <a:rPr lang="vi-VN" sz="3200" dirty="0">
                <a:latin typeface="Times New Roman" panose="02020603050405020304" pitchFamily="18" charset="0"/>
                <a:cs typeface="Times New Roman" panose="02020603050405020304" pitchFamily="18" charset="0"/>
              </a:rPr>
              <a:t> </a:t>
            </a:r>
            <a:r>
              <a:rPr lang="vi-VN" sz="3200" err="1">
                <a:latin typeface="Times New Roman" panose="02020603050405020304" pitchFamily="18" charset="0"/>
                <a:cs typeface="Times New Roman" panose="02020603050405020304" pitchFamily="18" charset="0"/>
              </a:rPr>
              <a:t>các</a:t>
            </a:r>
            <a:r>
              <a:rPr lang="vi-VN" sz="3200">
                <a:latin typeface="Times New Roman" panose="02020603050405020304" pitchFamily="18" charset="0"/>
                <a:cs typeface="Times New Roman" panose="02020603050405020304" pitchFamily="18" charset="0"/>
              </a:rPr>
              <a:t> ngành </a:t>
            </a:r>
            <a:r>
              <a:rPr lang="vi-VN" sz="3200" dirty="0">
                <a:latin typeface="Times New Roman" panose="02020603050405020304" pitchFamily="18" charset="0"/>
                <a:cs typeface="Times New Roman" panose="02020603050405020304" pitchFamily="18" charset="0"/>
              </a:rPr>
              <a:t>như:</a:t>
            </a:r>
          </a:p>
          <a:p>
            <a:r>
              <a:rPr lang="vi-VN" sz="3200" dirty="0">
                <a:latin typeface="Times New Roman" panose="02020603050405020304" pitchFamily="18" charset="0"/>
                <a:cs typeface="Times New Roman" panose="02020603050405020304" pitchFamily="18" charset="0"/>
              </a:rPr>
              <a:t>Y </a:t>
            </a:r>
            <a:r>
              <a:rPr lang="vi-VN" sz="3200" dirty="0" err="1">
                <a:latin typeface="Times New Roman" panose="02020603050405020304" pitchFamily="18" charset="0"/>
                <a:cs typeface="Times New Roman" panose="02020603050405020304" pitchFamily="18" charset="0"/>
              </a:rPr>
              <a:t>tế</a:t>
            </a:r>
            <a:endParaRPr lang="vi-VN"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Nông </a:t>
            </a:r>
            <a:r>
              <a:rPr lang="vi-VN" sz="3200" dirty="0" err="1">
                <a:latin typeface="Times New Roman" panose="02020603050405020304" pitchFamily="18" charset="0"/>
                <a:cs typeface="Times New Roman" panose="02020603050405020304" pitchFamily="18" charset="0"/>
              </a:rPr>
              <a:t>Nghiệp</a:t>
            </a:r>
            <a:endParaRPr lang="vi-VN" sz="3200" dirty="0">
              <a:latin typeface="Times New Roman" panose="02020603050405020304" pitchFamily="18" charset="0"/>
              <a:cs typeface="Times New Roman" panose="02020603050405020304" pitchFamily="18" charset="0"/>
            </a:endParaRPr>
          </a:p>
          <a:p>
            <a:r>
              <a:rPr lang="vi-VN" sz="3200" dirty="0" err="1">
                <a:latin typeface="Times New Roman" panose="02020603050405020304" pitchFamily="18" charset="0"/>
                <a:cs typeface="Times New Roman" panose="02020603050405020304" pitchFamily="18" charset="0"/>
              </a:rPr>
              <a:t>Giáo</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dục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và</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đào</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tạo</a:t>
            </a:r>
            <a:endParaRPr lang="vi-VN"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Công </a:t>
            </a:r>
            <a:r>
              <a:rPr lang="vi-VN" sz="3200" dirty="0" err="1">
                <a:latin typeface="Times New Roman" panose="02020603050405020304" pitchFamily="18" charset="0"/>
                <a:cs typeface="Times New Roman" panose="02020603050405020304" pitchFamily="18" charset="0"/>
              </a:rPr>
              <a:t>nghiệp</a:t>
            </a:r>
            <a:endParaRPr lang="vi-VN" sz="3200" dirty="0">
              <a:latin typeface="Times New Roman" panose="02020603050405020304" pitchFamily="18" charset="0"/>
              <a:cs typeface="Times New Roman" panose="02020603050405020304" pitchFamily="18" charset="0"/>
            </a:endParaRPr>
          </a:p>
          <a:p>
            <a:r>
              <a:rPr lang="vi-VN" sz="32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3B206D18-C603-4EF0-9F64-AA07BA306893}"/>
              </a:ext>
            </a:extLst>
          </p:cNvPr>
          <p:cNvSpPr>
            <a:spLocks noGrp="1"/>
          </p:cNvSpPr>
          <p:nvPr>
            <p:ph type="dt" sz="half" idx="10"/>
          </p:nvPr>
        </p:nvSpPr>
        <p:spPr/>
        <p:txBody>
          <a:bodyPr/>
          <a:lstStyle/>
          <a:p>
            <a:fld id="{F3C6EDF5-6758-4F41-9619-B3DCD678493B}" type="datetime1">
              <a:rPr lang="vi-VN" smtClean="0"/>
              <a:t>31/05/2019</a:t>
            </a:fld>
            <a:endParaRPr lang="vi-VN"/>
          </a:p>
        </p:txBody>
      </p:sp>
      <p:sp>
        <p:nvSpPr>
          <p:cNvPr id="5" name="Footer Placeholder 4">
            <a:extLst>
              <a:ext uri="{FF2B5EF4-FFF2-40B4-BE49-F238E27FC236}">
                <a16:creationId xmlns:a16="http://schemas.microsoft.com/office/drawing/2014/main" id="{D548EA55-D9C6-4B9C-82B5-E7DDA366B74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57B46F1-A32B-4F32-AEEC-71835A5B9646}"/>
              </a:ext>
            </a:extLst>
          </p:cNvPr>
          <p:cNvSpPr>
            <a:spLocks noGrp="1"/>
          </p:cNvSpPr>
          <p:nvPr>
            <p:ph type="sldNum" sz="quarter" idx="12"/>
          </p:nvPr>
        </p:nvSpPr>
        <p:spPr/>
        <p:txBody>
          <a:bodyPr/>
          <a:lstStyle/>
          <a:p>
            <a:fld id="{A01D7C68-A251-41EC-8316-3B34963A026F}" type="slidenum">
              <a:rPr lang="vi-VN" smtClean="0"/>
              <a:t>54</a:t>
            </a:fld>
            <a:endParaRPr lang="vi-VN"/>
          </a:p>
        </p:txBody>
      </p:sp>
    </p:spTree>
    <p:extLst>
      <p:ext uri="{BB962C8B-B14F-4D97-AF65-F5344CB8AC3E}">
        <p14:creationId xmlns:p14="http://schemas.microsoft.com/office/powerpoint/2010/main" val="37402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F27C-39B5-49B8-9285-81ACA7E940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marL="857250" indent="-857250" algn="ctr">
              <a:buFont typeface="+mj-lt"/>
              <a:buAutoNum type="romanUcPeriod"/>
            </a:pPr>
            <a:r>
              <a:rPr lang="vi-VN" sz="2400">
                <a:solidFill>
                  <a:srgbClr val="FFFFFF"/>
                </a:solidFill>
                <a:latin typeface="Segoe UI" panose="020B0502040204020203" pitchFamily="34" charset="0"/>
                <a:cs typeface="Segoe UI" panose="020B0502040204020203" pitchFamily="34" charset="0"/>
              </a:rPr>
              <a:t>Giới thiệu về CMCN 4.0 </a:t>
            </a:r>
            <a:endParaRPr lang="vi-VN" sz="2400">
              <a:solidFill>
                <a:srgbClr val="FFFFFF"/>
              </a:solidFill>
            </a:endParaRPr>
          </a:p>
        </p:txBody>
      </p:sp>
      <p:sp>
        <p:nvSpPr>
          <p:cNvPr id="3" name="Content Placeholder 2">
            <a:extLst>
              <a:ext uri="{FF2B5EF4-FFF2-40B4-BE49-F238E27FC236}">
                <a16:creationId xmlns:a16="http://schemas.microsoft.com/office/drawing/2014/main" id="{B8C3586C-BB7A-454A-AA27-E8A3A9764B1E}"/>
              </a:ext>
            </a:extLst>
          </p:cNvPr>
          <p:cNvSpPr>
            <a:spLocks noGrp="1"/>
          </p:cNvSpPr>
          <p:nvPr>
            <p:ph idx="1"/>
          </p:nvPr>
        </p:nvSpPr>
        <p:spPr>
          <a:xfrm>
            <a:off x="4038600" y="4884873"/>
            <a:ext cx="7188199" cy="1292090"/>
          </a:xfrm>
        </p:spPr>
        <p:txBody>
          <a:bodyPr>
            <a:normAutofit/>
          </a:bodyPr>
          <a:lstStyle/>
          <a:p>
            <a:pPr marL="0" indent="0">
              <a:buNone/>
            </a:pPr>
            <a:r>
              <a:rPr lang="vi-VN" sz="1800">
                <a:latin typeface="Times New Roman" panose="02020603050405020304" pitchFamily="18" charset="0"/>
                <a:cs typeface="Times New Roman" panose="02020603050405020304" pitchFamily="18" charset="0"/>
              </a:rPr>
              <a:t>Hình ảnh những cuộc CMCN qua từng thời kì lịch sử </a:t>
            </a:r>
          </a:p>
          <a:p>
            <a:pPr marL="0" indent="0">
              <a:buNone/>
            </a:pPr>
            <a:endParaRPr lang="vi-VN" sz="1800"/>
          </a:p>
        </p:txBody>
      </p:sp>
      <p:pic>
        <p:nvPicPr>
          <p:cNvPr id="4" name="Picture 3" descr="https://upload.wikimedia.org/wikipedia/commons/thumb/c/c8/Industry_4.0.png/500px-Industry_4.0.png">
            <a:extLst>
              <a:ext uri="{FF2B5EF4-FFF2-40B4-BE49-F238E27FC236}">
                <a16:creationId xmlns:a16="http://schemas.microsoft.com/office/drawing/2014/main" id="{BD1FE153-FA49-48B8-ABB0-5805BEDA4FB5}"/>
              </a:ext>
              <a:ext uri="{C183D7F6-B498-43B3-948B-1728B52AA6E4}">
                <adec:decorative xmlns:adec="http://schemas.microsoft.com/office/drawing/2017/decorative" val="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373496" cy="3091146"/>
          </a:xfrm>
          <a:prstGeom prst="rect">
            <a:avLst/>
          </a:prstGeom>
          <a:noFill/>
        </p:spPr>
      </p:pic>
      <p:sp>
        <p:nvSpPr>
          <p:cNvPr id="5" name="Date Placeholder 4">
            <a:extLst>
              <a:ext uri="{FF2B5EF4-FFF2-40B4-BE49-F238E27FC236}">
                <a16:creationId xmlns:a16="http://schemas.microsoft.com/office/drawing/2014/main" id="{E994FD21-EC11-4585-A61D-5460D891D43F}"/>
              </a:ext>
            </a:extLst>
          </p:cNvPr>
          <p:cNvSpPr>
            <a:spLocks noGrp="1"/>
          </p:cNvSpPr>
          <p:nvPr>
            <p:ph type="dt" sz="half" idx="10"/>
          </p:nvPr>
        </p:nvSpPr>
        <p:spPr/>
        <p:txBody>
          <a:bodyPr/>
          <a:lstStyle/>
          <a:p>
            <a:fld id="{F15A79E3-FEF0-4858-9531-5AC5F943BCAC}" type="datetime1">
              <a:rPr lang="vi-VN" smtClean="0"/>
              <a:t>31/05/2019</a:t>
            </a:fld>
            <a:endParaRPr lang="vi-VN"/>
          </a:p>
        </p:txBody>
      </p:sp>
      <p:sp>
        <p:nvSpPr>
          <p:cNvPr id="6" name="Slide Number Placeholder 5">
            <a:extLst>
              <a:ext uri="{FF2B5EF4-FFF2-40B4-BE49-F238E27FC236}">
                <a16:creationId xmlns:a16="http://schemas.microsoft.com/office/drawing/2014/main" id="{E0A7292F-E451-401D-BCFE-0D9D8DFD3F12}"/>
              </a:ext>
            </a:extLst>
          </p:cNvPr>
          <p:cNvSpPr>
            <a:spLocks noGrp="1"/>
          </p:cNvSpPr>
          <p:nvPr>
            <p:ph type="sldNum" sz="quarter" idx="12"/>
          </p:nvPr>
        </p:nvSpPr>
        <p:spPr/>
        <p:txBody>
          <a:bodyPr/>
          <a:lstStyle/>
          <a:p>
            <a:fld id="{DB71D3C8-3975-43E0-A144-FA6528C65F0C}" type="slidenum">
              <a:rPr lang="vi-VN" smtClean="0"/>
              <a:t>6</a:t>
            </a:fld>
            <a:endParaRPr lang="vi-VN"/>
          </a:p>
        </p:txBody>
      </p:sp>
      <p:sp>
        <p:nvSpPr>
          <p:cNvPr id="7" name="Footer Placeholder 6">
            <a:extLst>
              <a:ext uri="{FF2B5EF4-FFF2-40B4-BE49-F238E27FC236}">
                <a16:creationId xmlns:a16="http://schemas.microsoft.com/office/drawing/2014/main" id="{0180EE1F-2DA8-4509-8933-4DBB747CFE70}"/>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12623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15D-9C23-443E-8AE5-287DED1DE324}"/>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8377BF02-A763-43A0-93B9-B40AEB2ED709}"/>
              </a:ext>
            </a:extLst>
          </p:cNvPr>
          <p:cNvSpPr>
            <a:spLocks noGrp="1"/>
          </p:cNvSpPr>
          <p:nvPr>
            <p:ph idx="1"/>
          </p:nvPr>
        </p:nvSpPr>
        <p:spPr/>
        <p:txBody>
          <a:bodyPr/>
          <a:lstStyle/>
          <a:p>
            <a:r>
              <a:rPr lang="vi-VN" sz="2400">
                <a:latin typeface="Times New Roman" panose="02020603050405020304" pitchFamily="18" charset="0"/>
                <a:cs typeface="Times New Roman" panose="02020603050405020304" pitchFamily="18" charset="0"/>
              </a:rPr>
              <a:t>Công nghiệp 4.0 tạo ra </a:t>
            </a:r>
            <a:r>
              <a:rPr lang="vi-VN" sz="2400" i="1">
                <a:latin typeface="Times New Roman" panose="02020603050405020304" pitchFamily="18" charset="0"/>
                <a:cs typeface="Times New Roman" panose="02020603050405020304" pitchFamily="18" charset="0"/>
              </a:rPr>
              <a:t>nhà máy thông minh</a:t>
            </a:r>
            <a:r>
              <a:rPr lang="vi-VN" sz="2400">
                <a:latin typeface="Times New Roman" panose="02020603050405020304" pitchFamily="18" charset="0"/>
                <a:cs typeface="Times New Roman" panose="02020603050405020304" pitchFamily="18" charset="0"/>
              </a:rPr>
              <a:t> (tiếng Anh: </a:t>
            </a:r>
            <a:r>
              <a:rPr lang="vi-VN" sz="2400" i="1">
                <a:latin typeface="Times New Roman" panose="02020603050405020304" pitchFamily="18" charset="0"/>
                <a:cs typeface="Times New Roman" panose="02020603050405020304" pitchFamily="18" charset="0"/>
              </a:rPr>
              <a:t>smart factory</a:t>
            </a:r>
            <a:r>
              <a:rPr lang="vi-VN" sz="2400">
                <a:latin typeface="Times New Roman" panose="02020603050405020304" pitchFamily="18" charset="0"/>
                <a:cs typeface="Times New Roman" panose="02020603050405020304" pitchFamily="18" charset="0"/>
              </a:rPr>
              <a:t>). Trong các </a:t>
            </a:r>
            <a:r>
              <a:rPr lang="vi-VN" sz="2400" i="1">
                <a:latin typeface="Times New Roman" panose="02020603050405020304" pitchFamily="18" charset="0"/>
                <a:cs typeface="Times New Roman" panose="02020603050405020304" pitchFamily="18" charset="0"/>
              </a:rPr>
              <a:t>nhà máy thông minh</a:t>
            </a:r>
            <a:r>
              <a:rPr lang="vi-VN" sz="2400">
                <a:latin typeface="Times New Roman" panose="02020603050405020304" pitchFamily="18" charset="0"/>
                <a:cs typeface="Times New Roman" panose="02020603050405020304" pitchFamily="18" charset="0"/>
              </a:rPr>
              <a:t>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a:t>
            </a:r>
            <a:r>
              <a:rPr lang="vi-VN" sz="2400" u="sng">
                <a:latin typeface="Times New Roman" panose="02020603050405020304" pitchFamily="18" charset="0"/>
                <a:cs typeface="Times New Roman" panose="02020603050405020304" pitchFamily="18" charset="0"/>
                <a:hlinkClick r:id="rId2" tooltip="Chuỗi giá trị"/>
              </a:rPr>
              <a:t>chuỗi giá trị</a:t>
            </a:r>
            <a:r>
              <a:rPr lang="vi-VN" sz="2400">
                <a:latin typeface="Times New Roman" panose="02020603050405020304" pitchFamily="18" charset="0"/>
                <a:cs typeface="Times New Roman" panose="02020603050405020304" pitchFamily="18" charset="0"/>
              </a:rPr>
              <a:t> sử dụng</a:t>
            </a:r>
            <a:r>
              <a:rPr lang="vi-VN" sz="2800">
                <a:latin typeface="Times New Roman" panose="02020603050405020304" pitchFamily="18" charset="0"/>
                <a:cs typeface="Times New Roman" panose="02020603050405020304" pitchFamily="18" charset="0"/>
              </a:rPr>
              <a:t>.</a:t>
            </a:r>
          </a:p>
          <a:p>
            <a:endParaRPr lang="vi-VN"/>
          </a:p>
        </p:txBody>
      </p:sp>
      <p:sp>
        <p:nvSpPr>
          <p:cNvPr id="4" name="Date Placeholder 3">
            <a:extLst>
              <a:ext uri="{FF2B5EF4-FFF2-40B4-BE49-F238E27FC236}">
                <a16:creationId xmlns:a16="http://schemas.microsoft.com/office/drawing/2014/main" id="{336D4773-D18C-4E6E-BC72-B75C7F3EBA7A}"/>
              </a:ext>
            </a:extLst>
          </p:cNvPr>
          <p:cNvSpPr>
            <a:spLocks noGrp="1"/>
          </p:cNvSpPr>
          <p:nvPr>
            <p:ph type="dt" sz="half" idx="10"/>
          </p:nvPr>
        </p:nvSpPr>
        <p:spPr/>
        <p:txBody>
          <a:bodyPr/>
          <a:lstStyle/>
          <a:p>
            <a:fld id="{FD3CD93C-EACD-4315-8F54-0C50F5F1DF35}" type="datetime1">
              <a:rPr lang="vi-VN" smtClean="0"/>
              <a:t>31/05/2019</a:t>
            </a:fld>
            <a:endParaRPr lang="vi-VN"/>
          </a:p>
        </p:txBody>
      </p:sp>
      <p:sp>
        <p:nvSpPr>
          <p:cNvPr id="5" name="Slide Number Placeholder 4">
            <a:extLst>
              <a:ext uri="{FF2B5EF4-FFF2-40B4-BE49-F238E27FC236}">
                <a16:creationId xmlns:a16="http://schemas.microsoft.com/office/drawing/2014/main" id="{D7E24E2C-7679-4B3F-9D2B-96240A98DEE1}"/>
              </a:ext>
            </a:extLst>
          </p:cNvPr>
          <p:cNvSpPr>
            <a:spLocks noGrp="1"/>
          </p:cNvSpPr>
          <p:nvPr>
            <p:ph type="sldNum" sz="quarter" idx="12"/>
          </p:nvPr>
        </p:nvSpPr>
        <p:spPr/>
        <p:txBody>
          <a:bodyPr/>
          <a:lstStyle/>
          <a:p>
            <a:fld id="{DB71D3C8-3975-43E0-A144-FA6528C65F0C}" type="slidenum">
              <a:rPr lang="vi-VN" smtClean="0"/>
              <a:t>7</a:t>
            </a:fld>
            <a:endParaRPr lang="vi-VN"/>
          </a:p>
        </p:txBody>
      </p:sp>
      <p:sp>
        <p:nvSpPr>
          <p:cNvPr id="6" name="Footer Placeholder 5">
            <a:extLst>
              <a:ext uri="{FF2B5EF4-FFF2-40B4-BE49-F238E27FC236}">
                <a16:creationId xmlns:a16="http://schemas.microsoft.com/office/drawing/2014/main" id="{CF2E0F8D-A440-4D95-AA81-A9B8AA1BF506}"/>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96845400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E39-82E9-41DD-A255-9A3C928CD83E}"/>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7DCB31DA-BCB8-4A4A-8EB4-B5D593253352}"/>
              </a:ext>
            </a:extLst>
          </p:cNvPr>
          <p:cNvSpPr>
            <a:spLocks noGrp="1"/>
          </p:cNvSpPr>
          <p:nvPr>
            <p:ph idx="1"/>
          </p:nvPr>
        </p:nvSpPr>
        <p:spPr/>
        <p:txBody>
          <a:bodyPr>
            <a:normAutofit fontScale="92500"/>
          </a:bodyPr>
          <a:lstStyle/>
          <a:p>
            <a:r>
              <a:rPr lang="vi-VN" sz="2400" b="1">
                <a:latin typeface="Times New Roman" panose="02020603050405020304" pitchFamily="18" charset="0"/>
                <a:cs typeface="Times New Roman" panose="02020603050405020304" pitchFamily="18" charset="0"/>
              </a:rPr>
              <a:t>Lịch sử hình thành:</a:t>
            </a:r>
          </a:p>
          <a:p>
            <a:r>
              <a:rPr lang="vi-VN">
                <a:latin typeface="Times New Roman" panose="02020603050405020304" pitchFamily="18" charset="0"/>
                <a:cs typeface="Times New Roman" panose="02020603050405020304" pitchFamily="18" charset="0"/>
              </a:rPr>
              <a:t>Thuật ngữ "Công nghiệp 4.0" (tiếng Đức: </a:t>
            </a:r>
            <a:r>
              <a:rPr lang="vi-VN" i="1">
                <a:latin typeface="Times New Roman" panose="02020603050405020304" pitchFamily="18" charset="0"/>
                <a:cs typeface="Times New Roman" panose="02020603050405020304" pitchFamily="18" charset="0"/>
              </a:rPr>
              <a:t>Industrie 4.0</a:t>
            </a:r>
            <a:r>
              <a:rPr lang="vi-VN">
                <a:latin typeface="Times New Roman" panose="02020603050405020304" pitchFamily="18" charset="0"/>
                <a:cs typeface="Times New Roman" panose="02020603050405020304" pitchFamily="18" charset="0"/>
              </a:rPr>
              <a:t>) khởi nguồn từ một dự án trong chiến lược công nghệ cao của </a:t>
            </a:r>
            <a:r>
              <a:rPr lang="vi-VN" u="sng">
                <a:latin typeface="Times New Roman" panose="02020603050405020304" pitchFamily="18" charset="0"/>
                <a:cs typeface="Times New Roman" panose="02020603050405020304" pitchFamily="18" charset="0"/>
                <a:hlinkClick r:id="rId2" tooltip="Chính phủ Đức"/>
              </a:rPr>
              <a:t>chính phủ Đức</a:t>
            </a:r>
            <a:r>
              <a:rPr lang="vi-VN">
                <a:latin typeface="Times New Roman" panose="02020603050405020304" pitchFamily="18" charset="0"/>
                <a:cs typeface="Times New Roman" panose="02020603050405020304" pitchFamily="18" charset="0"/>
              </a:rPr>
              <a:t>, nó thúc đẩy việc sản xuất </a:t>
            </a:r>
            <a:r>
              <a:rPr lang="vi-VN" u="sng">
                <a:latin typeface="Times New Roman" panose="02020603050405020304" pitchFamily="18" charset="0"/>
                <a:cs typeface="Times New Roman" panose="02020603050405020304" pitchFamily="18" charset="0"/>
                <a:hlinkClick r:id="rId3" tooltip="Cách mạng kỹ thuật số (trang chưa được viết)"/>
              </a:rPr>
              <a:t>điện toán hóa</a:t>
            </a:r>
            <a:r>
              <a:rPr lang="vi-VN">
                <a:latin typeface="Times New Roman" panose="02020603050405020304" pitchFamily="18" charset="0"/>
                <a:cs typeface="Times New Roman" panose="02020603050405020304" pitchFamily="18" charset="0"/>
              </a:rPr>
              <a:t> sản xuất</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Một số đã so sánh Công nghiệp 4.0 với cuộc </a:t>
            </a:r>
            <a:r>
              <a:rPr lang="vi-VN" u="sng">
                <a:latin typeface="Times New Roman" panose="02020603050405020304" pitchFamily="18" charset="0"/>
                <a:cs typeface="Times New Roman" panose="02020603050405020304" pitchFamily="18" charset="0"/>
                <a:hlinkClick r:id="rId4" tooltip="Cách mạng Công nghiệp lần thứ tư"/>
              </a:rPr>
              <a:t>cách mạng Công nghiệp lần thứ tư</a:t>
            </a:r>
            <a:r>
              <a:rPr lang="vi-VN">
                <a:latin typeface="Times New Roman" panose="02020603050405020304" pitchFamily="18" charset="0"/>
                <a:cs typeface="Times New Roman" panose="02020603050405020304" pitchFamily="18" charset="0"/>
              </a:rPr>
              <a:t>. Tuy nhiên, điều này đề cập đến một sự chuyển đổi có tính hệ thống bao gồm tác động lên xã hội dân sự, cơ cấu quản trị và bản sắc con người, ngoài các chi nhánh kinh tế / sản xuất. Cuộc cách mạng công nghiệp đầu tiên đã huy động việc cơ giới hóa sản xuất sử dụng nước và hơi nước; Cuộc cách mạng thứ hai là cách mạng về kỹ thuật số và việc sử dụng các thiết bị điện tử và công nghệ thông tin để tiến tới tự động hoá sản xuấ</a:t>
            </a:r>
            <a:r>
              <a:rPr lang="en-US">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 Thuật ngữ "Cách mạng công nghiệp lần thứ tư" đã được áp dụng cho sự phát triển công nghệ quan trọng một vài lần trong 75 năm qua, và là để thảo luận về học thuật. Công nghiệp 4.0, mặt khác, tập trung vào sản xuất đặc biệt trong bối cảnh hiện tại, và do đó là tách biệt với cuộc cách mạng công nghiệp lần thứ tư về phạm vi.</a:t>
            </a:r>
            <a:endParaRPr lang="vi-VN" sz="2400">
              <a:latin typeface="Times New Roman" panose="02020603050405020304" pitchFamily="18" charset="0"/>
              <a:cs typeface="Times New Roman" panose="02020603050405020304" pitchFamily="18" charset="0"/>
            </a:endParaRPr>
          </a:p>
          <a:p>
            <a:endParaRPr lang="vi-VN" sz="2800" b="1"/>
          </a:p>
        </p:txBody>
      </p:sp>
      <p:sp>
        <p:nvSpPr>
          <p:cNvPr id="4" name="Date Placeholder 3">
            <a:extLst>
              <a:ext uri="{FF2B5EF4-FFF2-40B4-BE49-F238E27FC236}">
                <a16:creationId xmlns:a16="http://schemas.microsoft.com/office/drawing/2014/main" id="{5A2EA9DB-5996-4F76-A5C2-37D7B93D264D}"/>
              </a:ext>
            </a:extLst>
          </p:cNvPr>
          <p:cNvSpPr>
            <a:spLocks noGrp="1"/>
          </p:cNvSpPr>
          <p:nvPr>
            <p:ph type="dt" sz="half" idx="10"/>
          </p:nvPr>
        </p:nvSpPr>
        <p:spPr/>
        <p:txBody>
          <a:bodyPr/>
          <a:lstStyle/>
          <a:p>
            <a:fld id="{C5D57B16-0681-428D-8328-D69512A218B9}" type="datetime1">
              <a:rPr lang="vi-VN" smtClean="0"/>
              <a:t>31/05/2019</a:t>
            </a:fld>
            <a:endParaRPr lang="vi-VN"/>
          </a:p>
        </p:txBody>
      </p:sp>
      <p:sp>
        <p:nvSpPr>
          <p:cNvPr id="5" name="Slide Number Placeholder 4">
            <a:extLst>
              <a:ext uri="{FF2B5EF4-FFF2-40B4-BE49-F238E27FC236}">
                <a16:creationId xmlns:a16="http://schemas.microsoft.com/office/drawing/2014/main" id="{73EE0E4E-19BE-40DF-A768-A06D1FE5CDDD}"/>
              </a:ext>
            </a:extLst>
          </p:cNvPr>
          <p:cNvSpPr>
            <a:spLocks noGrp="1"/>
          </p:cNvSpPr>
          <p:nvPr>
            <p:ph type="sldNum" sz="quarter" idx="12"/>
          </p:nvPr>
        </p:nvSpPr>
        <p:spPr/>
        <p:txBody>
          <a:bodyPr/>
          <a:lstStyle/>
          <a:p>
            <a:fld id="{DB71D3C8-3975-43E0-A144-FA6528C65F0C}" type="slidenum">
              <a:rPr lang="vi-VN" smtClean="0"/>
              <a:t>8</a:t>
            </a:fld>
            <a:endParaRPr lang="vi-VN"/>
          </a:p>
        </p:txBody>
      </p:sp>
      <p:sp>
        <p:nvSpPr>
          <p:cNvPr id="6" name="Footer Placeholder 5">
            <a:extLst>
              <a:ext uri="{FF2B5EF4-FFF2-40B4-BE49-F238E27FC236}">
                <a16:creationId xmlns:a16="http://schemas.microsoft.com/office/drawing/2014/main" id="{4452BE54-6862-4AE6-A71B-AA3187E95711}"/>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5647131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8D38-B9D7-4FC2-BBBD-8BEB695657E1}"/>
              </a:ext>
            </a:extLst>
          </p:cNvPr>
          <p:cNvSpPr>
            <a:spLocks noGrp="1"/>
          </p:cNvSpPr>
          <p:nvPr>
            <p:ph type="title"/>
          </p:nvPr>
        </p:nvSpPr>
        <p:spPr/>
        <p:txBody>
          <a:bodyPr/>
          <a:lstStyle/>
          <a:p>
            <a:r>
              <a:rPr lang="vi-VN">
                <a:solidFill>
                  <a:srgbClr val="FF0000"/>
                </a:solidFill>
              </a:rPr>
              <a:t>NGUYÊN TẮC THIẾT KẾ TRONG CMCN 4.0 </a:t>
            </a:r>
          </a:p>
        </p:txBody>
      </p:sp>
      <p:sp>
        <p:nvSpPr>
          <p:cNvPr id="3" name="Text Placeholder 2">
            <a:extLst>
              <a:ext uri="{FF2B5EF4-FFF2-40B4-BE49-F238E27FC236}">
                <a16:creationId xmlns:a16="http://schemas.microsoft.com/office/drawing/2014/main" id="{8CBF54DD-ABB7-4297-9C27-D1AB5C81541F}"/>
              </a:ext>
            </a:extLst>
          </p:cNvPr>
          <p:cNvSpPr>
            <a:spLocks noGrp="1"/>
          </p:cNvSpPr>
          <p:nvPr>
            <p:ph type="body" idx="1"/>
          </p:nvPr>
        </p:nvSpPr>
        <p:spPr>
          <a:xfrm>
            <a:off x="677335" y="2270667"/>
            <a:ext cx="8596668" cy="860400"/>
          </a:xfrm>
        </p:spPr>
        <p:txBody>
          <a:bodyPr/>
          <a:lstStyle/>
          <a:p>
            <a:r>
              <a:rPr lang="vi-VN"/>
              <a:t>SECTION 2</a:t>
            </a:r>
          </a:p>
        </p:txBody>
      </p:sp>
      <p:sp>
        <p:nvSpPr>
          <p:cNvPr id="4" name="Date Placeholder 3">
            <a:extLst>
              <a:ext uri="{FF2B5EF4-FFF2-40B4-BE49-F238E27FC236}">
                <a16:creationId xmlns:a16="http://schemas.microsoft.com/office/drawing/2014/main" id="{51816C99-DD94-4BF5-B312-BF1CF635F59A}"/>
              </a:ext>
            </a:extLst>
          </p:cNvPr>
          <p:cNvSpPr>
            <a:spLocks noGrp="1"/>
          </p:cNvSpPr>
          <p:nvPr>
            <p:ph type="dt" sz="half" idx="10"/>
          </p:nvPr>
        </p:nvSpPr>
        <p:spPr/>
        <p:txBody>
          <a:bodyPr/>
          <a:lstStyle/>
          <a:p>
            <a:fld id="{9AF42E1F-9EE6-4F81-BD5D-42ADBF3D1123}" type="datetime1">
              <a:rPr lang="vi-VN" smtClean="0"/>
              <a:t>31/05/2019</a:t>
            </a:fld>
            <a:endParaRPr lang="vi-VN"/>
          </a:p>
        </p:txBody>
      </p:sp>
      <p:sp>
        <p:nvSpPr>
          <p:cNvPr id="5" name="Slide Number Placeholder 4">
            <a:extLst>
              <a:ext uri="{FF2B5EF4-FFF2-40B4-BE49-F238E27FC236}">
                <a16:creationId xmlns:a16="http://schemas.microsoft.com/office/drawing/2014/main" id="{B88A6511-A53E-411D-BC87-3D048A167705}"/>
              </a:ext>
            </a:extLst>
          </p:cNvPr>
          <p:cNvSpPr>
            <a:spLocks noGrp="1"/>
          </p:cNvSpPr>
          <p:nvPr>
            <p:ph type="sldNum" sz="quarter" idx="12"/>
          </p:nvPr>
        </p:nvSpPr>
        <p:spPr/>
        <p:txBody>
          <a:bodyPr/>
          <a:lstStyle/>
          <a:p>
            <a:fld id="{DB71D3C8-3975-43E0-A144-FA6528C65F0C}" type="slidenum">
              <a:rPr lang="vi-VN" smtClean="0"/>
              <a:t>9</a:t>
            </a:fld>
            <a:endParaRPr lang="vi-VN"/>
          </a:p>
        </p:txBody>
      </p:sp>
      <p:sp>
        <p:nvSpPr>
          <p:cNvPr id="6" name="Footer Placeholder 5">
            <a:extLst>
              <a:ext uri="{FF2B5EF4-FFF2-40B4-BE49-F238E27FC236}">
                <a16:creationId xmlns:a16="http://schemas.microsoft.com/office/drawing/2014/main" id="{65E4D264-ACA4-4DFA-983A-2960DC7566D2}"/>
              </a:ext>
            </a:extLst>
          </p:cNvPr>
          <p:cNvSpPr>
            <a:spLocks noGrp="1"/>
          </p:cNvSpPr>
          <p:nvPr>
            <p:ph type="ftr" sz="quarter" idx="11"/>
          </p:nvPr>
        </p:nvSpPr>
        <p:spPr/>
        <p:txBody>
          <a:bodyPr/>
          <a:lstStyle/>
          <a:p>
            <a:endParaRPr lang="vi-VN"/>
          </a:p>
        </p:txBody>
      </p:sp>
    </p:spTree>
    <p:extLst>
      <p:ext uri="{BB962C8B-B14F-4D97-AF65-F5344CB8AC3E}">
        <p14:creationId xmlns:p14="http://schemas.microsoft.com/office/powerpoint/2010/main" val="2358340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3649</Words>
  <Application>Microsoft Office PowerPoint</Application>
  <PresentationFormat>Widescreen</PresentationFormat>
  <Paragraphs>242</Paragraphs>
  <Slides>54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54</vt:i4>
      </vt:variant>
    </vt:vector>
  </HeadingPairs>
  <TitlesOfParts>
    <vt:vector size="65" baseType="lpstr">
      <vt:lpstr>Arial</vt:lpstr>
      <vt:lpstr>Calibri</vt:lpstr>
      <vt:lpstr>Segoe UI</vt:lpstr>
      <vt:lpstr>Tahoma</vt:lpstr>
      <vt:lpstr>Times New Roman</vt:lpstr>
      <vt:lpstr>Trebuchet MS</vt:lpstr>
      <vt:lpstr>Wingdings</vt:lpstr>
      <vt:lpstr>Wingdings 3</vt:lpstr>
      <vt:lpstr>Facet</vt:lpstr>
      <vt:lpstr>Facet</vt:lpstr>
      <vt:lpstr>Facet</vt:lpstr>
      <vt:lpstr>BÁO CÁO ĐỒ ÁN KNSBC “Cách mạng công nghiệp 4.0”</vt:lpstr>
      <vt:lpstr>SECTION</vt:lpstr>
      <vt:lpstr>GIỚI THIỆU VỀ CMCN 4.0</vt:lpstr>
      <vt:lpstr>Biểu đồ so sánh về năng lực cạnh tranh trong thời kì 4.0 giữa Việt Nam và các nước trong khu vực.</vt:lpstr>
      <vt:lpstr>Giới thiệu về CMCN 4.0 </vt:lpstr>
      <vt:lpstr>Giới thiệu về CMCN 4.0 </vt:lpstr>
      <vt:lpstr>Giới thiệu về CMCN 4.0 </vt:lpstr>
      <vt:lpstr>Giới thiệu về CMCN 4.0 </vt:lpstr>
      <vt:lpstr>NGUYÊN TẮC THIẾT KẾ TRONG CMCN 4.0 </vt:lpstr>
      <vt:lpstr>Nguyên tắc thiết kế:</vt:lpstr>
      <vt:lpstr>Nguyên tắc thiết kế:</vt:lpstr>
      <vt:lpstr>Nguyên tắc thiết kế:</vt:lpstr>
      <vt:lpstr>Nguyên tắc thiết kế:</vt:lpstr>
      <vt:lpstr>CƠ HỘI VÀ THÁCH THỨC</vt:lpstr>
      <vt:lpstr>Cơ hội và thách thức</vt:lpstr>
      <vt:lpstr>Cơ hội và thách thức</vt:lpstr>
      <vt:lpstr>Cơ hội và thách thức</vt:lpstr>
      <vt:lpstr>Cơ hội và thách thức</vt:lpstr>
      <vt:lpstr>Công nghiệp 4.0 và cuộc sống hiện nay </vt:lpstr>
      <vt:lpstr>Lợi ích của cách mạng công nghiệp 4.0</vt:lpstr>
      <vt:lpstr>PowerPoint Presentation</vt:lpstr>
      <vt:lpstr>PowerPoint Presentation</vt:lpstr>
      <vt:lpstr>PowerPoint Presentation</vt:lpstr>
      <vt:lpstr>PowerPoint Presentation</vt:lpstr>
      <vt:lpstr>Hậu Quả</vt:lpstr>
      <vt:lpstr>PowerPoint Presentation</vt:lpstr>
      <vt:lpstr>PowerPoint Presentation</vt:lpstr>
      <vt:lpstr>PowerPoint Presentation</vt:lpstr>
      <vt:lpstr>Tác động của cuộc cách mạng công nghiệp 4.0 tới sự định hình đô thị thông minh </vt:lpstr>
      <vt:lpstr>Cách mạng công nghiệp 4.0: Thách thức hay thời cơ của người trẻ? </vt:lpstr>
      <vt:lpstr>Cách mạng công nghiệp 4.0 và những vấn đề đặt ra với Việt Nam </vt:lpstr>
      <vt:lpstr>Giải pháp chung </vt:lpstr>
      <vt:lpstr>PowerPoint Presentation</vt:lpstr>
      <vt:lpstr>Giải pháp đối với bản thân mỗi người </vt:lpstr>
      <vt:lpstr>Giải pháp đối với bản thân mỗi người</vt:lpstr>
      <vt:lpstr>PHẦN 3: Ứng dụng và        kết luận</vt:lpstr>
      <vt:lpstr>Ứng dụng</vt:lpstr>
      <vt:lpstr>Ứng dụng công nghiệp 4.0 vào lĩnh vực môi trường.</vt:lpstr>
      <vt:lpstr> </vt:lpstr>
      <vt:lpstr>PowerPoint Presentation</vt:lpstr>
      <vt:lpstr> Ứng dụng công nghiệp 4.0 vào sản xuất nông nghiệp</vt:lpstr>
      <vt:lpstr>PowerPoint Presentation</vt:lpstr>
      <vt:lpstr>PowerPoint Presentation</vt:lpstr>
      <vt:lpstr>Ứng dụng công nghệ rô-bốt trong cách mạng công nghiệp 4.0</vt:lpstr>
      <vt:lpstr>Một sản phẩm rô-bốt được lập trình của Công ty cổ phần Misa. Ảnh: QUANG MINH </vt:lpstr>
      <vt:lpstr>PowerPoint Presentation</vt:lpstr>
      <vt:lpstr>PowerPoint Presentation</vt:lpstr>
      <vt:lpstr>Cách mạng công nghiệp 4.0 và  ngành du lịch. </vt:lpstr>
      <vt:lpstr>PowerPoint Presentation</vt:lpstr>
      <vt:lpstr>Ứng dụng công nghiệp 4.0 vào  giáo dục.</vt:lpstr>
      <vt:lpstr>PowerPoint Presentation</vt:lpstr>
      <vt:lpstr>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KNSBC “Cách mạng công nghiệp 4.0”</dc:title>
  <dc:creator>NGUYỄN MINH TRỌNG TRÍ</dc:creator>
  <cp:lastModifiedBy>NGUYỄN MINH TRỌNG TRÍ</cp:lastModifiedBy>
  <cp:revision>1</cp:revision>
  <dcterms:created xsi:type="dcterms:W3CDTF">2019-05-31T05:46:06Z</dcterms:created>
  <dcterms:modified xsi:type="dcterms:W3CDTF">2019-05-31T05:50:08Z</dcterms:modified>
</cp:coreProperties>
</file>