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2B3AAE-DF23-41CF-BE6E-D23231E7E0F3}">
          <p14:sldIdLst>
            <p14:sldId id="256"/>
            <p14:sldId id="257"/>
          </p14:sldIdLst>
        </p14:section>
        <p14:section name="Giới thiệu về CMCN 4.0" id="{7969F4D8-8899-4189-BF02-8E60A04C7C24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1D175-BD86-4614-9BCA-71C625556B3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56A9065-D252-45D1-92B0-ABD5626DBC1C}">
      <dgm:prSet phldrT="[Text]"/>
      <dgm:spPr/>
      <dgm:t>
        <a:bodyPr/>
        <a:lstStyle/>
        <a:p>
          <a:r>
            <a:rPr lang="en-US"/>
            <a:t>Giới thiệu về CMCN 4.0	</a:t>
          </a:r>
          <a:endParaRPr lang="vi-VN"/>
        </a:p>
      </dgm:t>
    </dgm:pt>
    <dgm:pt modelId="{5DFF339F-CA11-466C-9F63-EFDBC9B4965B}" type="parTrans" cxnId="{E399DF4D-2AE0-4291-AAB3-19FB0D448864}">
      <dgm:prSet/>
      <dgm:spPr/>
      <dgm:t>
        <a:bodyPr/>
        <a:lstStyle/>
        <a:p>
          <a:endParaRPr lang="vi-VN"/>
        </a:p>
      </dgm:t>
    </dgm:pt>
    <dgm:pt modelId="{1BE10274-5072-4E51-B5E4-0D6C140CD3FB}" type="sibTrans" cxnId="{E399DF4D-2AE0-4291-AAB3-19FB0D448864}">
      <dgm:prSet/>
      <dgm:spPr/>
      <dgm:t>
        <a:bodyPr/>
        <a:lstStyle/>
        <a:p>
          <a:endParaRPr lang="vi-VN"/>
        </a:p>
      </dgm:t>
    </dgm:pt>
    <dgm:pt modelId="{E723CE57-527D-49EF-8D77-B86EE97098C9}">
      <dgm:prSet phldrT="[Text]"/>
      <dgm:spPr/>
      <dgm:t>
        <a:bodyPr/>
        <a:lstStyle/>
        <a:p>
          <a:r>
            <a:rPr lang="en-US"/>
            <a:t>Nguyên tắc thiết kế trong CMCN 4.0.</a:t>
          </a:r>
          <a:endParaRPr lang="vi-VN"/>
        </a:p>
      </dgm:t>
    </dgm:pt>
    <dgm:pt modelId="{46D3CAA4-1348-41E5-80F1-6C6776A54C27}" type="parTrans" cxnId="{77491065-24B3-4DEA-ADEE-3F99822928A7}">
      <dgm:prSet/>
      <dgm:spPr/>
      <dgm:t>
        <a:bodyPr/>
        <a:lstStyle/>
        <a:p>
          <a:endParaRPr lang="vi-VN"/>
        </a:p>
      </dgm:t>
    </dgm:pt>
    <dgm:pt modelId="{7DE4E07E-D15C-4580-B9A7-A835E1310B9E}" type="sibTrans" cxnId="{77491065-24B3-4DEA-ADEE-3F99822928A7}">
      <dgm:prSet/>
      <dgm:spPr/>
      <dgm:t>
        <a:bodyPr/>
        <a:lstStyle/>
        <a:p>
          <a:endParaRPr lang="vi-VN"/>
        </a:p>
      </dgm:t>
    </dgm:pt>
    <dgm:pt modelId="{E4287D9D-181D-49D2-B608-0AC5A2CCC128}">
      <dgm:prSet phldrT="[Text]"/>
      <dgm:spPr/>
      <dgm:t>
        <a:bodyPr/>
        <a:lstStyle/>
        <a:p>
          <a:r>
            <a:rPr lang="en-US"/>
            <a:t>Cơ hội và thách thức của Việt Nam trong CMCN 4.0.</a:t>
          </a:r>
          <a:endParaRPr lang="vi-VN"/>
        </a:p>
      </dgm:t>
    </dgm:pt>
    <dgm:pt modelId="{EA1A0BE9-4D3B-4050-8461-8640155D68ED}" type="parTrans" cxnId="{2E8687EF-F5C2-42C5-8700-01F0E34D59BC}">
      <dgm:prSet/>
      <dgm:spPr/>
      <dgm:t>
        <a:bodyPr/>
        <a:lstStyle/>
        <a:p>
          <a:endParaRPr lang="vi-VN"/>
        </a:p>
      </dgm:t>
    </dgm:pt>
    <dgm:pt modelId="{27857125-4877-488F-941E-F2FA05380B15}" type="sibTrans" cxnId="{2E8687EF-F5C2-42C5-8700-01F0E34D59BC}">
      <dgm:prSet/>
      <dgm:spPr/>
      <dgm:t>
        <a:bodyPr/>
        <a:lstStyle/>
        <a:p>
          <a:endParaRPr lang="vi-VN"/>
        </a:p>
      </dgm:t>
    </dgm:pt>
    <dgm:pt modelId="{D9C446C2-BBD6-4D0C-90FB-FF1C7D0FD9C7}" type="pres">
      <dgm:prSet presAssocID="{9491D175-BD86-4614-9BCA-71C625556B3E}" presName="outerComposite" presStyleCnt="0">
        <dgm:presLayoutVars>
          <dgm:chMax val="5"/>
          <dgm:dir/>
          <dgm:resizeHandles val="exact"/>
        </dgm:presLayoutVars>
      </dgm:prSet>
      <dgm:spPr/>
    </dgm:pt>
    <dgm:pt modelId="{1CA13671-A12A-4074-A36E-79104A7B1550}" type="pres">
      <dgm:prSet presAssocID="{9491D175-BD86-4614-9BCA-71C625556B3E}" presName="dummyMaxCanvas" presStyleCnt="0">
        <dgm:presLayoutVars/>
      </dgm:prSet>
      <dgm:spPr/>
    </dgm:pt>
    <dgm:pt modelId="{FEDE0BBA-5111-4D33-9271-2E01EF765EC5}" type="pres">
      <dgm:prSet presAssocID="{9491D175-BD86-4614-9BCA-71C625556B3E}" presName="ThreeNodes_1" presStyleLbl="node1" presStyleIdx="0" presStyleCnt="3" custScaleX="82883" custScaleY="66976">
        <dgm:presLayoutVars>
          <dgm:bulletEnabled val="1"/>
        </dgm:presLayoutVars>
      </dgm:prSet>
      <dgm:spPr/>
    </dgm:pt>
    <dgm:pt modelId="{0A9BABAD-5F84-4745-9E75-6C3C25FF2AE7}" type="pres">
      <dgm:prSet presAssocID="{9491D175-BD86-4614-9BCA-71C625556B3E}" presName="ThreeNodes_2" presStyleLbl="node1" presStyleIdx="1" presStyleCnt="3" custScaleX="81545" custScaleY="63073" custLinFactNeighborX="0" custLinFactNeighborY="2019">
        <dgm:presLayoutVars>
          <dgm:bulletEnabled val="1"/>
        </dgm:presLayoutVars>
      </dgm:prSet>
      <dgm:spPr/>
    </dgm:pt>
    <dgm:pt modelId="{972AC1B0-645A-47D9-B9EA-A174560AA8CC}" type="pres">
      <dgm:prSet presAssocID="{9491D175-BD86-4614-9BCA-71C625556B3E}" presName="ThreeNodes_3" presStyleLbl="node1" presStyleIdx="2" presStyleCnt="3" custScaleX="90289" custScaleY="59626" custLinFactNeighborX="890" custLinFactNeighborY="5047">
        <dgm:presLayoutVars>
          <dgm:bulletEnabled val="1"/>
        </dgm:presLayoutVars>
      </dgm:prSet>
      <dgm:spPr/>
    </dgm:pt>
    <dgm:pt modelId="{02F4AAE3-2B9B-410E-976B-74F2A1F4AF30}" type="pres">
      <dgm:prSet presAssocID="{9491D175-BD86-4614-9BCA-71C625556B3E}" presName="ThreeConn_1-2" presStyleLbl="fgAccFollowNode1" presStyleIdx="0" presStyleCnt="2" custScaleX="100854" custScaleY="83581" custLinFactX="-181272" custLinFactNeighborX="-200000" custLinFactNeighborY="1553">
        <dgm:presLayoutVars>
          <dgm:bulletEnabled val="1"/>
        </dgm:presLayoutVars>
      </dgm:prSet>
      <dgm:spPr/>
    </dgm:pt>
    <dgm:pt modelId="{E0DCB3AF-3FF1-460D-9536-1DA21ED7DF29}" type="pres">
      <dgm:prSet presAssocID="{9491D175-BD86-4614-9BCA-71C625556B3E}" presName="ThreeConn_2-3" presStyleLbl="fgAccFollowNode1" presStyleIdx="1" presStyleCnt="2" custScaleX="86839" custScaleY="90030" custLinFactX="-100000" custLinFactNeighborX="-195046" custLinFactNeighborY="7765">
        <dgm:presLayoutVars>
          <dgm:bulletEnabled val="1"/>
        </dgm:presLayoutVars>
      </dgm:prSet>
      <dgm:spPr/>
    </dgm:pt>
    <dgm:pt modelId="{F1FBCBAE-9CF8-476F-B533-B9EDA498B98D}" type="pres">
      <dgm:prSet presAssocID="{9491D175-BD86-4614-9BCA-71C625556B3E}" presName="ThreeNodes_1_text" presStyleLbl="node1" presStyleIdx="2" presStyleCnt="3">
        <dgm:presLayoutVars>
          <dgm:bulletEnabled val="1"/>
        </dgm:presLayoutVars>
      </dgm:prSet>
      <dgm:spPr/>
    </dgm:pt>
    <dgm:pt modelId="{87A6D876-602E-4663-93AA-AC8BB9F1C6B1}" type="pres">
      <dgm:prSet presAssocID="{9491D175-BD86-4614-9BCA-71C625556B3E}" presName="ThreeNodes_2_text" presStyleLbl="node1" presStyleIdx="2" presStyleCnt="3">
        <dgm:presLayoutVars>
          <dgm:bulletEnabled val="1"/>
        </dgm:presLayoutVars>
      </dgm:prSet>
      <dgm:spPr/>
    </dgm:pt>
    <dgm:pt modelId="{41DA9723-47A2-4714-B5B9-2A3EFE97121F}" type="pres">
      <dgm:prSet presAssocID="{9491D175-BD86-4614-9BCA-71C625556B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AAE4917-AB66-42D2-9AD4-31C12B26C3B1}" type="presOf" srcId="{956A9065-D252-45D1-92B0-ABD5626DBC1C}" destId="{FEDE0BBA-5111-4D33-9271-2E01EF765EC5}" srcOrd="0" destOrd="0" presId="urn:microsoft.com/office/officeart/2005/8/layout/vProcess5"/>
    <dgm:cxn modelId="{6FF3FD1A-A77F-4C06-A042-582845D9277E}" type="presOf" srcId="{7DE4E07E-D15C-4580-B9A7-A835E1310B9E}" destId="{E0DCB3AF-3FF1-460D-9536-1DA21ED7DF29}" srcOrd="0" destOrd="0" presId="urn:microsoft.com/office/officeart/2005/8/layout/vProcess5"/>
    <dgm:cxn modelId="{0C0A8A1C-1409-43B2-AAA8-16AAC72B963A}" type="presOf" srcId="{E723CE57-527D-49EF-8D77-B86EE97098C9}" destId="{0A9BABAD-5F84-4745-9E75-6C3C25FF2AE7}" srcOrd="0" destOrd="0" presId="urn:microsoft.com/office/officeart/2005/8/layout/vProcess5"/>
    <dgm:cxn modelId="{C0E33237-8331-408D-9225-3EEFC31F771E}" type="presOf" srcId="{E4287D9D-181D-49D2-B608-0AC5A2CCC128}" destId="{41DA9723-47A2-4714-B5B9-2A3EFE97121F}" srcOrd="1" destOrd="0" presId="urn:microsoft.com/office/officeart/2005/8/layout/vProcess5"/>
    <dgm:cxn modelId="{2F8E855F-32B4-413F-9707-BB021ABADE92}" type="presOf" srcId="{1BE10274-5072-4E51-B5E4-0D6C140CD3FB}" destId="{02F4AAE3-2B9B-410E-976B-74F2A1F4AF30}" srcOrd="0" destOrd="0" presId="urn:microsoft.com/office/officeart/2005/8/layout/vProcess5"/>
    <dgm:cxn modelId="{77491065-24B3-4DEA-ADEE-3F99822928A7}" srcId="{9491D175-BD86-4614-9BCA-71C625556B3E}" destId="{E723CE57-527D-49EF-8D77-B86EE97098C9}" srcOrd="1" destOrd="0" parTransId="{46D3CAA4-1348-41E5-80F1-6C6776A54C27}" sibTransId="{7DE4E07E-D15C-4580-B9A7-A835E1310B9E}"/>
    <dgm:cxn modelId="{8ED4156A-283A-4A9A-AB5D-79F7E7D0A3AB}" type="presOf" srcId="{E723CE57-527D-49EF-8D77-B86EE97098C9}" destId="{87A6D876-602E-4663-93AA-AC8BB9F1C6B1}" srcOrd="1" destOrd="0" presId="urn:microsoft.com/office/officeart/2005/8/layout/vProcess5"/>
    <dgm:cxn modelId="{E399DF4D-2AE0-4291-AAB3-19FB0D448864}" srcId="{9491D175-BD86-4614-9BCA-71C625556B3E}" destId="{956A9065-D252-45D1-92B0-ABD5626DBC1C}" srcOrd="0" destOrd="0" parTransId="{5DFF339F-CA11-466C-9F63-EFDBC9B4965B}" sibTransId="{1BE10274-5072-4E51-B5E4-0D6C140CD3FB}"/>
    <dgm:cxn modelId="{5B802496-8B60-49ED-BF4B-D6A510F6EC3F}" type="presOf" srcId="{9491D175-BD86-4614-9BCA-71C625556B3E}" destId="{D9C446C2-BBD6-4D0C-90FB-FF1C7D0FD9C7}" srcOrd="0" destOrd="0" presId="urn:microsoft.com/office/officeart/2005/8/layout/vProcess5"/>
    <dgm:cxn modelId="{850DBDCB-F6F9-4F5B-B8E5-46D52367BEA2}" type="presOf" srcId="{E4287D9D-181D-49D2-B608-0AC5A2CCC128}" destId="{972AC1B0-645A-47D9-B9EA-A174560AA8CC}" srcOrd="0" destOrd="0" presId="urn:microsoft.com/office/officeart/2005/8/layout/vProcess5"/>
    <dgm:cxn modelId="{2E8687EF-F5C2-42C5-8700-01F0E34D59BC}" srcId="{9491D175-BD86-4614-9BCA-71C625556B3E}" destId="{E4287D9D-181D-49D2-B608-0AC5A2CCC128}" srcOrd="2" destOrd="0" parTransId="{EA1A0BE9-4D3B-4050-8461-8640155D68ED}" sibTransId="{27857125-4877-488F-941E-F2FA05380B15}"/>
    <dgm:cxn modelId="{A65FB9F0-298D-4721-A79B-4EEC2C1B0D97}" type="presOf" srcId="{956A9065-D252-45D1-92B0-ABD5626DBC1C}" destId="{F1FBCBAE-9CF8-476F-B533-B9EDA498B98D}" srcOrd="1" destOrd="0" presId="urn:microsoft.com/office/officeart/2005/8/layout/vProcess5"/>
    <dgm:cxn modelId="{36E09C53-C279-428B-9B03-39CF37607783}" type="presParOf" srcId="{D9C446C2-BBD6-4D0C-90FB-FF1C7D0FD9C7}" destId="{1CA13671-A12A-4074-A36E-79104A7B1550}" srcOrd="0" destOrd="0" presId="urn:microsoft.com/office/officeart/2005/8/layout/vProcess5"/>
    <dgm:cxn modelId="{2A7DC370-21D1-486A-A039-9E526AAB5554}" type="presParOf" srcId="{D9C446C2-BBD6-4D0C-90FB-FF1C7D0FD9C7}" destId="{FEDE0BBA-5111-4D33-9271-2E01EF765EC5}" srcOrd="1" destOrd="0" presId="urn:microsoft.com/office/officeart/2005/8/layout/vProcess5"/>
    <dgm:cxn modelId="{B9CB8BB8-C054-4C83-9639-383A3714A8B6}" type="presParOf" srcId="{D9C446C2-BBD6-4D0C-90FB-FF1C7D0FD9C7}" destId="{0A9BABAD-5F84-4745-9E75-6C3C25FF2AE7}" srcOrd="2" destOrd="0" presId="urn:microsoft.com/office/officeart/2005/8/layout/vProcess5"/>
    <dgm:cxn modelId="{514A5063-EDE3-4099-A9F7-DF33C0486B24}" type="presParOf" srcId="{D9C446C2-BBD6-4D0C-90FB-FF1C7D0FD9C7}" destId="{972AC1B0-645A-47D9-B9EA-A174560AA8CC}" srcOrd="3" destOrd="0" presId="urn:microsoft.com/office/officeart/2005/8/layout/vProcess5"/>
    <dgm:cxn modelId="{038979C2-6EA5-4E8F-97DE-F5AB2EB770A6}" type="presParOf" srcId="{D9C446C2-BBD6-4D0C-90FB-FF1C7D0FD9C7}" destId="{02F4AAE3-2B9B-410E-976B-74F2A1F4AF30}" srcOrd="4" destOrd="0" presId="urn:microsoft.com/office/officeart/2005/8/layout/vProcess5"/>
    <dgm:cxn modelId="{AE1474D6-1349-4401-B5ED-6E125426E5EF}" type="presParOf" srcId="{D9C446C2-BBD6-4D0C-90FB-FF1C7D0FD9C7}" destId="{E0DCB3AF-3FF1-460D-9536-1DA21ED7DF29}" srcOrd="5" destOrd="0" presId="urn:microsoft.com/office/officeart/2005/8/layout/vProcess5"/>
    <dgm:cxn modelId="{D6E8234B-B126-4602-A544-34ED2512F7C7}" type="presParOf" srcId="{D9C446C2-BBD6-4D0C-90FB-FF1C7D0FD9C7}" destId="{F1FBCBAE-9CF8-476F-B533-B9EDA498B98D}" srcOrd="6" destOrd="0" presId="urn:microsoft.com/office/officeart/2005/8/layout/vProcess5"/>
    <dgm:cxn modelId="{74CA354B-FD26-428C-A5BB-7AE2F15C7C30}" type="presParOf" srcId="{D9C446C2-BBD6-4D0C-90FB-FF1C7D0FD9C7}" destId="{87A6D876-602E-4663-93AA-AC8BB9F1C6B1}" srcOrd="7" destOrd="0" presId="urn:microsoft.com/office/officeart/2005/8/layout/vProcess5"/>
    <dgm:cxn modelId="{C58108B7-ED45-4E29-ABEB-8AF6D8F5993B}" type="presParOf" srcId="{D9C446C2-BBD6-4D0C-90FB-FF1C7D0FD9C7}" destId="{41DA9723-47A2-4714-B5B9-2A3EFE9712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E0BBA-5111-4D33-9271-2E01EF765EC5}">
      <dsp:nvSpPr>
        <dsp:cNvPr id="0" name=""/>
        <dsp:cNvSpPr/>
      </dsp:nvSpPr>
      <dsp:spPr>
        <a:xfrm>
          <a:off x="764980" y="216788"/>
          <a:ext cx="7408298" cy="879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Giới thiệu về CMCN 4.0	</a:t>
          </a:r>
          <a:endParaRPr lang="vi-VN" sz="2300" kern="1200"/>
        </a:p>
      </dsp:txBody>
      <dsp:txXfrm>
        <a:off x="790735" y="242543"/>
        <a:ext cx="6246294" cy="827829"/>
      </dsp:txXfrm>
    </dsp:sp>
    <dsp:sp modelId="{0A9BABAD-5F84-4745-9E75-6C3C25FF2AE7}">
      <dsp:nvSpPr>
        <dsp:cNvPr id="0" name=""/>
        <dsp:cNvSpPr/>
      </dsp:nvSpPr>
      <dsp:spPr>
        <a:xfrm>
          <a:off x="1613447" y="1800655"/>
          <a:ext cx="7288704" cy="82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Nguyên tắc thiết kế trong CMCN 4.0.</a:t>
          </a:r>
          <a:endParaRPr lang="vi-VN" sz="2300" kern="1200"/>
        </a:p>
      </dsp:txBody>
      <dsp:txXfrm>
        <a:off x="1637701" y="1824909"/>
        <a:ext cx="5901173" cy="779588"/>
      </dsp:txXfrm>
    </dsp:sp>
    <dsp:sp modelId="{972AC1B0-645A-47D9-B9EA-A174560AA8CC}">
      <dsp:nvSpPr>
        <dsp:cNvPr id="0" name=""/>
        <dsp:cNvSpPr/>
      </dsp:nvSpPr>
      <dsp:spPr>
        <a:xfrm>
          <a:off x="2090887" y="3394776"/>
          <a:ext cx="8070265" cy="782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Cơ hội và thách thức của Việt Nam trong CMCN 4.0.</a:t>
          </a:r>
          <a:endParaRPr lang="vi-VN" sz="2300" kern="1200"/>
        </a:p>
      </dsp:txBody>
      <dsp:txXfrm>
        <a:off x="2113816" y="3417705"/>
        <a:ext cx="6541802" cy="736982"/>
      </dsp:txXfrm>
    </dsp:sp>
    <dsp:sp modelId="{02F4AAE3-2B9B-410E-976B-74F2A1F4AF30}">
      <dsp:nvSpPr>
        <dsp:cNvPr id="0" name=""/>
        <dsp:cNvSpPr/>
      </dsp:nvSpPr>
      <dsp:spPr>
        <a:xfrm>
          <a:off x="4827457" y="1078942"/>
          <a:ext cx="860684" cy="713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3400" kern="1200"/>
        </a:p>
      </dsp:txBody>
      <dsp:txXfrm>
        <a:off x="5021111" y="1078942"/>
        <a:ext cx="473376" cy="536741"/>
      </dsp:txXfrm>
    </dsp:sp>
    <dsp:sp modelId="{E0DCB3AF-3FF1-460D-9536-1DA21ED7DF29}">
      <dsp:nvSpPr>
        <dsp:cNvPr id="0" name=""/>
        <dsp:cNvSpPr/>
      </dsp:nvSpPr>
      <dsp:spPr>
        <a:xfrm>
          <a:off x="6411779" y="2627421"/>
          <a:ext cx="741080" cy="7683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3600" kern="1200"/>
        </a:p>
      </dsp:txBody>
      <dsp:txXfrm>
        <a:off x="6578522" y="2627421"/>
        <a:ext cx="407594" cy="58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B3FB-8ECC-40AA-A4DF-6B62AF89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EDD5-D51A-47FE-A872-2DDCC640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8332-BB26-41DE-95B1-885BE6F4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21F5-10F3-41F2-B907-A623D126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BF39-A2A1-445D-A586-1236A3CF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8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EC11-9594-4ACE-AF1C-AF7B855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62885-5ED4-45EA-825E-507FF145F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41AD-C52C-4843-BCF7-A88063D6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FF4A-2EFA-448E-B8A2-44AA699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7CE3-0E62-4B02-A6AF-9349C29F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82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A52BF-3AC2-4855-9C6C-2B84900AB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E99D7-1EF8-4C31-98BA-10632166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E11C-B8B6-408C-B63F-AC630561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61C3-2DF2-4D3C-9521-4C270683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4938-6C80-4CBD-BB6D-F00114A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A7E6-C4FF-48CB-BEAB-07998C3F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11-FFA8-4EAC-B8B2-8436ABD6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BB32-778B-4E88-836F-05EC8BB0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84A0-8D06-4940-A81C-83125978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1456-4156-4A4E-BF70-B4A223AD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55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8410-1A44-4B19-BE93-67EAB3EF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8CB1-BA5D-41CB-B469-2035B307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0864-4676-406C-84E3-584AFF88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676D-C2BC-41F1-8A4C-1AF3A857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7D69-2921-4D33-81B3-C1ECF93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4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83E-48F8-40D3-81C6-8DBED17F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4554-CFDC-4168-B7D4-212BAA19F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815D-BE4C-4F0E-8ADB-D9503512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5DF7-7EFD-49C2-B0A5-32E9052D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1276B-5EBC-4F66-848D-1BB1C87E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CEC1-5E24-4076-9FA4-2B4C814B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7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3043-99D4-4672-ACA5-CEBE6606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35A8-D5DB-4A13-B4D8-BB8A800E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4C26-7D3F-40C8-AE02-4C66F344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19034-D9F3-46F4-BCE7-5F4A91AB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B7D82-FF44-477C-A46F-872BDBCA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545F0-8856-4495-827A-6B485832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6CD39-EBB9-4D6B-A449-D5D10BF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E6E42-9BAC-4D33-81DF-79250845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73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5FE3-178A-41DC-B2FB-0A42D10A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15168-D330-4F29-97FE-426BBFCE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CBFDB-747B-4C69-AF58-550B190F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F296A-F450-40C5-BB88-AA54ABCC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71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78B6B-A57A-48F2-8B0A-CF5688B8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8FA95-32BF-401C-8DAA-30BB8FB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C24B-D286-49F4-9345-4F81B335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6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148B-D051-48F2-A34C-B69C1EA3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475-58A4-41C1-94B1-A57A7591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7789E-4956-45A8-8A7A-D2173A63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F3F2-7172-4F27-9200-CDE90AA8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B1C6-FBE2-456A-9947-F0C38FEE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FB96-296B-4D94-8DE5-9754B83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059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F9F4-EC92-4FC4-A387-0012B76C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76673-088C-4654-92D1-F8EBEBD98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1D02-6809-4D5C-B486-EEF87BED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0491D-5FA4-42D1-AFCC-EAEC3A7B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E726-CC64-43B6-AA2B-17FDF77D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621C-0266-4199-9748-585F640E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17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EF6F-7616-45A4-A71C-A854A7AB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452B-F987-401A-BE5E-3D984D47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9ABD-A372-49C8-8428-AA796B0DD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79E7-3A69-41C5-903D-682ADD965818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419E-9269-4F4E-B897-0CF4FACAA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3D17-1C23-42BB-A5DF-1CDD52D3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D3C8-3975-43E0-A144-FA6528C65F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8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ynamthaoquyen@gmail.com" TargetMode="External"/><Relationship Id="rId2" Type="http://schemas.openxmlformats.org/officeDocument/2006/relationships/hyperlink" Target="mailto:trongtri2410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dinhvan159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AAAC-FE50-4DBE-954F-E9498A7D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BÁO CÁO ĐỒ ÁN KNSBC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“Cách mạng công nghiệp 4.0”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A08B2-8C4F-4FE8-8785-7816AE7C7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Giáo viên phụ trách: Thầy Nguyễn Đức Huy</a:t>
            </a:r>
          </a:p>
          <a:p>
            <a:r>
              <a:rPr lang="en-US"/>
              <a:t>Nhóm soạn thảo:</a:t>
            </a:r>
            <a:endParaRPr lang="vi-VN"/>
          </a:p>
          <a:p>
            <a:r>
              <a:rPr lang="en-US"/>
              <a:t>Sinh viên: Nguyễn Minh Trọng Trí MSSV: 18600287 .Email: </a:t>
            </a:r>
            <a:r>
              <a:rPr lang="en-US" u="sng">
                <a:hlinkClick r:id="rId2"/>
              </a:rPr>
              <a:t>trongtri2410@gmail.com</a:t>
            </a:r>
            <a:endParaRPr lang="vi-VN"/>
          </a:p>
          <a:p>
            <a:r>
              <a:rPr lang="en-US"/>
              <a:t>Sinh viên: Nguyễn Huy Nam MSSV: 18600358 .Email: </a:t>
            </a:r>
            <a:r>
              <a:rPr lang="en-US" u="sng">
                <a:hlinkClick r:id="rId3"/>
              </a:rPr>
              <a:t>huynamthaoquyen@gmail.com</a:t>
            </a:r>
            <a:endParaRPr lang="vi-VN"/>
          </a:p>
          <a:p>
            <a:r>
              <a:rPr lang="en-US"/>
              <a:t>Sinh viên: Phạm Đình Văn MSSV: 18600319 .Email: </a:t>
            </a:r>
            <a:r>
              <a:rPr lang="en-US" u="sng">
                <a:hlinkClick r:id="rId4"/>
              </a:rPr>
              <a:t>dinhvan1599@gmail.com</a:t>
            </a:r>
            <a:endParaRPr lang="vi-VN"/>
          </a:p>
          <a:p>
            <a:endParaRPr lang="en-US"/>
          </a:p>
          <a:p>
            <a:endParaRPr lang="vi-VN"/>
          </a:p>
        </p:txBody>
      </p:sp>
      <p:pic>
        <p:nvPicPr>
          <p:cNvPr id="1028" name="Picture 4" descr="Káº¿t quáº£ hÃ¬nh áº£nh cho logo hcmus">
            <a:extLst>
              <a:ext uri="{FF2B5EF4-FFF2-40B4-BE49-F238E27FC236}">
                <a16:creationId xmlns:a16="http://schemas.microsoft.com/office/drawing/2014/main" id="{DD9914A8-622F-4BC5-922F-8D0EEFBD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106797"/>
            <a:ext cx="2464904" cy="1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6479-0D6A-4269-A463-E2E2A0CD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9EC279-FB22-42A2-A65C-BDAE4DAB4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7907"/>
              </p:ext>
            </p:extLst>
          </p:nvPr>
        </p:nvGraphicFramePr>
        <p:xfrm>
          <a:off x="838200" y="1825625"/>
          <a:ext cx="10515600" cy="437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6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9C44-8FF9-4681-A856-7C099CB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1F7-F6A3-443F-B920-44305A68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49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Times New Roman</vt:lpstr>
      <vt:lpstr>Office Theme</vt:lpstr>
      <vt:lpstr>BÁO CÁO ĐỒ ÁN KNSBC “Cách mạng công nghiệp 4.0”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KNSBC “Cách mạng công nghiệp 4.0”</dc:title>
  <dc:creator>uyenn</dc:creator>
  <cp:lastModifiedBy>uyenn</cp:lastModifiedBy>
  <cp:revision>3</cp:revision>
  <dcterms:created xsi:type="dcterms:W3CDTF">2019-05-29T14:42:23Z</dcterms:created>
  <dcterms:modified xsi:type="dcterms:W3CDTF">2019-05-29T15:09:51Z</dcterms:modified>
</cp:coreProperties>
</file>