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2B3AAE-DF23-41CF-BE6E-D23231E7E0F3}">
          <p14:sldIdLst>
            <p14:sldId id="256"/>
            <p14:sldId id="257"/>
          </p14:sldIdLst>
        </p14:section>
        <p14:section name="Giới thiệu về CMCN 4.0" id="{7969F4D8-8899-4189-BF02-8E60A04C7C24}">
          <p14:sldIdLst>
            <p14:sldId id="258"/>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91D175-BD86-4614-9BCA-71C625556B3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vi-VN"/>
        </a:p>
      </dgm:t>
    </dgm:pt>
    <dgm:pt modelId="{956A9065-D252-45D1-92B0-ABD5626DBC1C}">
      <dgm:prSet phldrT="[Text]"/>
      <dgm:spPr/>
      <dgm:t>
        <a:bodyPr/>
        <a:lstStyle/>
        <a:p>
          <a:r>
            <a:rPr lang="en-US"/>
            <a:t>Giới thiệu về CMCN 4.0	</a:t>
          </a:r>
          <a:endParaRPr lang="vi-VN"/>
        </a:p>
      </dgm:t>
    </dgm:pt>
    <dgm:pt modelId="{5DFF339F-CA11-466C-9F63-EFDBC9B4965B}" type="parTrans" cxnId="{E399DF4D-2AE0-4291-AAB3-19FB0D448864}">
      <dgm:prSet/>
      <dgm:spPr/>
      <dgm:t>
        <a:bodyPr/>
        <a:lstStyle/>
        <a:p>
          <a:endParaRPr lang="vi-VN"/>
        </a:p>
      </dgm:t>
    </dgm:pt>
    <dgm:pt modelId="{1BE10274-5072-4E51-B5E4-0D6C140CD3FB}" type="sibTrans" cxnId="{E399DF4D-2AE0-4291-AAB3-19FB0D448864}">
      <dgm:prSet/>
      <dgm:spPr/>
      <dgm:t>
        <a:bodyPr/>
        <a:lstStyle/>
        <a:p>
          <a:endParaRPr lang="vi-VN"/>
        </a:p>
      </dgm:t>
    </dgm:pt>
    <dgm:pt modelId="{E723CE57-527D-49EF-8D77-B86EE97098C9}">
      <dgm:prSet phldrT="[Text]"/>
      <dgm:spPr/>
      <dgm:t>
        <a:bodyPr/>
        <a:lstStyle/>
        <a:p>
          <a:r>
            <a:rPr lang="en-US"/>
            <a:t>Nguyên tắc thiết kế trong CMCN 4.0.</a:t>
          </a:r>
          <a:endParaRPr lang="vi-VN"/>
        </a:p>
      </dgm:t>
    </dgm:pt>
    <dgm:pt modelId="{46D3CAA4-1348-41E5-80F1-6C6776A54C27}" type="parTrans" cxnId="{77491065-24B3-4DEA-ADEE-3F99822928A7}">
      <dgm:prSet/>
      <dgm:spPr/>
      <dgm:t>
        <a:bodyPr/>
        <a:lstStyle/>
        <a:p>
          <a:endParaRPr lang="vi-VN"/>
        </a:p>
      </dgm:t>
    </dgm:pt>
    <dgm:pt modelId="{7DE4E07E-D15C-4580-B9A7-A835E1310B9E}" type="sibTrans" cxnId="{77491065-24B3-4DEA-ADEE-3F99822928A7}">
      <dgm:prSet/>
      <dgm:spPr/>
      <dgm:t>
        <a:bodyPr/>
        <a:lstStyle/>
        <a:p>
          <a:endParaRPr lang="vi-VN"/>
        </a:p>
      </dgm:t>
    </dgm:pt>
    <dgm:pt modelId="{E4287D9D-181D-49D2-B608-0AC5A2CCC128}">
      <dgm:prSet phldrT="[Text]"/>
      <dgm:spPr/>
      <dgm:t>
        <a:bodyPr/>
        <a:lstStyle/>
        <a:p>
          <a:r>
            <a:rPr lang="en-US"/>
            <a:t>Cơ hội và thách thức của Việt Nam trong CMCN 4.0.</a:t>
          </a:r>
          <a:endParaRPr lang="vi-VN"/>
        </a:p>
      </dgm:t>
    </dgm:pt>
    <dgm:pt modelId="{EA1A0BE9-4D3B-4050-8461-8640155D68ED}" type="parTrans" cxnId="{2E8687EF-F5C2-42C5-8700-01F0E34D59BC}">
      <dgm:prSet/>
      <dgm:spPr/>
      <dgm:t>
        <a:bodyPr/>
        <a:lstStyle/>
        <a:p>
          <a:endParaRPr lang="vi-VN"/>
        </a:p>
      </dgm:t>
    </dgm:pt>
    <dgm:pt modelId="{27857125-4877-488F-941E-F2FA05380B15}" type="sibTrans" cxnId="{2E8687EF-F5C2-42C5-8700-01F0E34D59BC}">
      <dgm:prSet/>
      <dgm:spPr/>
      <dgm:t>
        <a:bodyPr/>
        <a:lstStyle/>
        <a:p>
          <a:endParaRPr lang="vi-VN"/>
        </a:p>
      </dgm:t>
    </dgm:pt>
    <dgm:pt modelId="{D9C446C2-BBD6-4D0C-90FB-FF1C7D0FD9C7}" type="pres">
      <dgm:prSet presAssocID="{9491D175-BD86-4614-9BCA-71C625556B3E}" presName="outerComposite" presStyleCnt="0">
        <dgm:presLayoutVars>
          <dgm:chMax val="5"/>
          <dgm:dir/>
          <dgm:resizeHandles val="exact"/>
        </dgm:presLayoutVars>
      </dgm:prSet>
      <dgm:spPr/>
    </dgm:pt>
    <dgm:pt modelId="{1CA13671-A12A-4074-A36E-79104A7B1550}" type="pres">
      <dgm:prSet presAssocID="{9491D175-BD86-4614-9BCA-71C625556B3E}" presName="dummyMaxCanvas" presStyleCnt="0">
        <dgm:presLayoutVars/>
      </dgm:prSet>
      <dgm:spPr/>
    </dgm:pt>
    <dgm:pt modelId="{FEDE0BBA-5111-4D33-9271-2E01EF765EC5}" type="pres">
      <dgm:prSet presAssocID="{9491D175-BD86-4614-9BCA-71C625556B3E}" presName="ThreeNodes_1" presStyleLbl="node1" presStyleIdx="0" presStyleCnt="3" custScaleX="82883" custScaleY="66976">
        <dgm:presLayoutVars>
          <dgm:bulletEnabled val="1"/>
        </dgm:presLayoutVars>
      </dgm:prSet>
      <dgm:spPr/>
    </dgm:pt>
    <dgm:pt modelId="{0A9BABAD-5F84-4745-9E75-6C3C25FF2AE7}" type="pres">
      <dgm:prSet presAssocID="{9491D175-BD86-4614-9BCA-71C625556B3E}" presName="ThreeNodes_2" presStyleLbl="node1" presStyleIdx="1" presStyleCnt="3" custScaleX="81545" custScaleY="63073" custLinFactNeighborX="0" custLinFactNeighborY="2019">
        <dgm:presLayoutVars>
          <dgm:bulletEnabled val="1"/>
        </dgm:presLayoutVars>
      </dgm:prSet>
      <dgm:spPr/>
    </dgm:pt>
    <dgm:pt modelId="{972AC1B0-645A-47D9-B9EA-A174560AA8CC}" type="pres">
      <dgm:prSet presAssocID="{9491D175-BD86-4614-9BCA-71C625556B3E}" presName="ThreeNodes_3" presStyleLbl="node1" presStyleIdx="2" presStyleCnt="3" custScaleX="90289" custScaleY="59626" custLinFactNeighborX="890" custLinFactNeighborY="5047">
        <dgm:presLayoutVars>
          <dgm:bulletEnabled val="1"/>
        </dgm:presLayoutVars>
      </dgm:prSet>
      <dgm:spPr/>
    </dgm:pt>
    <dgm:pt modelId="{02F4AAE3-2B9B-410E-976B-74F2A1F4AF30}" type="pres">
      <dgm:prSet presAssocID="{9491D175-BD86-4614-9BCA-71C625556B3E}" presName="ThreeConn_1-2" presStyleLbl="fgAccFollowNode1" presStyleIdx="0" presStyleCnt="2" custScaleX="100854" custScaleY="83581" custLinFactX="-181272" custLinFactNeighborX="-200000" custLinFactNeighborY="1553">
        <dgm:presLayoutVars>
          <dgm:bulletEnabled val="1"/>
        </dgm:presLayoutVars>
      </dgm:prSet>
      <dgm:spPr/>
    </dgm:pt>
    <dgm:pt modelId="{E0DCB3AF-3FF1-460D-9536-1DA21ED7DF29}" type="pres">
      <dgm:prSet presAssocID="{9491D175-BD86-4614-9BCA-71C625556B3E}" presName="ThreeConn_2-3" presStyleLbl="fgAccFollowNode1" presStyleIdx="1" presStyleCnt="2" custScaleX="86839" custScaleY="90030" custLinFactX="-100000" custLinFactNeighborX="-195046" custLinFactNeighborY="7765">
        <dgm:presLayoutVars>
          <dgm:bulletEnabled val="1"/>
        </dgm:presLayoutVars>
      </dgm:prSet>
      <dgm:spPr/>
    </dgm:pt>
    <dgm:pt modelId="{F1FBCBAE-9CF8-476F-B533-B9EDA498B98D}" type="pres">
      <dgm:prSet presAssocID="{9491D175-BD86-4614-9BCA-71C625556B3E}" presName="ThreeNodes_1_text" presStyleLbl="node1" presStyleIdx="2" presStyleCnt="3">
        <dgm:presLayoutVars>
          <dgm:bulletEnabled val="1"/>
        </dgm:presLayoutVars>
      </dgm:prSet>
      <dgm:spPr/>
    </dgm:pt>
    <dgm:pt modelId="{87A6D876-602E-4663-93AA-AC8BB9F1C6B1}" type="pres">
      <dgm:prSet presAssocID="{9491D175-BD86-4614-9BCA-71C625556B3E}" presName="ThreeNodes_2_text" presStyleLbl="node1" presStyleIdx="2" presStyleCnt="3">
        <dgm:presLayoutVars>
          <dgm:bulletEnabled val="1"/>
        </dgm:presLayoutVars>
      </dgm:prSet>
      <dgm:spPr/>
    </dgm:pt>
    <dgm:pt modelId="{41DA9723-47A2-4714-B5B9-2A3EFE97121F}" type="pres">
      <dgm:prSet presAssocID="{9491D175-BD86-4614-9BCA-71C625556B3E}" presName="ThreeNodes_3_text" presStyleLbl="node1" presStyleIdx="2" presStyleCnt="3">
        <dgm:presLayoutVars>
          <dgm:bulletEnabled val="1"/>
        </dgm:presLayoutVars>
      </dgm:prSet>
      <dgm:spPr/>
    </dgm:pt>
  </dgm:ptLst>
  <dgm:cxnLst>
    <dgm:cxn modelId="{3AAE4917-AB66-42D2-9AD4-31C12B26C3B1}" type="presOf" srcId="{956A9065-D252-45D1-92B0-ABD5626DBC1C}" destId="{FEDE0BBA-5111-4D33-9271-2E01EF765EC5}" srcOrd="0" destOrd="0" presId="urn:microsoft.com/office/officeart/2005/8/layout/vProcess5"/>
    <dgm:cxn modelId="{6FF3FD1A-A77F-4C06-A042-582845D9277E}" type="presOf" srcId="{7DE4E07E-D15C-4580-B9A7-A835E1310B9E}" destId="{E0DCB3AF-3FF1-460D-9536-1DA21ED7DF29}" srcOrd="0" destOrd="0" presId="urn:microsoft.com/office/officeart/2005/8/layout/vProcess5"/>
    <dgm:cxn modelId="{0C0A8A1C-1409-43B2-AAA8-16AAC72B963A}" type="presOf" srcId="{E723CE57-527D-49EF-8D77-B86EE97098C9}" destId="{0A9BABAD-5F84-4745-9E75-6C3C25FF2AE7}" srcOrd="0" destOrd="0" presId="urn:microsoft.com/office/officeart/2005/8/layout/vProcess5"/>
    <dgm:cxn modelId="{C0E33237-8331-408D-9225-3EEFC31F771E}" type="presOf" srcId="{E4287D9D-181D-49D2-B608-0AC5A2CCC128}" destId="{41DA9723-47A2-4714-B5B9-2A3EFE97121F}" srcOrd="1" destOrd="0" presId="urn:microsoft.com/office/officeart/2005/8/layout/vProcess5"/>
    <dgm:cxn modelId="{2F8E855F-32B4-413F-9707-BB021ABADE92}" type="presOf" srcId="{1BE10274-5072-4E51-B5E4-0D6C140CD3FB}" destId="{02F4AAE3-2B9B-410E-976B-74F2A1F4AF30}" srcOrd="0" destOrd="0" presId="urn:microsoft.com/office/officeart/2005/8/layout/vProcess5"/>
    <dgm:cxn modelId="{77491065-24B3-4DEA-ADEE-3F99822928A7}" srcId="{9491D175-BD86-4614-9BCA-71C625556B3E}" destId="{E723CE57-527D-49EF-8D77-B86EE97098C9}" srcOrd="1" destOrd="0" parTransId="{46D3CAA4-1348-41E5-80F1-6C6776A54C27}" sibTransId="{7DE4E07E-D15C-4580-B9A7-A835E1310B9E}"/>
    <dgm:cxn modelId="{8ED4156A-283A-4A9A-AB5D-79F7E7D0A3AB}" type="presOf" srcId="{E723CE57-527D-49EF-8D77-B86EE97098C9}" destId="{87A6D876-602E-4663-93AA-AC8BB9F1C6B1}" srcOrd="1" destOrd="0" presId="urn:microsoft.com/office/officeart/2005/8/layout/vProcess5"/>
    <dgm:cxn modelId="{E399DF4D-2AE0-4291-AAB3-19FB0D448864}" srcId="{9491D175-BD86-4614-9BCA-71C625556B3E}" destId="{956A9065-D252-45D1-92B0-ABD5626DBC1C}" srcOrd="0" destOrd="0" parTransId="{5DFF339F-CA11-466C-9F63-EFDBC9B4965B}" sibTransId="{1BE10274-5072-4E51-B5E4-0D6C140CD3FB}"/>
    <dgm:cxn modelId="{5B802496-8B60-49ED-BF4B-D6A510F6EC3F}" type="presOf" srcId="{9491D175-BD86-4614-9BCA-71C625556B3E}" destId="{D9C446C2-BBD6-4D0C-90FB-FF1C7D0FD9C7}" srcOrd="0" destOrd="0" presId="urn:microsoft.com/office/officeart/2005/8/layout/vProcess5"/>
    <dgm:cxn modelId="{850DBDCB-F6F9-4F5B-B8E5-46D52367BEA2}" type="presOf" srcId="{E4287D9D-181D-49D2-B608-0AC5A2CCC128}" destId="{972AC1B0-645A-47D9-B9EA-A174560AA8CC}" srcOrd="0" destOrd="0" presId="urn:microsoft.com/office/officeart/2005/8/layout/vProcess5"/>
    <dgm:cxn modelId="{2E8687EF-F5C2-42C5-8700-01F0E34D59BC}" srcId="{9491D175-BD86-4614-9BCA-71C625556B3E}" destId="{E4287D9D-181D-49D2-B608-0AC5A2CCC128}" srcOrd="2" destOrd="0" parTransId="{EA1A0BE9-4D3B-4050-8461-8640155D68ED}" sibTransId="{27857125-4877-488F-941E-F2FA05380B15}"/>
    <dgm:cxn modelId="{A65FB9F0-298D-4721-A79B-4EEC2C1B0D97}" type="presOf" srcId="{956A9065-D252-45D1-92B0-ABD5626DBC1C}" destId="{F1FBCBAE-9CF8-476F-B533-B9EDA498B98D}" srcOrd="1" destOrd="0" presId="urn:microsoft.com/office/officeart/2005/8/layout/vProcess5"/>
    <dgm:cxn modelId="{36E09C53-C279-428B-9B03-39CF37607783}" type="presParOf" srcId="{D9C446C2-BBD6-4D0C-90FB-FF1C7D0FD9C7}" destId="{1CA13671-A12A-4074-A36E-79104A7B1550}" srcOrd="0" destOrd="0" presId="urn:microsoft.com/office/officeart/2005/8/layout/vProcess5"/>
    <dgm:cxn modelId="{2A7DC370-21D1-486A-A039-9E526AAB5554}" type="presParOf" srcId="{D9C446C2-BBD6-4D0C-90FB-FF1C7D0FD9C7}" destId="{FEDE0BBA-5111-4D33-9271-2E01EF765EC5}" srcOrd="1" destOrd="0" presId="urn:microsoft.com/office/officeart/2005/8/layout/vProcess5"/>
    <dgm:cxn modelId="{B9CB8BB8-C054-4C83-9639-383A3714A8B6}" type="presParOf" srcId="{D9C446C2-BBD6-4D0C-90FB-FF1C7D0FD9C7}" destId="{0A9BABAD-5F84-4745-9E75-6C3C25FF2AE7}" srcOrd="2" destOrd="0" presId="urn:microsoft.com/office/officeart/2005/8/layout/vProcess5"/>
    <dgm:cxn modelId="{514A5063-EDE3-4099-A9F7-DF33C0486B24}" type="presParOf" srcId="{D9C446C2-BBD6-4D0C-90FB-FF1C7D0FD9C7}" destId="{972AC1B0-645A-47D9-B9EA-A174560AA8CC}" srcOrd="3" destOrd="0" presId="urn:microsoft.com/office/officeart/2005/8/layout/vProcess5"/>
    <dgm:cxn modelId="{038979C2-6EA5-4E8F-97DE-F5AB2EB770A6}" type="presParOf" srcId="{D9C446C2-BBD6-4D0C-90FB-FF1C7D0FD9C7}" destId="{02F4AAE3-2B9B-410E-976B-74F2A1F4AF30}" srcOrd="4" destOrd="0" presId="urn:microsoft.com/office/officeart/2005/8/layout/vProcess5"/>
    <dgm:cxn modelId="{AE1474D6-1349-4401-B5ED-6E125426E5EF}" type="presParOf" srcId="{D9C446C2-BBD6-4D0C-90FB-FF1C7D0FD9C7}" destId="{E0DCB3AF-3FF1-460D-9536-1DA21ED7DF29}" srcOrd="5" destOrd="0" presId="urn:microsoft.com/office/officeart/2005/8/layout/vProcess5"/>
    <dgm:cxn modelId="{D6E8234B-B126-4602-A544-34ED2512F7C7}" type="presParOf" srcId="{D9C446C2-BBD6-4D0C-90FB-FF1C7D0FD9C7}" destId="{F1FBCBAE-9CF8-476F-B533-B9EDA498B98D}" srcOrd="6" destOrd="0" presId="urn:microsoft.com/office/officeart/2005/8/layout/vProcess5"/>
    <dgm:cxn modelId="{74CA354B-FD26-428C-A5BB-7AE2F15C7C30}" type="presParOf" srcId="{D9C446C2-BBD6-4D0C-90FB-FF1C7D0FD9C7}" destId="{87A6D876-602E-4663-93AA-AC8BB9F1C6B1}" srcOrd="7" destOrd="0" presId="urn:microsoft.com/office/officeart/2005/8/layout/vProcess5"/>
    <dgm:cxn modelId="{C58108B7-ED45-4E29-ABEB-8AF6D8F5993B}" type="presParOf" srcId="{D9C446C2-BBD6-4D0C-90FB-FF1C7D0FD9C7}" destId="{41DA9723-47A2-4714-B5B9-2A3EFE97121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E0BBA-5111-4D33-9271-2E01EF765EC5}">
      <dsp:nvSpPr>
        <dsp:cNvPr id="0" name=""/>
        <dsp:cNvSpPr/>
      </dsp:nvSpPr>
      <dsp:spPr>
        <a:xfrm>
          <a:off x="764980" y="216788"/>
          <a:ext cx="7408298" cy="8793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Giới thiệu về CMCN 4.0	</a:t>
          </a:r>
          <a:endParaRPr lang="vi-VN" sz="2300" kern="1200"/>
        </a:p>
      </dsp:txBody>
      <dsp:txXfrm>
        <a:off x="790735" y="242543"/>
        <a:ext cx="6246294" cy="827829"/>
      </dsp:txXfrm>
    </dsp:sp>
    <dsp:sp modelId="{0A9BABAD-5F84-4745-9E75-6C3C25FF2AE7}">
      <dsp:nvSpPr>
        <dsp:cNvPr id="0" name=""/>
        <dsp:cNvSpPr/>
      </dsp:nvSpPr>
      <dsp:spPr>
        <a:xfrm>
          <a:off x="1613447" y="1800655"/>
          <a:ext cx="7288704" cy="8280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Nguyên tắc thiết kế trong CMCN 4.0.</a:t>
          </a:r>
          <a:endParaRPr lang="vi-VN" sz="2300" kern="1200"/>
        </a:p>
      </dsp:txBody>
      <dsp:txXfrm>
        <a:off x="1637701" y="1824909"/>
        <a:ext cx="5901173" cy="779588"/>
      </dsp:txXfrm>
    </dsp:sp>
    <dsp:sp modelId="{972AC1B0-645A-47D9-B9EA-A174560AA8CC}">
      <dsp:nvSpPr>
        <dsp:cNvPr id="0" name=""/>
        <dsp:cNvSpPr/>
      </dsp:nvSpPr>
      <dsp:spPr>
        <a:xfrm>
          <a:off x="2090887" y="3394776"/>
          <a:ext cx="8070265" cy="7828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Cơ hội và thách thức của Việt Nam trong CMCN 4.0.</a:t>
          </a:r>
          <a:endParaRPr lang="vi-VN" sz="2300" kern="1200"/>
        </a:p>
      </dsp:txBody>
      <dsp:txXfrm>
        <a:off x="2113816" y="3417705"/>
        <a:ext cx="6541802" cy="736982"/>
      </dsp:txXfrm>
    </dsp:sp>
    <dsp:sp modelId="{02F4AAE3-2B9B-410E-976B-74F2A1F4AF30}">
      <dsp:nvSpPr>
        <dsp:cNvPr id="0" name=""/>
        <dsp:cNvSpPr/>
      </dsp:nvSpPr>
      <dsp:spPr>
        <a:xfrm>
          <a:off x="4827457" y="1078942"/>
          <a:ext cx="860684" cy="71327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vi-VN" sz="3400" kern="1200"/>
        </a:p>
      </dsp:txBody>
      <dsp:txXfrm>
        <a:off x="5021111" y="1078942"/>
        <a:ext cx="473376" cy="536741"/>
      </dsp:txXfrm>
    </dsp:sp>
    <dsp:sp modelId="{E0DCB3AF-3FF1-460D-9536-1DA21ED7DF29}">
      <dsp:nvSpPr>
        <dsp:cNvPr id="0" name=""/>
        <dsp:cNvSpPr/>
      </dsp:nvSpPr>
      <dsp:spPr>
        <a:xfrm>
          <a:off x="6411779" y="2627421"/>
          <a:ext cx="741080" cy="76831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vi-VN" sz="3600" kern="1200"/>
        </a:p>
      </dsp:txBody>
      <dsp:txXfrm>
        <a:off x="6578522" y="2627421"/>
        <a:ext cx="407594" cy="58489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4B3FB-8ECC-40AA-A4DF-6B62AF8969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F92DEDD5-D51A-47FE-A872-2DDCC640EF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E5818332-BB26-41DE-95B1-885BE6F454F9}"/>
              </a:ext>
            </a:extLst>
          </p:cNvPr>
          <p:cNvSpPr>
            <a:spLocks noGrp="1"/>
          </p:cNvSpPr>
          <p:nvPr>
            <p:ph type="dt" sz="half" idx="10"/>
          </p:nvPr>
        </p:nvSpPr>
        <p:spPr/>
        <p:txBody>
          <a:bodyPr/>
          <a:lstStyle/>
          <a:p>
            <a:fld id="{B7AE79E7-3A69-41C5-903D-682ADD965818}" type="datetimeFigureOut">
              <a:rPr lang="vi-VN" smtClean="0"/>
              <a:t>30/05/2019</a:t>
            </a:fld>
            <a:endParaRPr lang="vi-VN"/>
          </a:p>
        </p:txBody>
      </p:sp>
      <p:sp>
        <p:nvSpPr>
          <p:cNvPr id="5" name="Footer Placeholder 4">
            <a:extLst>
              <a:ext uri="{FF2B5EF4-FFF2-40B4-BE49-F238E27FC236}">
                <a16:creationId xmlns:a16="http://schemas.microsoft.com/office/drawing/2014/main" id="{07D021F5-10F3-41F2-B907-A623D126906E}"/>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2B77BF39-A2A1-445D-A586-1236A3CF0A6F}"/>
              </a:ext>
            </a:extLst>
          </p:cNvPr>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372876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2EC11-9594-4ACE-AF1C-AF7B8551EBC0}"/>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96F62885-5ED4-45EA-825E-507FF145FF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CA9A41AD-C52C-4843-BCF7-A88063D6CB24}"/>
              </a:ext>
            </a:extLst>
          </p:cNvPr>
          <p:cNvSpPr>
            <a:spLocks noGrp="1"/>
          </p:cNvSpPr>
          <p:nvPr>
            <p:ph type="dt" sz="half" idx="10"/>
          </p:nvPr>
        </p:nvSpPr>
        <p:spPr/>
        <p:txBody>
          <a:bodyPr/>
          <a:lstStyle/>
          <a:p>
            <a:fld id="{B7AE79E7-3A69-41C5-903D-682ADD965818}" type="datetimeFigureOut">
              <a:rPr lang="vi-VN" smtClean="0"/>
              <a:t>30/05/2019</a:t>
            </a:fld>
            <a:endParaRPr lang="vi-VN"/>
          </a:p>
        </p:txBody>
      </p:sp>
      <p:sp>
        <p:nvSpPr>
          <p:cNvPr id="5" name="Footer Placeholder 4">
            <a:extLst>
              <a:ext uri="{FF2B5EF4-FFF2-40B4-BE49-F238E27FC236}">
                <a16:creationId xmlns:a16="http://schemas.microsoft.com/office/drawing/2014/main" id="{98B8FF4A-2EFA-448E-B8A2-44AA699EFC87}"/>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9B927CE3-0E62-4B02-A6AF-9349C29F14BC}"/>
              </a:ext>
            </a:extLst>
          </p:cNvPr>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3736827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2A52BF-3AC2-4855-9C6C-2B84900ABD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67BE99D7-1EF8-4C31-98BA-106321662C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1B26E11C-B8B6-408C-B63F-AC630561EDC4}"/>
              </a:ext>
            </a:extLst>
          </p:cNvPr>
          <p:cNvSpPr>
            <a:spLocks noGrp="1"/>
          </p:cNvSpPr>
          <p:nvPr>
            <p:ph type="dt" sz="half" idx="10"/>
          </p:nvPr>
        </p:nvSpPr>
        <p:spPr/>
        <p:txBody>
          <a:bodyPr/>
          <a:lstStyle/>
          <a:p>
            <a:fld id="{B7AE79E7-3A69-41C5-903D-682ADD965818}" type="datetimeFigureOut">
              <a:rPr lang="vi-VN" smtClean="0"/>
              <a:t>30/05/2019</a:t>
            </a:fld>
            <a:endParaRPr lang="vi-VN"/>
          </a:p>
        </p:txBody>
      </p:sp>
      <p:sp>
        <p:nvSpPr>
          <p:cNvPr id="5" name="Footer Placeholder 4">
            <a:extLst>
              <a:ext uri="{FF2B5EF4-FFF2-40B4-BE49-F238E27FC236}">
                <a16:creationId xmlns:a16="http://schemas.microsoft.com/office/drawing/2014/main" id="{6B8761C3-2DF2-4D3C-9521-4C2706838A82}"/>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55904938-6C80-4CBD-BB6D-F00114AEEA97}"/>
              </a:ext>
            </a:extLst>
          </p:cNvPr>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18966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5A7E6-C4FF-48CB-BEAB-07998C3F060E}"/>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E08F8011-FFA8-4EAC-B8B2-8436ABD66E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AF79BB32-778B-4E88-836F-05EC8BB02063}"/>
              </a:ext>
            </a:extLst>
          </p:cNvPr>
          <p:cNvSpPr>
            <a:spLocks noGrp="1"/>
          </p:cNvSpPr>
          <p:nvPr>
            <p:ph type="dt" sz="half" idx="10"/>
          </p:nvPr>
        </p:nvSpPr>
        <p:spPr/>
        <p:txBody>
          <a:bodyPr/>
          <a:lstStyle/>
          <a:p>
            <a:fld id="{B7AE79E7-3A69-41C5-903D-682ADD965818}" type="datetimeFigureOut">
              <a:rPr lang="vi-VN" smtClean="0"/>
              <a:t>30/05/2019</a:t>
            </a:fld>
            <a:endParaRPr lang="vi-VN"/>
          </a:p>
        </p:txBody>
      </p:sp>
      <p:sp>
        <p:nvSpPr>
          <p:cNvPr id="5" name="Footer Placeholder 4">
            <a:extLst>
              <a:ext uri="{FF2B5EF4-FFF2-40B4-BE49-F238E27FC236}">
                <a16:creationId xmlns:a16="http://schemas.microsoft.com/office/drawing/2014/main" id="{F36284A0-8D06-4940-A81C-831259783739}"/>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F56F1456-4156-4A4E-BF70-B4A223ADA41E}"/>
              </a:ext>
            </a:extLst>
          </p:cNvPr>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1885518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B8410-1A44-4B19-BE93-67EAB3EFEC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9CDA8CB1-BA5D-41CB-B469-2035B3076E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420864-4676-406C-84E3-584AFF88123A}"/>
              </a:ext>
            </a:extLst>
          </p:cNvPr>
          <p:cNvSpPr>
            <a:spLocks noGrp="1"/>
          </p:cNvSpPr>
          <p:nvPr>
            <p:ph type="dt" sz="half" idx="10"/>
          </p:nvPr>
        </p:nvSpPr>
        <p:spPr/>
        <p:txBody>
          <a:bodyPr/>
          <a:lstStyle/>
          <a:p>
            <a:fld id="{B7AE79E7-3A69-41C5-903D-682ADD965818}" type="datetimeFigureOut">
              <a:rPr lang="vi-VN" smtClean="0"/>
              <a:t>30/05/2019</a:t>
            </a:fld>
            <a:endParaRPr lang="vi-VN"/>
          </a:p>
        </p:txBody>
      </p:sp>
      <p:sp>
        <p:nvSpPr>
          <p:cNvPr id="5" name="Footer Placeholder 4">
            <a:extLst>
              <a:ext uri="{FF2B5EF4-FFF2-40B4-BE49-F238E27FC236}">
                <a16:creationId xmlns:a16="http://schemas.microsoft.com/office/drawing/2014/main" id="{955A676D-C2BC-41F1-8A4C-1AF3A857D88D}"/>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357F7D69-2921-4D33-81B3-C1ECF930ED06}"/>
              </a:ext>
            </a:extLst>
          </p:cNvPr>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3531432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8F83E-48F8-40D3-81C6-8DBED17F601A}"/>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4AD94554-CFDC-4168-B7D4-212BAA19F8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9FFE815D-BE4C-4F0E-8ADB-D9503512E8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AACC5DF7-7EFD-49C2-B0A5-32E9052DFFA7}"/>
              </a:ext>
            </a:extLst>
          </p:cNvPr>
          <p:cNvSpPr>
            <a:spLocks noGrp="1"/>
          </p:cNvSpPr>
          <p:nvPr>
            <p:ph type="dt" sz="half" idx="10"/>
          </p:nvPr>
        </p:nvSpPr>
        <p:spPr/>
        <p:txBody>
          <a:bodyPr/>
          <a:lstStyle/>
          <a:p>
            <a:fld id="{B7AE79E7-3A69-41C5-903D-682ADD965818}" type="datetimeFigureOut">
              <a:rPr lang="vi-VN" smtClean="0"/>
              <a:t>30/05/2019</a:t>
            </a:fld>
            <a:endParaRPr lang="vi-VN"/>
          </a:p>
        </p:txBody>
      </p:sp>
      <p:sp>
        <p:nvSpPr>
          <p:cNvPr id="6" name="Footer Placeholder 5">
            <a:extLst>
              <a:ext uri="{FF2B5EF4-FFF2-40B4-BE49-F238E27FC236}">
                <a16:creationId xmlns:a16="http://schemas.microsoft.com/office/drawing/2014/main" id="{F801276B-5EBC-4F66-848D-1BB1C87E5CB0}"/>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4A94CEC1-5E24-4076-9FA4-2B4C814B3FD6}"/>
              </a:ext>
            </a:extLst>
          </p:cNvPr>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821703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23043-99D4-4672-ACA5-CEBE6606A401}"/>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A4E935A8-D5DB-4A13-B4D8-BB8A800EC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104C26-7D3F-40C8-AE02-4C66F344C6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AA419034-D9F3-46F4-BCE7-5F4A91ABC0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0B7D82-FF44-477C-A46F-872BDBCAF4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408545F0-8856-4495-827A-6B485832A5DF}"/>
              </a:ext>
            </a:extLst>
          </p:cNvPr>
          <p:cNvSpPr>
            <a:spLocks noGrp="1"/>
          </p:cNvSpPr>
          <p:nvPr>
            <p:ph type="dt" sz="half" idx="10"/>
          </p:nvPr>
        </p:nvSpPr>
        <p:spPr/>
        <p:txBody>
          <a:bodyPr/>
          <a:lstStyle/>
          <a:p>
            <a:fld id="{B7AE79E7-3A69-41C5-903D-682ADD965818}" type="datetimeFigureOut">
              <a:rPr lang="vi-VN" smtClean="0"/>
              <a:t>30/05/2019</a:t>
            </a:fld>
            <a:endParaRPr lang="vi-VN"/>
          </a:p>
        </p:txBody>
      </p:sp>
      <p:sp>
        <p:nvSpPr>
          <p:cNvPr id="8" name="Footer Placeholder 7">
            <a:extLst>
              <a:ext uri="{FF2B5EF4-FFF2-40B4-BE49-F238E27FC236}">
                <a16:creationId xmlns:a16="http://schemas.microsoft.com/office/drawing/2014/main" id="{5246CD39-EBB9-4D6B-A449-D5D10BF7DB75}"/>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23CE6E42-9BAC-4D33-81DF-792508456234}"/>
              </a:ext>
            </a:extLst>
          </p:cNvPr>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3577363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75FE3-178A-41DC-B2FB-0A42D10A58E2}"/>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9FA15168-D330-4F29-97FE-426BBFCED50D}"/>
              </a:ext>
            </a:extLst>
          </p:cNvPr>
          <p:cNvSpPr>
            <a:spLocks noGrp="1"/>
          </p:cNvSpPr>
          <p:nvPr>
            <p:ph type="dt" sz="half" idx="10"/>
          </p:nvPr>
        </p:nvSpPr>
        <p:spPr/>
        <p:txBody>
          <a:bodyPr/>
          <a:lstStyle/>
          <a:p>
            <a:fld id="{B7AE79E7-3A69-41C5-903D-682ADD965818}" type="datetimeFigureOut">
              <a:rPr lang="vi-VN" smtClean="0"/>
              <a:t>30/05/2019</a:t>
            </a:fld>
            <a:endParaRPr lang="vi-VN"/>
          </a:p>
        </p:txBody>
      </p:sp>
      <p:sp>
        <p:nvSpPr>
          <p:cNvPr id="4" name="Footer Placeholder 3">
            <a:extLst>
              <a:ext uri="{FF2B5EF4-FFF2-40B4-BE49-F238E27FC236}">
                <a16:creationId xmlns:a16="http://schemas.microsoft.com/office/drawing/2014/main" id="{459CBFDB-747B-4C69-AF58-550B190F269E}"/>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B33F296A-F450-40C5-BB88-AA54ABCC8E17}"/>
              </a:ext>
            </a:extLst>
          </p:cNvPr>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2327176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E78B6B-A57A-48F2-8B0A-CF5688B8D5CC}"/>
              </a:ext>
            </a:extLst>
          </p:cNvPr>
          <p:cNvSpPr>
            <a:spLocks noGrp="1"/>
          </p:cNvSpPr>
          <p:nvPr>
            <p:ph type="dt" sz="half" idx="10"/>
          </p:nvPr>
        </p:nvSpPr>
        <p:spPr/>
        <p:txBody>
          <a:bodyPr/>
          <a:lstStyle/>
          <a:p>
            <a:fld id="{B7AE79E7-3A69-41C5-903D-682ADD965818}" type="datetimeFigureOut">
              <a:rPr lang="vi-VN" smtClean="0"/>
              <a:t>30/05/2019</a:t>
            </a:fld>
            <a:endParaRPr lang="vi-VN"/>
          </a:p>
        </p:txBody>
      </p:sp>
      <p:sp>
        <p:nvSpPr>
          <p:cNvPr id="3" name="Footer Placeholder 2">
            <a:extLst>
              <a:ext uri="{FF2B5EF4-FFF2-40B4-BE49-F238E27FC236}">
                <a16:creationId xmlns:a16="http://schemas.microsoft.com/office/drawing/2014/main" id="{6C58FA95-32BF-401C-8DAA-30BB8FBD1F9D}"/>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15FCC24B-D286-49F4-9345-4F81B335E393}"/>
              </a:ext>
            </a:extLst>
          </p:cNvPr>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2392694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E148B-D051-48F2-A34C-B69C1EA309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AF5B7475-58A4-41C1-94B1-A57A7591F8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92F7789E-4956-45A8-8A7A-D2173A63A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2DF3F2-7172-4F27-9200-CDE90AA8D14F}"/>
              </a:ext>
            </a:extLst>
          </p:cNvPr>
          <p:cNvSpPr>
            <a:spLocks noGrp="1"/>
          </p:cNvSpPr>
          <p:nvPr>
            <p:ph type="dt" sz="half" idx="10"/>
          </p:nvPr>
        </p:nvSpPr>
        <p:spPr/>
        <p:txBody>
          <a:bodyPr/>
          <a:lstStyle/>
          <a:p>
            <a:fld id="{B7AE79E7-3A69-41C5-903D-682ADD965818}" type="datetimeFigureOut">
              <a:rPr lang="vi-VN" smtClean="0"/>
              <a:t>30/05/2019</a:t>
            </a:fld>
            <a:endParaRPr lang="vi-VN"/>
          </a:p>
        </p:txBody>
      </p:sp>
      <p:sp>
        <p:nvSpPr>
          <p:cNvPr id="6" name="Footer Placeholder 5">
            <a:extLst>
              <a:ext uri="{FF2B5EF4-FFF2-40B4-BE49-F238E27FC236}">
                <a16:creationId xmlns:a16="http://schemas.microsoft.com/office/drawing/2014/main" id="{1033B1C6-FBE2-456A-9947-F0C38FEEAAA1}"/>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F10AFB96-296B-4D94-8DE5-9754B8304126}"/>
              </a:ext>
            </a:extLst>
          </p:cNvPr>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2460590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BF9F4-EC92-4FC4-A387-0012B76CA9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61E76673-088C-4654-92D1-F8EBEBD983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C9991D02-6809-4D5C-B486-EEF87BED73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E0491D-5FA4-42D1-AFCC-EAEC3A7BE453}"/>
              </a:ext>
            </a:extLst>
          </p:cNvPr>
          <p:cNvSpPr>
            <a:spLocks noGrp="1"/>
          </p:cNvSpPr>
          <p:nvPr>
            <p:ph type="dt" sz="half" idx="10"/>
          </p:nvPr>
        </p:nvSpPr>
        <p:spPr/>
        <p:txBody>
          <a:bodyPr/>
          <a:lstStyle/>
          <a:p>
            <a:fld id="{B7AE79E7-3A69-41C5-903D-682ADD965818}" type="datetimeFigureOut">
              <a:rPr lang="vi-VN" smtClean="0"/>
              <a:t>30/05/2019</a:t>
            </a:fld>
            <a:endParaRPr lang="vi-VN"/>
          </a:p>
        </p:txBody>
      </p:sp>
      <p:sp>
        <p:nvSpPr>
          <p:cNvPr id="6" name="Footer Placeholder 5">
            <a:extLst>
              <a:ext uri="{FF2B5EF4-FFF2-40B4-BE49-F238E27FC236}">
                <a16:creationId xmlns:a16="http://schemas.microsoft.com/office/drawing/2014/main" id="{C91EE726-CC64-43B6-AA2B-17FDF77DFCA8}"/>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6506621C-0266-4199-9748-585F640EF662}"/>
              </a:ext>
            </a:extLst>
          </p:cNvPr>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263170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11EF6F-7616-45A4-A71C-A854A7ABB6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5786452B-F987-401A-BE5E-3D984D474A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8A19ABD-A372-49C8-8428-AA796B0DD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E79E7-3A69-41C5-903D-682ADD965818}" type="datetimeFigureOut">
              <a:rPr lang="vi-VN" smtClean="0"/>
              <a:t>30/05/2019</a:t>
            </a:fld>
            <a:endParaRPr lang="vi-VN"/>
          </a:p>
        </p:txBody>
      </p:sp>
      <p:sp>
        <p:nvSpPr>
          <p:cNvPr id="5" name="Footer Placeholder 4">
            <a:extLst>
              <a:ext uri="{FF2B5EF4-FFF2-40B4-BE49-F238E27FC236}">
                <a16:creationId xmlns:a16="http://schemas.microsoft.com/office/drawing/2014/main" id="{0514419E-9269-4F4E-B897-0CF4FACAA3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58C03D17-1C23-42BB-A5DF-1CDD52D361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71D3C8-3975-43E0-A144-FA6528C65F0C}" type="slidenum">
              <a:rPr lang="vi-VN" smtClean="0"/>
              <a:t>‹#›</a:t>
            </a:fld>
            <a:endParaRPr lang="vi-VN"/>
          </a:p>
        </p:txBody>
      </p:sp>
    </p:spTree>
    <p:extLst>
      <p:ext uri="{BB962C8B-B14F-4D97-AF65-F5344CB8AC3E}">
        <p14:creationId xmlns:p14="http://schemas.microsoft.com/office/powerpoint/2010/main" val="3755805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uynamthaoquyen@gmail.com" TargetMode="External"/><Relationship Id="rId2" Type="http://schemas.openxmlformats.org/officeDocument/2006/relationships/hyperlink" Target="mailto:trongtri2410@gmail.com" TargetMode="Externa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hyperlink" Target="mailto:dinhvan1599@gmail.com"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vi.wikipedia.org/wiki/M%E1%BA%A1ng_l%C6%B0%E1%BB%9Bi_v%E1%BA%A1n_v%E1%BA%ADt_k%E1%BA%BFt_n%E1%BB%91i_Internet" TargetMode="External"/><Relationship Id="rId2" Type="http://schemas.openxmlformats.org/officeDocument/2006/relationships/hyperlink" Target="https://vi.wikipedia.org/wiki/T%E1%BB%B1_%C4%91%E1%BB%99ng_h%C3%B3a" TargetMode="External"/><Relationship Id="rId1" Type="http://schemas.openxmlformats.org/officeDocument/2006/relationships/slideLayout" Target="../slideLayouts/slideLayout2.xml"/><Relationship Id="rId5" Type="http://schemas.openxmlformats.org/officeDocument/2006/relationships/hyperlink" Target="https://vi.wikipedia.org/w/index.php?title=%C4%90i%E1%BB%87n_to%C3%A1n_nh%E1%BA%ADn_th%E1%BB%A9c&amp;action=edit&amp;redlink=1" TargetMode="External"/><Relationship Id="rId4" Type="http://schemas.openxmlformats.org/officeDocument/2006/relationships/hyperlink" Target="https://vi.wikipedia.org/wiki/%C4%90i%E1%BB%87n_to%C3%A1n_%C4%91%C3%A1m_m%C3%A2y"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6AAAC-FE50-4DBE-954F-E9498A7DAC18}"/>
              </a:ext>
            </a:extLst>
          </p:cNvPr>
          <p:cNvSpPr>
            <a:spLocks noGrp="1"/>
          </p:cNvSpPr>
          <p:nvPr>
            <p:ph type="ctrTitle"/>
          </p:nvPr>
        </p:nvSpPr>
        <p:spPr>
          <a:xfrm>
            <a:off x="1524000" y="1427163"/>
            <a:ext cx="9144000" cy="2387600"/>
          </a:xfrm>
        </p:spPr>
        <p:txBody>
          <a:bodyPr>
            <a:normAutofit/>
          </a:bodyPr>
          <a:lstStyle/>
          <a:p>
            <a:r>
              <a:rPr lang="en-US">
                <a:latin typeface="Segoe UI" panose="020B0502040204020203" pitchFamily="34" charset="0"/>
                <a:cs typeface="Segoe UI" panose="020B0502040204020203" pitchFamily="34" charset="0"/>
              </a:rPr>
              <a:t>BÁO CÁO ĐỒ ÁN KNSBC</a:t>
            </a:r>
            <a:br>
              <a:rPr lang="en-US">
                <a:latin typeface="Segoe UI" panose="020B0502040204020203" pitchFamily="34" charset="0"/>
                <a:cs typeface="Segoe UI" panose="020B0502040204020203" pitchFamily="34" charset="0"/>
              </a:rPr>
            </a:br>
            <a:r>
              <a:rPr lang="en-US" sz="4000">
                <a:latin typeface="Segoe UI" panose="020B0502040204020203" pitchFamily="34" charset="0"/>
                <a:cs typeface="Segoe UI" panose="020B0502040204020203" pitchFamily="34" charset="0"/>
              </a:rPr>
              <a:t>“Cách mạng công nghiệp 4.0”</a:t>
            </a:r>
            <a:endParaRPr lang="vi-VN">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B63A08B2-8C4F-4FE8-8785-7816AE7C7DE9}"/>
              </a:ext>
            </a:extLst>
          </p:cNvPr>
          <p:cNvSpPr>
            <a:spLocks noGrp="1"/>
          </p:cNvSpPr>
          <p:nvPr>
            <p:ph type="subTitle" idx="1"/>
          </p:nvPr>
        </p:nvSpPr>
        <p:spPr>
          <a:xfrm>
            <a:off x="1524000" y="4079875"/>
            <a:ext cx="9144000" cy="1655762"/>
          </a:xfrm>
        </p:spPr>
        <p:txBody>
          <a:bodyPr>
            <a:normAutofit fontScale="77500" lnSpcReduction="20000"/>
          </a:bodyPr>
          <a:lstStyle/>
          <a:p>
            <a:r>
              <a:rPr lang="en-US"/>
              <a:t>Giáo viên phụ trách: Thầy Nguyễn Đức Huy</a:t>
            </a:r>
          </a:p>
          <a:p>
            <a:r>
              <a:rPr lang="en-US"/>
              <a:t>Nhóm soạn thảo:</a:t>
            </a:r>
            <a:endParaRPr lang="vi-VN"/>
          </a:p>
          <a:p>
            <a:r>
              <a:rPr lang="en-US"/>
              <a:t>Sinh viên: Nguyễn Minh Trọng Trí MSSV: 18600287 .Email: </a:t>
            </a:r>
            <a:r>
              <a:rPr lang="en-US" u="sng">
                <a:hlinkClick r:id="rId2"/>
              </a:rPr>
              <a:t>trongtri2410@gmail.com</a:t>
            </a:r>
            <a:endParaRPr lang="vi-VN"/>
          </a:p>
          <a:p>
            <a:r>
              <a:rPr lang="en-US"/>
              <a:t>Sinh viên: Nguyễn Huy Nam MSSV: 18600358 .Email: </a:t>
            </a:r>
            <a:r>
              <a:rPr lang="en-US" u="sng">
                <a:hlinkClick r:id="rId3"/>
              </a:rPr>
              <a:t>huynamthaoquyen@gmail.com</a:t>
            </a:r>
            <a:endParaRPr lang="vi-VN"/>
          </a:p>
          <a:p>
            <a:r>
              <a:rPr lang="en-US"/>
              <a:t>Sinh viên: Phạm Đình Văn MSSV: 18600319 .Email: </a:t>
            </a:r>
            <a:r>
              <a:rPr lang="en-US" u="sng">
                <a:hlinkClick r:id="rId4"/>
              </a:rPr>
              <a:t>dinhvan1599@gmail.com</a:t>
            </a:r>
            <a:endParaRPr lang="vi-VN"/>
          </a:p>
          <a:p>
            <a:endParaRPr lang="en-US"/>
          </a:p>
          <a:p>
            <a:endParaRPr lang="vi-VN"/>
          </a:p>
        </p:txBody>
      </p:sp>
      <p:pic>
        <p:nvPicPr>
          <p:cNvPr id="1028" name="Picture 4" descr="Káº¿t quáº£ hÃ¬nh áº£nh cho logo hcmus">
            <a:extLst>
              <a:ext uri="{FF2B5EF4-FFF2-40B4-BE49-F238E27FC236}">
                <a16:creationId xmlns:a16="http://schemas.microsoft.com/office/drawing/2014/main" id="{DD9914A8-622F-4BC5-922F-8D0EEFBDC1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54818" y="106797"/>
            <a:ext cx="2464904" cy="1939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82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56479-0D6A-4269-A463-E2E2A0CD176A}"/>
              </a:ext>
            </a:extLst>
          </p:cNvPr>
          <p:cNvSpPr>
            <a:spLocks noGrp="1"/>
          </p:cNvSpPr>
          <p:nvPr>
            <p:ph type="title"/>
          </p:nvPr>
        </p:nvSpPr>
        <p:spPr/>
        <p:txBody>
          <a:bodyPr/>
          <a:lstStyle/>
          <a:p>
            <a:pPr algn="ctr"/>
            <a:r>
              <a:rPr lang="vi-VN">
                <a:solidFill>
                  <a:schemeClr val="accent2"/>
                </a:solidFill>
              </a:rPr>
              <a:t>SECTION</a:t>
            </a:r>
          </a:p>
        </p:txBody>
      </p:sp>
      <p:graphicFrame>
        <p:nvGraphicFramePr>
          <p:cNvPr id="4" name="Content Placeholder 3">
            <a:extLst>
              <a:ext uri="{FF2B5EF4-FFF2-40B4-BE49-F238E27FC236}">
                <a16:creationId xmlns:a16="http://schemas.microsoft.com/office/drawing/2014/main" id="{E69EC279-FB22-42A2-A65C-BDAE4DAB4E6B}"/>
              </a:ext>
            </a:extLst>
          </p:cNvPr>
          <p:cNvGraphicFramePr>
            <a:graphicFrameLocks noGrp="1"/>
          </p:cNvGraphicFramePr>
          <p:nvPr>
            <p:ph idx="1"/>
            <p:extLst>
              <p:ext uri="{D42A27DB-BD31-4B8C-83A1-F6EECF244321}">
                <p14:modId xmlns:p14="http://schemas.microsoft.com/office/powerpoint/2010/main" val="58457907"/>
              </p:ext>
            </p:extLst>
          </p:nvPr>
        </p:nvGraphicFramePr>
        <p:xfrm>
          <a:off x="838200" y="1825625"/>
          <a:ext cx="10515600" cy="4376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2672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A9C44-8FF9-4681-A856-7C099CBF4CBC}"/>
              </a:ext>
            </a:extLst>
          </p:cNvPr>
          <p:cNvSpPr>
            <a:spLocks noGrp="1"/>
          </p:cNvSpPr>
          <p:nvPr>
            <p:ph type="title"/>
          </p:nvPr>
        </p:nvSpPr>
        <p:spPr/>
        <p:txBody>
          <a:bodyPr/>
          <a:lstStyle/>
          <a:p>
            <a:pPr marL="857250" indent="-857250">
              <a:buFont typeface="+mj-lt"/>
              <a:buAutoNum type="romanUcPeriod"/>
            </a:pPr>
            <a:r>
              <a:rPr lang="vi-VN">
                <a:solidFill>
                  <a:srgbClr val="FF0000"/>
                </a:solidFill>
                <a:latin typeface="Segoe UI" panose="020B0502040204020203" pitchFamily="34" charset="0"/>
                <a:cs typeface="Segoe UI" panose="020B0502040204020203" pitchFamily="34" charset="0"/>
              </a:rPr>
              <a:t>Giới thiệu về CMCN 4.0 </a:t>
            </a:r>
          </a:p>
        </p:txBody>
      </p:sp>
      <p:sp>
        <p:nvSpPr>
          <p:cNvPr id="3" name="Content Placeholder 2">
            <a:extLst>
              <a:ext uri="{FF2B5EF4-FFF2-40B4-BE49-F238E27FC236}">
                <a16:creationId xmlns:a16="http://schemas.microsoft.com/office/drawing/2014/main" id="{01E2C1F7-F6A3-443F-B920-44305A688B2B}"/>
              </a:ext>
            </a:extLst>
          </p:cNvPr>
          <p:cNvSpPr>
            <a:spLocks noGrp="1"/>
          </p:cNvSpPr>
          <p:nvPr>
            <p:ph idx="1"/>
          </p:nvPr>
        </p:nvSpPr>
        <p:spPr/>
        <p:txBody>
          <a:bodyPr/>
          <a:lstStyle/>
          <a:p>
            <a:pPr lvl="1"/>
            <a:r>
              <a:rPr lang="vi-VN" sz="2000"/>
              <a:t>Thuật ngữ "</a:t>
            </a:r>
            <a:r>
              <a:rPr lang="vi-VN" sz="2000" b="1"/>
              <a:t>Cách mạng công nghiệp lần thứ tư</a:t>
            </a:r>
            <a:r>
              <a:rPr lang="vi-VN" sz="2000"/>
              <a:t>" đã được áp dụng cho sự phát triển công nghệ quan trọng một vài lần trong 75 năm qua, và là để thảo luận về học thuật. Khái niệm </a:t>
            </a:r>
            <a:r>
              <a:rPr lang="vi-VN" sz="2000" b="1"/>
              <a:t>Công nghiệp 4.0</a:t>
            </a:r>
            <a:r>
              <a:rPr lang="vi-VN" sz="2000"/>
              <a:t> hay nhà máy thông minh lần đầu tiên được đưa ra tại Hội chợ công nghiệp Hannover tại Cộng hòa Liên bang Đức vào năm 2011. Công nghiệp 4.0 nhằm thông minh hóa quá trình sản xuất và quản lý trong ngành công nghiệp chế tạo. Sự ra đời của Công nghiệp 4.0 tại Đức đã thúc đẩy các nước tiên tiến khác như Mỹ, Nhật, Trung Quốc, Ấn Độ thúc đẩy phát triển các chương trình tương tự nhằm duy trì lợi thế cạnh tranh của mình.</a:t>
            </a:r>
          </a:p>
          <a:p>
            <a:pPr lvl="1"/>
            <a:r>
              <a:rPr lang="en-US" sz="2000" b="1"/>
              <a:t>C</a:t>
            </a:r>
            <a:r>
              <a:rPr lang="vi-VN" sz="2000" b="1"/>
              <a:t>ông nghiệp 4.0</a:t>
            </a:r>
            <a:r>
              <a:rPr lang="vi-VN" sz="2000"/>
              <a:t> là xu hướng hiện thời trong việc </a:t>
            </a:r>
            <a:r>
              <a:rPr lang="vi-VN" sz="2000" u="sng">
                <a:hlinkClick r:id="rId2" tooltip="Tự động hóa"/>
              </a:rPr>
              <a:t>tự động hóa</a:t>
            </a:r>
            <a:r>
              <a:rPr lang="vi-VN" sz="2000"/>
              <a:t> và trao đổi dữ liệu trong công nghệ sản xuất. Nó bao gồm các hệ thống không gian mạng thực-ảo (</a:t>
            </a:r>
            <a:r>
              <a:rPr lang="vi-VN" sz="2000" i="1"/>
              <a:t>cyber-physical system</a:t>
            </a:r>
            <a:r>
              <a:rPr lang="vi-VN" sz="2000"/>
              <a:t>), </a:t>
            </a:r>
            <a:r>
              <a:rPr lang="vi-VN" sz="2000" u="sng">
                <a:hlinkClick r:id="rId3" tooltip="Mạng lưới vạn vật kết nối Internet"/>
              </a:rPr>
              <a:t>Internet Vạn Vật</a:t>
            </a:r>
            <a:r>
              <a:rPr lang="vi-VN" sz="2000"/>
              <a:t> và </a:t>
            </a:r>
            <a:r>
              <a:rPr lang="vi-VN" sz="2000" u="sng">
                <a:hlinkClick r:id="rId4" tooltip="Điện toán đám mây"/>
              </a:rPr>
              <a:t>điện toán đám mây</a:t>
            </a:r>
            <a:r>
              <a:rPr lang="vi-VN" sz="2000"/>
              <a:t> và </a:t>
            </a:r>
            <a:r>
              <a:rPr lang="vi-VN" sz="2000" u="sng">
                <a:hlinkClick r:id="rId5" tooltip="Điện toán nhận thức (trang chưa được viết)"/>
              </a:rPr>
              <a:t>điện toán nhận thức</a:t>
            </a:r>
            <a:r>
              <a:rPr lang="en-US"/>
              <a:t>.</a:t>
            </a:r>
            <a:endParaRPr lang="vi-VN"/>
          </a:p>
          <a:p>
            <a:pPr lvl="1"/>
            <a:endParaRPr lang="vi-VN" sz="2000"/>
          </a:p>
          <a:p>
            <a:endParaRPr lang="vi-VN"/>
          </a:p>
        </p:txBody>
      </p:sp>
    </p:spTree>
    <p:extLst>
      <p:ext uri="{BB962C8B-B14F-4D97-AF65-F5344CB8AC3E}">
        <p14:creationId xmlns:p14="http://schemas.microsoft.com/office/powerpoint/2010/main" val="1214957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7EF27C-39B5-49B8-9285-81ACA7E9406D}"/>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marL="857250" indent="-857250" algn="ctr">
              <a:buFont typeface="+mj-lt"/>
              <a:buAutoNum type="romanUcPeriod"/>
            </a:pPr>
            <a:r>
              <a:rPr lang="vi-VN" sz="2400">
                <a:solidFill>
                  <a:srgbClr val="FFFFFF"/>
                </a:solidFill>
                <a:latin typeface="Segoe UI" panose="020B0502040204020203" pitchFamily="34" charset="0"/>
                <a:cs typeface="Segoe UI" panose="020B0502040204020203" pitchFamily="34" charset="0"/>
              </a:rPr>
              <a:t>Giới thiệu về CMCN 4.0 </a:t>
            </a:r>
            <a:endParaRPr lang="vi-VN" sz="2400">
              <a:solidFill>
                <a:srgbClr val="FFFFFF"/>
              </a:solidFill>
            </a:endParaRPr>
          </a:p>
        </p:txBody>
      </p:sp>
      <p:pic>
        <p:nvPicPr>
          <p:cNvPr id="4" name="Picture 3" descr="https://upload.wikimedia.org/wikipedia/commons/thumb/c/c8/Industry_4.0.png/500px-Industry_4.0.png">
            <a:extLst>
              <a:ext uri="{FF2B5EF4-FFF2-40B4-BE49-F238E27FC236}">
                <a16:creationId xmlns:a16="http://schemas.microsoft.com/office/drawing/2014/main" id="{BD1FE153-FA49-48B8-ABB0-5805BEDA4FB5}"/>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038600" y="1313299"/>
            <a:ext cx="6373496" cy="3091146"/>
          </a:xfrm>
          <a:prstGeom prst="rect">
            <a:avLst/>
          </a:prstGeom>
          <a:noFill/>
        </p:spPr>
      </p:pic>
      <p:sp>
        <p:nvSpPr>
          <p:cNvPr id="3" name="Content Placeholder 2">
            <a:extLst>
              <a:ext uri="{FF2B5EF4-FFF2-40B4-BE49-F238E27FC236}">
                <a16:creationId xmlns:a16="http://schemas.microsoft.com/office/drawing/2014/main" id="{B8C3586C-BB7A-454A-AA27-E8A3A9764B1E}"/>
              </a:ext>
            </a:extLst>
          </p:cNvPr>
          <p:cNvSpPr>
            <a:spLocks noGrp="1"/>
          </p:cNvSpPr>
          <p:nvPr>
            <p:ph idx="1"/>
          </p:nvPr>
        </p:nvSpPr>
        <p:spPr>
          <a:xfrm>
            <a:off x="4038600" y="4884873"/>
            <a:ext cx="7188199" cy="1292090"/>
          </a:xfrm>
        </p:spPr>
        <p:txBody>
          <a:bodyPr>
            <a:normAutofit/>
          </a:bodyPr>
          <a:lstStyle/>
          <a:p>
            <a:pPr marL="0" indent="0">
              <a:buNone/>
            </a:pPr>
            <a:r>
              <a:rPr lang="vi-VN" sz="1800"/>
              <a:t>Hình ảnh những cuộc CMCN qua từng thời kì lịch sử </a:t>
            </a:r>
          </a:p>
          <a:p>
            <a:pPr marL="0" indent="0">
              <a:buNone/>
            </a:pPr>
            <a:endParaRPr lang="vi-VN" sz="1800"/>
          </a:p>
        </p:txBody>
      </p:sp>
    </p:spTree>
    <p:extLst>
      <p:ext uri="{BB962C8B-B14F-4D97-AF65-F5344CB8AC3E}">
        <p14:creationId xmlns:p14="http://schemas.microsoft.com/office/powerpoint/2010/main" val="12623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260</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Segoe UI</vt:lpstr>
      <vt:lpstr>Times New Roman</vt:lpstr>
      <vt:lpstr>Office Theme</vt:lpstr>
      <vt:lpstr>BÁO CÁO ĐỒ ÁN KNSBC “Cách mạng công nghiệp 4.0”</vt:lpstr>
      <vt:lpstr>SECTION</vt:lpstr>
      <vt:lpstr>Giới thiệu về CMCN 4.0 </vt:lpstr>
      <vt:lpstr>Giới thiệu về CMCN 4.0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KNSBC “Cách mạng công nghiệp 4.0”</dc:title>
  <dc:creator>uyenn</dc:creator>
  <cp:lastModifiedBy>uyenn</cp:lastModifiedBy>
  <cp:revision>1</cp:revision>
  <dcterms:created xsi:type="dcterms:W3CDTF">2019-05-30T05:42:03Z</dcterms:created>
  <dcterms:modified xsi:type="dcterms:W3CDTF">2019-05-30T05:43:57Z</dcterms:modified>
</cp:coreProperties>
</file>