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86"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5/31/2019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mona-media.com/thiet-ke-website-theo-yeu-cau/"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4BC8B-71F6-46BF-8862-13084BB65136}"/>
              </a:ext>
            </a:extLst>
          </p:cNvPr>
          <p:cNvSpPr>
            <a:spLocks noGrp="1"/>
          </p:cNvSpPr>
          <p:nvPr>
            <p:ph type="ctrTitle"/>
          </p:nvPr>
        </p:nvSpPr>
        <p:spPr>
          <a:xfrm>
            <a:off x="4419136" y="1020871"/>
            <a:ext cx="6960759" cy="2849671"/>
          </a:xfrm>
        </p:spPr>
        <p:txBody>
          <a:bodyPr>
            <a:normAutofit/>
          </a:bodyPr>
          <a:lstStyle/>
          <a:p>
            <a:pPr algn="l"/>
            <a:r>
              <a:rPr lang="en-US" sz="6000">
                <a:solidFill>
                  <a:srgbClr val="FFFFFF"/>
                </a:solidFill>
              </a:rPr>
              <a:t>Công nghiệp 4.0 và cuộc sống hiện nay </a:t>
            </a:r>
          </a:p>
        </p:txBody>
      </p:sp>
      <p:sp>
        <p:nvSpPr>
          <p:cNvPr id="3" name="Subtitle 2">
            <a:extLst>
              <a:ext uri="{FF2B5EF4-FFF2-40B4-BE49-F238E27FC236}">
                <a16:creationId xmlns:a16="http://schemas.microsoft.com/office/drawing/2014/main" id="{B2C4068F-0ABD-4AB5-A573-D89B9CE8DEAA}"/>
              </a:ext>
            </a:extLst>
          </p:cNvPr>
          <p:cNvSpPr>
            <a:spLocks noGrp="1"/>
          </p:cNvSpPr>
          <p:nvPr>
            <p:ph type="subTitle" idx="1"/>
          </p:nvPr>
        </p:nvSpPr>
        <p:spPr>
          <a:xfrm>
            <a:off x="4548104" y="3962088"/>
            <a:ext cx="6112077" cy="1186108"/>
          </a:xfrm>
        </p:spPr>
        <p:txBody>
          <a:bodyPr>
            <a:normAutofit/>
          </a:bodyPr>
          <a:lstStyle/>
          <a:p>
            <a:pPr algn="l"/>
            <a:endParaRPr lang="en-US">
              <a:solidFill>
                <a:srgbClr val="FFFFFF">
                  <a:alpha val="70000"/>
                </a:srgbClr>
              </a:solidFill>
            </a:endParaRP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714766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64478-2360-4E78-8951-7581EF63828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3DB84E-9283-4A4B-BC8A-424CBC13F41F}"/>
              </a:ext>
            </a:extLst>
          </p:cNvPr>
          <p:cNvSpPr>
            <a:spLocks noGrp="1"/>
          </p:cNvSpPr>
          <p:nvPr>
            <p:ph idx="1"/>
          </p:nvPr>
        </p:nvSpPr>
        <p:spPr/>
        <p:txBody>
          <a:bodyPr/>
          <a:lstStyle/>
          <a:p>
            <a:r>
              <a:rPr lang="en-US" b="1" dirty="0" err="1"/>
              <a:t>Bất</a:t>
            </a:r>
            <a:r>
              <a:rPr lang="en-US" b="1" dirty="0"/>
              <a:t> </a:t>
            </a:r>
            <a:r>
              <a:rPr lang="en-US" b="1" dirty="0" err="1"/>
              <a:t>ổn</a:t>
            </a:r>
            <a:r>
              <a:rPr lang="en-US" b="1" dirty="0"/>
              <a:t> </a:t>
            </a:r>
            <a:r>
              <a:rPr lang="en-US" b="1" dirty="0" err="1"/>
              <a:t>chính</a:t>
            </a:r>
            <a:r>
              <a:rPr lang="en-US" b="1" dirty="0"/>
              <a:t> </a:t>
            </a:r>
            <a:r>
              <a:rPr lang="en-US" b="1" dirty="0" err="1"/>
              <a:t>trị</a:t>
            </a:r>
            <a:endParaRPr lang="en-US" b="1" dirty="0"/>
          </a:p>
          <a:p>
            <a:pPr marL="0" indent="0">
              <a:buNone/>
            </a:pPr>
            <a:r>
              <a:rPr lang="en-US" dirty="0" err="1"/>
              <a:t>Tỉ</a:t>
            </a:r>
            <a:r>
              <a:rPr lang="en-US" dirty="0"/>
              <a:t> </a:t>
            </a:r>
            <a:r>
              <a:rPr lang="en-US" dirty="0" err="1"/>
              <a:t>lệ</a:t>
            </a:r>
            <a:r>
              <a:rPr lang="en-US" dirty="0"/>
              <a:t> </a:t>
            </a:r>
            <a:r>
              <a:rPr lang="en-US" dirty="0" err="1"/>
              <a:t>thất</a:t>
            </a:r>
            <a:r>
              <a:rPr lang="en-US" dirty="0"/>
              <a:t> </a:t>
            </a:r>
            <a:r>
              <a:rPr lang="en-US" dirty="0" err="1"/>
              <a:t>nghiệp</a:t>
            </a:r>
            <a:r>
              <a:rPr lang="en-US" dirty="0"/>
              <a:t> </a:t>
            </a:r>
            <a:r>
              <a:rPr lang="en-US" dirty="0" err="1"/>
              <a:t>gia</a:t>
            </a:r>
            <a:r>
              <a:rPr lang="en-US" dirty="0"/>
              <a:t> </a:t>
            </a:r>
            <a:r>
              <a:rPr lang="en-US" dirty="0" err="1"/>
              <a:t>tăng</a:t>
            </a:r>
            <a:r>
              <a:rPr lang="en-US" dirty="0"/>
              <a:t>, </a:t>
            </a:r>
            <a:r>
              <a:rPr lang="en-US" dirty="0" err="1"/>
              <a:t>hàng</a:t>
            </a:r>
            <a:r>
              <a:rPr lang="en-US" dirty="0"/>
              <a:t> </a:t>
            </a:r>
            <a:r>
              <a:rPr lang="en-US" dirty="0" err="1"/>
              <a:t>triệu</a:t>
            </a:r>
            <a:r>
              <a:rPr lang="en-US" dirty="0"/>
              <a:t> </a:t>
            </a:r>
            <a:r>
              <a:rPr lang="en-US" dirty="0" err="1"/>
              <a:t>người</a:t>
            </a:r>
            <a:r>
              <a:rPr lang="en-US" dirty="0"/>
              <a:t> </a:t>
            </a:r>
            <a:r>
              <a:rPr lang="en-US" dirty="0" err="1"/>
              <a:t>mất</a:t>
            </a:r>
            <a:r>
              <a:rPr lang="en-US" dirty="0"/>
              <a:t> </a:t>
            </a:r>
            <a:r>
              <a:rPr lang="en-US" dirty="0" err="1"/>
              <a:t>việc</a:t>
            </a:r>
            <a:r>
              <a:rPr lang="en-US" dirty="0"/>
              <a:t> </a:t>
            </a:r>
            <a:r>
              <a:rPr lang="en-US" dirty="0" err="1"/>
              <a:t>sẽ</a:t>
            </a:r>
            <a:r>
              <a:rPr lang="en-US" dirty="0"/>
              <a:t> </a:t>
            </a:r>
            <a:r>
              <a:rPr lang="en-US" dirty="0" err="1"/>
              <a:t>dẫn</a:t>
            </a:r>
            <a:r>
              <a:rPr lang="en-US" dirty="0"/>
              <a:t> </a:t>
            </a:r>
            <a:r>
              <a:rPr lang="en-US" dirty="0" err="1"/>
              <a:t>đến</a:t>
            </a:r>
            <a:r>
              <a:rPr lang="en-US" dirty="0"/>
              <a:t> </a:t>
            </a:r>
            <a:r>
              <a:rPr lang="en-US" dirty="0" err="1"/>
              <a:t>mất</a:t>
            </a:r>
            <a:r>
              <a:rPr lang="en-US" dirty="0"/>
              <a:t> </a:t>
            </a:r>
            <a:r>
              <a:rPr lang="en-US" dirty="0" err="1"/>
              <a:t>niềm</a:t>
            </a:r>
            <a:r>
              <a:rPr lang="en-US" dirty="0"/>
              <a:t> tin </a:t>
            </a:r>
            <a:r>
              <a:rPr lang="en-US" dirty="0" err="1"/>
              <a:t>vào</a:t>
            </a:r>
            <a:r>
              <a:rPr lang="en-US" dirty="0"/>
              <a:t> </a:t>
            </a:r>
            <a:r>
              <a:rPr lang="en-US" dirty="0" err="1"/>
              <a:t>cuộc</a:t>
            </a:r>
            <a:r>
              <a:rPr lang="en-US" dirty="0"/>
              <a:t> </a:t>
            </a:r>
            <a:r>
              <a:rPr lang="en-US" dirty="0" err="1"/>
              <a:t>sống</a:t>
            </a:r>
            <a:r>
              <a:rPr lang="en-US" dirty="0"/>
              <a:t>. </a:t>
            </a:r>
            <a:r>
              <a:rPr lang="en-US" dirty="0" err="1"/>
              <a:t>Nếu</a:t>
            </a:r>
            <a:r>
              <a:rPr lang="en-US" dirty="0"/>
              <a:t> </a:t>
            </a:r>
            <a:r>
              <a:rPr lang="en-US" dirty="0" err="1"/>
              <a:t>chính</a:t>
            </a:r>
            <a:r>
              <a:rPr lang="en-US" dirty="0"/>
              <a:t> </a:t>
            </a:r>
            <a:r>
              <a:rPr lang="en-US" dirty="0" err="1"/>
              <a:t>phủ</a:t>
            </a:r>
            <a:r>
              <a:rPr lang="en-US" dirty="0"/>
              <a:t> </a:t>
            </a:r>
            <a:r>
              <a:rPr lang="en-US" dirty="0" err="1"/>
              <a:t>các</a:t>
            </a:r>
            <a:r>
              <a:rPr lang="en-US" dirty="0"/>
              <a:t> </a:t>
            </a:r>
            <a:r>
              <a:rPr lang="en-US" dirty="0" err="1"/>
              <a:t>nước</a:t>
            </a:r>
            <a:r>
              <a:rPr lang="en-US" dirty="0"/>
              <a:t> </a:t>
            </a:r>
            <a:r>
              <a:rPr lang="en-US" dirty="0" err="1"/>
              <a:t>không</a:t>
            </a:r>
            <a:r>
              <a:rPr lang="en-US" dirty="0"/>
              <a:t> </a:t>
            </a:r>
            <a:r>
              <a:rPr lang="en-US" dirty="0" err="1"/>
              <a:t>có</a:t>
            </a:r>
            <a:r>
              <a:rPr lang="en-US" dirty="0"/>
              <a:t> </a:t>
            </a:r>
            <a:r>
              <a:rPr lang="en-US" dirty="0" err="1"/>
              <a:t>biện</a:t>
            </a:r>
            <a:r>
              <a:rPr lang="en-US" dirty="0"/>
              <a:t> </a:t>
            </a:r>
            <a:r>
              <a:rPr lang="en-US" dirty="0" err="1"/>
              <a:t>pháp</a:t>
            </a:r>
            <a:r>
              <a:rPr lang="en-US" dirty="0"/>
              <a:t> </a:t>
            </a:r>
            <a:r>
              <a:rPr lang="en-US" dirty="0" err="1"/>
              <a:t>giải</a:t>
            </a:r>
            <a:r>
              <a:rPr lang="en-US" dirty="0"/>
              <a:t> </a:t>
            </a:r>
            <a:r>
              <a:rPr lang="en-US" dirty="0" err="1"/>
              <a:t>quyết</a:t>
            </a:r>
            <a:r>
              <a:rPr lang="en-US" dirty="0"/>
              <a:t> </a:t>
            </a:r>
            <a:r>
              <a:rPr lang="en-US" dirty="0" err="1"/>
              <a:t>kịp</a:t>
            </a:r>
            <a:r>
              <a:rPr lang="en-US" dirty="0"/>
              <a:t> </a:t>
            </a:r>
            <a:r>
              <a:rPr lang="en-US" dirty="0" err="1"/>
              <a:t>thời</a:t>
            </a:r>
            <a:r>
              <a:rPr lang="en-US" dirty="0"/>
              <a:t> </a:t>
            </a:r>
            <a:r>
              <a:rPr lang="en-US" dirty="0" err="1"/>
              <a:t>sẽ</a:t>
            </a:r>
            <a:r>
              <a:rPr lang="en-US" dirty="0"/>
              <a:t> </a:t>
            </a:r>
            <a:r>
              <a:rPr lang="en-US" dirty="0" err="1"/>
              <a:t>có</a:t>
            </a:r>
            <a:r>
              <a:rPr lang="en-US" dirty="0"/>
              <a:t> </a:t>
            </a:r>
            <a:r>
              <a:rPr lang="en-US" dirty="0" err="1"/>
              <a:t>thể</a:t>
            </a:r>
            <a:r>
              <a:rPr lang="en-US" dirty="0"/>
              <a:t> </a:t>
            </a:r>
            <a:r>
              <a:rPr lang="en-US" dirty="0" err="1"/>
              <a:t>dẫn</a:t>
            </a:r>
            <a:r>
              <a:rPr lang="en-US" dirty="0"/>
              <a:t> </a:t>
            </a:r>
            <a:r>
              <a:rPr lang="en-US" dirty="0" err="1"/>
              <a:t>đến</a:t>
            </a:r>
            <a:r>
              <a:rPr lang="en-US" dirty="0"/>
              <a:t> </a:t>
            </a:r>
            <a:r>
              <a:rPr lang="en-US" dirty="0" err="1"/>
              <a:t>bạo</a:t>
            </a:r>
            <a:r>
              <a:rPr lang="en-US" dirty="0"/>
              <a:t> </a:t>
            </a:r>
            <a:r>
              <a:rPr lang="en-US" dirty="0" err="1"/>
              <a:t>loạn</a:t>
            </a:r>
            <a:r>
              <a:rPr lang="en-US" dirty="0"/>
              <a:t> </a:t>
            </a:r>
            <a:r>
              <a:rPr lang="en-US" dirty="0" err="1"/>
              <a:t>hoặc</a:t>
            </a:r>
            <a:r>
              <a:rPr lang="en-US" dirty="0"/>
              <a:t> </a:t>
            </a:r>
            <a:r>
              <a:rPr lang="en-US" dirty="0" err="1"/>
              <a:t>đụng</a:t>
            </a:r>
            <a:r>
              <a:rPr lang="en-US" dirty="0"/>
              <a:t> </a:t>
            </a:r>
            <a:r>
              <a:rPr lang="en-US" dirty="0" err="1"/>
              <a:t>độ</a:t>
            </a:r>
            <a:r>
              <a:rPr lang="en-US" dirty="0"/>
              <a:t> </a:t>
            </a:r>
            <a:r>
              <a:rPr lang="en-US" dirty="0" err="1"/>
              <a:t>vũ</a:t>
            </a:r>
            <a:r>
              <a:rPr lang="en-US" dirty="0"/>
              <a:t> </a:t>
            </a:r>
            <a:r>
              <a:rPr lang="en-US" dirty="0" err="1"/>
              <a:t>lực</a:t>
            </a:r>
            <a:r>
              <a:rPr lang="en-US" dirty="0"/>
              <a:t>.</a:t>
            </a:r>
          </a:p>
          <a:p>
            <a:pPr marL="0" indent="0">
              <a:buNone/>
            </a:pPr>
            <a:endParaRPr lang="en-US" dirty="0"/>
          </a:p>
        </p:txBody>
      </p:sp>
    </p:spTree>
    <p:extLst>
      <p:ext uri="{BB962C8B-B14F-4D97-AF65-F5344CB8AC3E}">
        <p14:creationId xmlns:p14="http://schemas.microsoft.com/office/powerpoint/2010/main" val="994451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TÃ¡c Äá»ng cá»§a cuá»c cÃ¡ch máº¡ng cÃ´ng nghiá»p 4.0 tá»i sá»± Äá»nh hÃ¬nh ÄÃ´ thá» thÃ´ng minh">
            <a:extLst>
              <a:ext uri="{FF2B5EF4-FFF2-40B4-BE49-F238E27FC236}">
                <a16:creationId xmlns:a16="http://schemas.microsoft.com/office/drawing/2014/main" id="{4E657592-84D8-403E-8108-F9840774936F}"/>
              </a:ext>
            </a:extLst>
          </p:cNvPr>
          <p:cNvPicPr/>
          <p:nvPr/>
        </p:nvPicPr>
        <p:blipFill rotWithShape="1">
          <a:blip r:embed="rId2">
            <a:extLst>
              <a:ext uri="{28A0092B-C50C-407E-A947-70E740481C1C}">
                <a14:useLocalDpi xmlns:a14="http://schemas.microsoft.com/office/drawing/2010/main" val="0"/>
              </a:ext>
            </a:extLst>
          </a:blip>
          <a:srcRect l="19218" r="15804"/>
          <a:stretch/>
        </p:blipFill>
        <p:spPr bwMode="auto">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p:spPr>
      </p:pic>
      <p:sp>
        <p:nvSpPr>
          <p:cNvPr id="2" name="Title 1">
            <a:extLst>
              <a:ext uri="{FF2B5EF4-FFF2-40B4-BE49-F238E27FC236}">
                <a16:creationId xmlns:a16="http://schemas.microsoft.com/office/drawing/2014/main" id="{17FD5262-994F-4DD9-9A6A-57B62A173D66}"/>
              </a:ext>
            </a:extLst>
          </p:cNvPr>
          <p:cNvSpPr>
            <a:spLocks noGrp="1"/>
          </p:cNvSpPr>
          <p:nvPr>
            <p:ph type="title"/>
          </p:nvPr>
        </p:nvSpPr>
        <p:spPr>
          <a:xfrm>
            <a:off x="677333" y="609600"/>
            <a:ext cx="3851123" cy="1320800"/>
          </a:xfrm>
        </p:spPr>
        <p:txBody>
          <a:bodyPr>
            <a:normAutofit/>
          </a:bodyPr>
          <a:lstStyle/>
          <a:p>
            <a:pPr>
              <a:lnSpc>
                <a:spcPct val="90000"/>
              </a:lnSpc>
            </a:pPr>
            <a:r>
              <a:rPr lang="en-US" sz="2000" b="1"/>
              <a:t>Tác động của cuộc cách mạng công nghiệp 4.0 tới sự định hình đô thị thông minh</a:t>
            </a:r>
            <a:br>
              <a:rPr lang="en-US" sz="2000" b="1"/>
            </a:br>
            <a:endParaRPr lang="en-US" sz="2000"/>
          </a:p>
        </p:txBody>
      </p:sp>
      <p:sp>
        <p:nvSpPr>
          <p:cNvPr id="3" name="Content Placeholder 2">
            <a:extLst>
              <a:ext uri="{FF2B5EF4-FFF2-40B4-BE49-F238E27FC236}">
                <a16:creationId xmlns:a16="http://schemas.microsoft.com/office/drawing/2014/main" id="{FC7AFFFF-62CE-401A-AC02-DD15ABD8D343}"/>
              </a:ext>
            </a:extLst>
          </p:cNvPr>
          <p:cNvSpPr>
            <a:spLocks noGrp="1"/>
          </p:cNvSpPr>
          <p:nvPr>
            <p:ph idx="1"/>
          </p:nvPr>
        </p:nvSpPr>
        <p:spPr>
          <a:xfrm>
            <a:off x="677334" y="2160589"/>
            <a:ext cx="3851122" cy="3880773"/>
          </a:xfrm>
        </p:spPr>
        <p:txBody>
          <a:bodyPr>
            <a:normAutofit/>
          </a:bodyPr>
          <a:lstStyle/>
          <a:p>
            <a:r>
              <a:rPr lang="en-US"/>
              <a:t>Có thể nói, cuộc Cách mạng công nghiệp 4.0 có ảnh hưởng rất lớn tới sự phát triển và hoàn thiện đô thị thông minh của các quốc gia trên thế giới trong thế kỷ XXI. Sự ảnh hưởng của cuộc cách mạng này đã làm thay đổi bộ mặt đô thị của các quốc gia với nền tảng công nghệ số được tích hợp vào mạng lưới giao thông công cộng, nâng cao tính cơ động, giảm nhu cầu sử dụng phương tiện cá nhân</a:t>
            </a:r>
            <a:endParaRPr lang="en-US" dirty="0"/>
          </a:p>
        </p:txBody>
      </p:sp>
      <p:cxnSp>
        <p:nvCxnSpPr>
          <p:cNvPr id="30" name="Straight Connector 29">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1">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1"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5867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F416F-A393-4E67-B85C-1F6500FCD4F7}"/>
              </a:ext>
            </a:extLst>
          </p:cNvPr>
          <p:cNvSpPr>
            <a:spLocks noGrp="1"/>
          </p:cNvSpPr>
          <p:nvPr>
            <p:ph type="title"/>
          </p:nvPr>
        </p:nvSpPr>
        <p:spPr/>
        <p:txBody>
          <a:bodyPr>
            <a:normAutofit fontScale="90000"/>
          </a:bodyPr>
          <a:lstStyle/>
          <a:p>
            <a:r>
              <a:rPr lang="en-US" b="1" dirty="0" err="1"/>
              <a:t>Cách</a:t>
            </a:r>
            <a:r>
              <a:rPr lang="en-US" b="1" dirty="0"/>
              <a:t> </a:t>
            </a:r>
            <a:r>
              <a:rPr lang="en-US" b="1" dirty="0" err="1"/>
              <a:t>mạng</a:t>
            </a:r>
            <a:r>
              <a:rPr lang="en-US" b="1" dirty="0"/>
              <a:t> </a:t>
            </a:r>
            <a:r>
              <a:rPr lang="en-US" b="1" dirty="0" err="1"/>
              <a:t>công</a:t>
            </a:r>
            <a:r>
              <a:rPr lang="en-US" b="1" dirty="0"/>
              <a:t> </a:t>
            </a:r>
            <a:r>
              <a:rPr lang="en-US" b="1" dirty="0" err="1"/>
              <a:t>nghiệp</a:t>
            </a:r>
            <a:r>
              <a:rPr lang="en-US" b="1" dirty="0"/>
              <a:t> 4.0: </a:t>
            </a:r>
            <a:r>
              <a:rPr lang="en-US" b="1" dirty="0" err="1"/>
              <a:t>Thách</a:t>
            </a:r>
            <a:r>
              <a:rPr lang="en-US" b="1" dirty="0"/>
              <a:t> </a:t>
            </a:r>
            <a:r>
              <a:rPr lang="en-US" b="1" dirty="0" err="1"/>
              <a:t>thức</a:t>
            </a:r>
            <a:r>
              <a:rPr lang="en-US" b="1" dirty="0"/>
              <a:t> hay </a:t>
            </a:r>
            <a:r>
              <a:rPr lang="en-US" b="1" dirty="0" err="1"/>
              <a:t>thời</a:t>
            </a:r>
            <a:r>
              <a:rPr lang="en-US" b="1" dirty="0"/>
              <a:t> </a:t>
            </a:r>
            <a:r>
              <a:rPr lang="en-US" b="1" dirty="0" err="1"/>
              <a:t>cơ</a:t>
            </a:r>
            <a:r>
              <a:rPr lang="en-US" b="1" dirty="0"/>
              <a:t> </a:t>
            </a:r>
            <a:r>
              <a:rPr lang="en-US" b="1" dirty="0" err="1"/>
              <a:t>của</a:t>
            </a:r>
            <a:r>
              <a:rPr lang="en-US" b="1" dirty="0"/>
              <a:t> </a:t>
            </a:r>
            <a:r>
              <a:rPr lang="en-US" b="1" dirty="0" err="1"/>
              <a:t>người</a:t>
            </a:r>
            <a:r>
              <a:rPr lang="en-US" b="1" dirty="0"/>
              <a:t> </a:t>
            </a:r>
            <a:r>
              <a:rPr lang="en-US" b="1" dirty="0" err="1"/>
              <a:t>trẻ</a:t>
            </a:r>
            <a:r>
              <a:rPr lang="en-US" b="1" dirty="0"/>
              <a:t>?</a:t>
            </a:r>
            <a:br>
              <a:rPr lang="en-US" b="1" dirty="0"/>
            </a:br>
            <a:endParaRPr lang="en-US" dirty="0"/>
          </a:p>
        </p:txBody>
      </p:sp>
      <p:sp>
        <p:nvSpPr>
          <p:cNvPr id="3" name="Content Placeholder 2">
            <a:extLst>
              <a:ext uri="{FF2B5EF4-FFF2-40B4-BE49-F238E27FC236}">
                <a16:creationId xmlns:a16="http://schemas.microsoft.com/office/drawing/2014/main" id="{61F91A76-9C54-4670-BE25-3D80EA9E2CAC}"/>
              </a:ext>
            </a:extLst>
          </p:cNvPr>
          <p:cNvSpPr>
            <a:spLocks noGrp="1"/>
          </p:cNvSpPr>
          <p:nvPr>
            <p:ph idx="1"/>
          </p:nvPr>
        </p:nvSpPr>
        <p:spPr/>
        <p:txBody>
          <a:bodyPr/>
          <a:lstStyle/>
          <a:p>
            <a:r>
              <a:rPr lang="en-US" dirty="0" err="1"/>
              <a:t>Một</a:t>
            </a:r>
            <a:r>
              <a:rPr lang="en-US" dirty="0"/>
              <a:t> </a:t>
            </a:r>
            <a:r>
              <a:rPr lang="en-US" dirty="0" err="1"/>
              <a:t>thị</a:t>
            </a:r>
            <a:r>
              <a:rPr lang="en-US" dirty="0"/>
              <a:t> </a:t>
            </a:r>
            <a:r>
              <a:rPr lang="en-US" dirty="0" err="1"/>
              <a:t>trường</a:t>
            </a:r>
            <a:r>
              <a:rPr lang="en-US" dirty="0"/>
              <a:t> </a:t>
            </a:r>
            <a:r>
              <a:rPr lang="en-US" dirty="0" err="1"/>
              <a:t>việc</a:t>
            </a:r>
            <a:r>
              <a:rPr lang="en-US" dirty="0"/>
              <a:t> </a:t>
            </a:r>
            <a:r>
              <a:rPr lang="en-US" dirty="0" err="1"/>
              <a:t>làm</a:t>
            </a:r>
            <a:r>
              <a:rPr lang="en-US" dirty="0"/>
              <a:t> </a:t>
            </a:r>
            <a:r>
              <a:rPr lang="en-US" dirty="0" err="1"/>
              <a:t>vốn</a:t>
            </a:r>
            <a:r>
              <a:rPr lang="en-US" dirty="0"/>
              <a:t> </a:t>
            </a:r>
            <a:r>
              <a:rPr lang="en-US" dirty="0" err="1"/>
              <a:t>đã</a:t>
            </a:r>
            <a:r>
              <a:rPr lang="en-US" dirty="0"/>
              <a:t> </a:t>
            </a:r>
            <a:r>
              <a:rPr lang="en-US" dirty="0" err="1"/>
              <a:t>rất</a:t>
            </a:r>
            <a:r>
              <a:rPr lang="en-US" dirty="0"/>
              <a:t> </a:t>
            </a:r>
            <a:r>
              <a:rPr lang="en-US" dirty="0" err="1"/>
              <a:t>khốc</a:t>
            </a:r>
            <a:r>
              <a:rPr lang="en-US" dirty="0"/>
              <a:t> </a:t>
            </a:r>
            <a:r>
              <a:rPr lang="en-US" dirty="0" err="1"/>
              <a:t>liệt</a:t>
            </a:r>
            <a:r>
              <a:rPr lang="en-US" dirty="0"/>
              <a:t> </a:t>
            </a:r>
            <a:r>
              <a:rPr lang="en-US" dirty="0" err="1"/>
              <a:t>bởi</a:t>
            </a:r>
            <a:r>
              <a:rPr lang="en-US" dirty="0"/>
              <a:t> </a:t>
            </a:r>
            <a:r>
              <a:rPr lang="en-US" dirty="0" err="1"/>
              <a:t>những</a:t>
            </a:r>
            <a:r>
              <a:rPr lang="en-US" dirty="0"/>
              <a:t> </a:t>
            </a:r>
            <a:r>
              <a:rPr lang="en-US" dirty="0" err="1"/>
              <a:t>cuộc</a:t>
            </a:r>
            <a:r>
              <a:rPr lang="en-US" dirty="0"/>
              <a:t> </a:t>
            </a:r>
            <a:r>
              <a:rPr lang="en-US" dirty="0" err="1"/>
              <a:t>cạnh</a:t>
            </a:r>
            <a:r>
              <a:rPr lang="en-US" dirty="0"/>
              <a:t> </a:t>
            </a:r>
            <a:r>
              <a:rPr lang="en-US" dirty="0" err="1"/>
              <a:t>tranh</a:t>
            </a:r>
            <a:r>
              <a:rPr lang="en-US" dirty="0"/>
              <a:t> gay </a:t>
            </a:r>
            <a:r>
              <a:rPr lang="en-US" dirty="0" err="1"/>
              <a:t>gắt</a:t>
            </a:r>
            <a:r>
              <a:rPr lang="en-US" dirty="0"/>
              <a:t> </a:t>
            </a:r>
            <a:r>
              <a:rPr lang="en-US" dirty="0" err="1"/>
              <a:t>giữa</a:t>
            </a:r>
            <a:r>
              <a:rPr lang="en-US" dirty="0"/>
              <a:t> </a:t>
            </a:r>
            <a:r>
              <a:rPr lang="en-US" dirty="0" err="1"/>
              <a:t>người</a:t>
            </a:r>
            <a:r>
              <a:rPr lang="en-US" dirty="0"/>
              <a:t> </a:t>
            </a:r>
            <a:r>
              <a:rPr lang="en-US" dirty="0" err="1"/>
              <a:t>với</a:t>
            </a:r>
            <a:r>
              <a:rPr lang="en-US" dirty="0"/>
              <a:t> </a:t>
            </a:r>
            <a:r>
              <a:rPr lang="en-US" dirty="0" err="1"/>
              <a:t>người</a:t>
            </a:r>
            <a:r>
              <a:rPr lang="en-US" dirty="0"/>
              <a:t>, </a:t>
            </a:r>
            <a:r>
              <a:rPr lang="en-US" dirty="0" err="1"/>
              <a:t>bây</a:t>
            </a:r>
            <a:r>
              <a:rPr lang="en-US" dirty="0"/>
              <a:t> </a:t>
            </a:r>
            <a:r>
              <a:rPr lang="en-US" dirty="0" err="1"/>
              <a:t>giờ</a:t>
            </a:r>
            <a:r>
              <a:rPr lang="en-US" dirty="0"/>
              <a:t> </a:t>
            </a:r>
            <a:r>
              <a:rPr lang="en-US" dirty="0" err="1"/>
              <a:t>người</a:t>
            </a:r>
            <a:r>
              <a:rPr lang="en-US" dirty="0"/>
              <a:t> ta </a:t>
            </a:r>
            <a:r>
              <a:rPr lang="en-US" dirty="0" err="1"/>
              <a:t>còn</a:t>
            </a:r>
            <a:r>
              <a:rPr lang="en-US" dirty="0"/>
              <a:t> </a:t>
            </a:r>
            <a:r>
              <a:rPr lang="en-US" dirty="0" err="1"/>
              <a:t>phải</a:t>
            </a:r>
            <a:r>
              <a:rPr lang="en-US" dirty="0"/>
              <a:t> </a:t>
            </a:r>
            <a:r>
              <a:rPr lang="en-US" dirty="0" err="1"/>
              <a:t>cạnh</a:t>
            </a:r>
            <a:r>
              <a:rPr lang="en-US" dirty="0"/>
              <a:t> </a:t>
            </a:r>
            <a:r>
              <a:rPr lang="en-US" dirty="0" err="1"/>
              <a:t>tranh</a:t>
            </a:r>
            <a:r>
              <a:rPr lang="en-US" dirty="0"/>
              <a:t> </a:t>
            </a:r>
            <a:r>
              <a:rPr lang="en-US" dirty="0" err="1"/>
              <a:t>thêm</a:t>
            </a:r>
            <a:r>
              <a:rPr lang="en-US" dirty="0"/>
              <a:t> </a:t>
            </a:r>
            <a:r>
              <a:rPr lang="en-US" dirty="0" err="1"/>
              <a:t>với</a:t>
            </a:r>
            <a:r>
              <a:rPr lang="en-US" dirty="0"/>
              <a:t> </a:t>
            </a:r>
            <a:r>
              <a:rPr lang="en-US" dirty="0" err="1"/>
              <a:t>cả</a:t>
            </a:r>
            <a:r>
              <a:rPr lang="en-US" dirty="0"/>
              <a:t> robot</a:t>
            </a:r>
          </a:p>
          <a:p>
            <a:r>
              <a:rPr lang="en-US" dirty="0" err="1"/>
              <a:t>Đi</a:t>
            </a:r>
            <a:r>
              <a:rPr lang="en-US" dirty="0"/>
              <a:t> </a:t>
            </a:r>
            <a:r>
              <a:rPr lang="en-US" dirty="0" err="1"/>
              <a:t>kèm</a:t>
            </a:r>
            <a:r>
              <a:rPr lang="en-US" dirty="0"/>
              <a:t> </a:t>
            </a:r>
            <a:r>
              <a:rPr lang="en-US" dirty="0" err="1"/>
              <a:t>với</a:t>
            </a:r>
            <a:r>
              <a:rPr lang="en-US" dirty="0"/>
              <a:t> </a:t>
            </a:r>
            <a:r>
              <a:rPr lang="en-US" dirty="0" err="1"/>
              <a:t>thách</a:t>
            </a:r>
            <a:r>
              <a:rPr lang="en-US" dirty="0"/>
              <a:t> </a:t>
            </a:r>
            <a:r>
              <a:rPr lang="en-US" dirty="0" err="1"/>
              <a:t>thức</a:t>
            </a:r>
            <a:r>
              <a:rPr lang="en-US" dirty="0"/>
              <a:t> </a:t>
            </a:r>
            <a:r>
              <a:rPr lang="en-US" dirty="0" err="1"/>
              <a:t>luôn</a:t>
            </a:r>
            <a:r>
              <a:rPr lang="en-US" dirty="0"/>
              <a:t> </a:t>
            </a:r>
            <a:r>
              <a:rPr lang="en-US" dirty="0" err="1"/>
              <a:t>là</a:t>
            </a:r>
            <a:r>
              <a:rPr lang="en-US" dirty="0"/>
              <a:t> </a:t>
            </a:r>
            <a:r>
              <a:rPr lang="en-US" dirty="0" err="1"/>
              <a:t>những</a:t>
            </a:r>
            <a:r>
              <a:rPr lang="en-US" dirty="0"/>
              <a:t> </a:t>
            </a:r>
            <a:r>
              <a:rPr lang="en-US" dirty="0" err="1"/>
              <a:t>cơ</a:t>
            </a:r>
            <a:r>
              <a:rPr lang="en-US" dirty="0"/>
              <a:t> </a:t>
            </a:r>
            <a:r>
              <a:rPr lang="en-US" dirty="0" err="1"/>
              <a:t>hội</a:t>
            </a:r>
            <a:r>
              <a:rPr lang="en-US" dirty="0"/>
              <a:t>. </a:t>
            </a:r>
            <a:r>
              <a:rPr lang="en-US" dirty="0" err="1"/>
              <a:t>Có</a:t>
            </a:r>
            <a:r>
              <a:rPr lang="en-US" dirty="0"/>
              <a:t> </a:t>
            </a:r>
            <a:r>
              <a:rPr lang="en-US" dirty="0" err="1"/>
              <a:t>thể</a:t>
            </a:r>
            <a:r>
              <a:rPr lang="en-US" dirty="0"/>
              <a:t> </a:t>
            </a:r>
            <a:r>
              <a:rPr lang="en-US" dirty="0" err="1"/>
              <a:t>hình</a:t>
            </a:r>
            <a:r>
              <a:rPr lang="en-US" dirty="0"/>
              <a:t> dung </a:t>
            </a:r>
            <a:r>
              <a:rPr lang="en-US" dirty="0" err="1"/>
              <a:t>rằng</a:t>
            </a:r>
            <a:r>
              <a:rPr lang="en-US" dirty="0"/>
              <a:t>, </a:t>
            </a:r>
            <a:r>
              <a:rPr lang="en-US" dirty="0" err="1"/>
              <a:t>Cách</a:t>
            </a:r>
            <a:r>
              <a:rPr lang="en-US" dirty="0"/>
              <a:t> </a:t>
            </a:r>
            <a:r>
              <a:rPr lang="en-US" dirty="0" err="1"/>
              <a:t>mạng</a:t>
            </a:r>
            <a:r>
              <a:rPr lang="en-US" dirty="0"/>
              <a:t> 4.0 </a:t>
            </a:r>
            <a:r>
              <a:rPr lang="en-US" dirty="0" err="1"/>
              <a:t>sẽ</a:t>
            </a:r>
            <a:r>
              <a:rPr lang="en-US" dirty="0"/>
              <a:t> </a:t>
            </a:r>
            <a:r>
              <a:rPr lang="en-US" dirty="0" err="1"/>
              <a:t>tiến</a:t>
            </a:r>
            <a:r>
              <a:rPr lang="en-US" dirty="0"/>
              <a:t> </a:t>
            </a:r>
            <a:r>
              <a:rPr lang="en-US" dirty="0" err="1"/>
              <a:t>tới</a:t>
            </a:r>
            <a:r>
              <a:rPr lang="en-US" dirty="0"/>
              <a:t> </a:t>
            </a:r>
            <a:r>
              <a:rPr lang="en-US" dirty="0" err="1"/>
              <a:t>loại</a:t>
            </a:r>
            <a:r>
              <a:rPr lang="en-US" dirty="0"/>
              <a:t> </a:t>
            </a:r>
            <a:r>
              <a:rPr lang="en-US" dirty="0" err="1"/>
              <a:t>bỏ</a:t>
            </a:r>
            <a:r>
              <a:rPr lang="en-US" dirty="0"/>
              <a:t> </a:t>
            </a:r>
            <a:r>
              <a:rPr lang="en-US" dirty="0" err="1"/>
              <a:t>những</a:t>
            </a:r>
            <a:r>
              <a:rPr lang="en-US" dirty="0"/>
              <a:t> </a:t>
            </a:r>
            <a:r>
              <a:rPr lang="en-US" dirty="0" err="1"/>
              <a:t>công</a:t>
            </a:r>
            <a:r>
              <a:rPr lang="en-US" dirty="0"/>
              <a:t> </a:t>
            </a:r>
            <a:r>
              <a:rPr lang="en-US" dirty="0" err="1"/>
              <a:t>việc</a:t>
            </a:r>
            <a:r>
              <a:rPr lang="en-US" dirty="0"/>
              <a:t> </a:t>
            </a:r>
            <a:r>
              <a:rPr lang="en-US" dirty="0" err="1"/>
              <a:t>phổ</a:t>
            </a:r>
            <a:r>
              <a:rPr lang="en-US" dirty="0"/>
              <a:t> </a:t>
            </a:r>
            <a:r>
              <a:rPr lang="en-US" dirty="0" err="1"/>
              <a:t>thông</a:t>
            </a:r>
            <a:r>
              <a:rPr lang="en-US" dirty="0"/>
              <a:t> </a:t>
            </a:r>
            <a:r>
              <a:rPr lang="en-US" dirty="0" err="1"/>
              <a:t>hoặc</a:t>
            </a:r>
            <a:r>
              <a:rPr lang="en-US" dirty="0"/>
              <a:t> </a:t>
            </a:r>
            <a:r>
              <a:rPr lang="en-US" dirty="0" err="1"/>
              <a:t>mang</a:t>
            </a:r>
            <a:r>
              <a:rPr lang="en-US" dirty="0"/>
              <a:t> </a:t>
            </a:r>
            <a:r>
              <a:rPr lang="en-US" dirty="0" err="1"/>
              <a:t>tính</a:t>
            </a:r>
            <a:r>
              <a:rPr lang="en-US" dirty="0"/>
              <a:t> </a:t>
            </a:r>
            <a:r>
              <a:rPr lang="en-US" dirty="0" err="1"/>
              <a:t>chất</a:t>
            </a:r>
            <a:r>
              <a:rPr lang="en-US" dirty="0"/>
              <a:t> </a:t>
            </a:r>
            <a:r>
              <a:rPr lang="en-US" dirty="0" err="1"/>
              <a:t>lặp</a:t>
            </a:r>
            <a:r>
              <a:rPr lang="en-US" dirty="0"/>
              <a:t> </a:t>
            </a:r>
            <a:r>
              <a:rPr lang="en-US" dirty="0" err="1"/>
              <a:t>đi</a:t>
            </a:r>
            <a:r>
              <a:rPr lang="en-US" dirty="0"/>
              <a:t> </a:t>
            </a:r>
            <a:r>
              <a:rPr lang="en-US" dirty="0" err="1"/>
              <a:t>lặp</a:t>
            </a:r>
            <a:r>
              <a:rPr lang="en-US" dirty="0"/>
              <a:t> </a:t>
            </a:r>
            <a:r>
              <a:rPr lang="en-US" dirty="0" err="1"/>
              <a:t>lại</a:t>
            </a:r>
            <a:r>
              <a:rPr lang="en-US" dirty="0"/>
              <a:t>, </a:t>
            </a:r>
            <a:r>
              <a:rPr lang="en-US" dirty="0" err="1"/>
              <a:t>thay</a:t>
            </a:r>
            <a:r>
              <a:rPr lang="en-US" dirty="0"/>
              <a:t> </a:t>
            </a:r>
            <a:r>
              <a:rPr lang="en-US" dirty="0" err="1"/>
              <a:t>thế</a:t>
            </a:r>
            <a:r>
              <a:rPr lang="en-US" dirty="0"/>
              <a:t> </a:t>
            </a:r>
            <a:r>
              <a:rPr lang="en-US" dirty="0" err="1"/>
              <a:t>toàn</a:t>
            </a:r>
            <a:r>
              <a:rPr lang="en-US" dirty="0"/>
              <a:t> </a:t>
            </a:r>
            <a:r>
              <a:rPr lang="en-US" dirty="0" err="1"/>
              <a:t>bộ</a:t>
            </a:r>
            <a:r>
              <a:rPr lang="en-US" dirty="0"/>
              <a:t> </a:t>
            </a:r>
            <a:r>
              <a:rPr lang="en-US" dirty="0" err="1"/>
              <a:t>bằng</a:t>
            </a:r>
            <a:r>
              <a:rPr lang="en-US" dirty="0"/>
              <a:t> </a:t>
            </a:r>
            <a:r>
              <a:rPr lang="en-US" dirty="0" err="1"/>
              <a:t>máy</a:t>
            </a:r>
            <a:r>
              <a:rPr lang="en-US" dirty="0"/>
              <a:t> </a:t>
            </a:r>
            <a:r>
              <a:rPr lang="en-US" dirty="0" err="1"/>
              <a:t>móc</a:t>
            </a:r>
            <a:r>
              <a:rPr lang="en-US" dirty="0"/>
              <a:t>. </a:t>
            </a:r>
            <a:r>
              <a:rPr lang="en-US" dirty="0" err="1"/>
              <a:t>Nhưng</a:t>
            </a:r>
            <a:r>
              <a:rPr lang="en-US" dirty="0"/>
              <a:t> </a:t>
            </a:r>
            <a:r>
              <a:rPr lang="en-US" dirty="0" err="1"/>
              <a:t>đồng</a:t>
            </a:r>
            <a:r>
              <a:rPr lang="en-US" dirty="0"/>
              <a:t> </a:t>
            </a:r>
            <a:r>
              <a:rPr lang="en-US" dirty="0" err="1"/>
              <a:t>thời</a:t>
            </a:r>
            <a:r>
              <a:rPr lang="en-US" dirty="0"/>
              <a:t>, </a:t>
            </a:r>
            <a:r>
              <a:rPr lang="en-US" dirty="0" err="1"/>
              <a:t>nhu</a:t>
            </a:r>
            <a:r>
              <a:rPr lang="en-US" dirty="0"/>
              <a:t> </a:t>
            </a:r>
            <a:r>
              <a:rPr lang="en-US" dirty="0" err="1"/>
              <a:t>cầu</a:t>
            </a:r>
            <a:r>
              <a:rPr lang="en-US" dirty="0"/>
              <a:t> </a:t>
            </a:r>
            <a:r>
              <a:rPr lang="en-US" dirty="0" err="1"/>
              <a:t>về</a:t>
            </a:r>
            <a:r>
              <a:rPr lang="en-US" dirty="0"/>
              <a:t> </a:t>
            </a:r>
            <a:r>
              <a:rPr lang="en-US" dirty="0" err="1"/>
              <a:t>nguồn</a:t>
            </a:r>
            <a:r>
              <a:rPr lang="en-US" dirty="0"/>
              <a:t> lao </a:t>
            </a:r>
            <a:r>
              <a:rPr lang="en-US" dirty="0" err="1"/>
              <a:t>động</a:t>
            </a:r>
            <a:r>
              <a:rPr lang="en-US" dirty="0"/>
              <a:t> </a:t>
            </a:r>
            <a:r>
              <a:rPr lang="en-US" dirty="0" err="1"/>
              <a:t>có</a:t>
            </a:r>
            <a:r>
              <a:rPr lang="en-US" dirty="0"/>
              <a:t> </a:t>
            </a:r>
            <a:r>
              <a:rPr lang="en-US" dirty="0" err="1"/>
              <a:t>tay</a:t>
            </a:r>
            <a:r>
              <a:rPr lang="en-US" dirty="0"/>
              <a:t> </a:t>
            </a:r>
            <a:r>
              <a:rPr lang="en-US" dirty="0" err="1"/>
              <a:t>nghề</a:t>
            </a:r>
            <a:r>
              <a:rPr lang="en-US" dirty="0"/>
              <a:t> </a:t>
            </a:r>
            <a:r>
              <a:rPr lang="en-US" dirty="0" err="1"/>
              <a:t>cao</a:t>
            </a:r>
            <a:r>
              <a:rPr lang="en-US" dirty="0"/>
              <a:t>, </a:t>
            </a:r>
            <a:r>
              <a:rPr lang="en-US" dirty="0" err="1"/>
              <a:t>tư</a:t>
            </a:r>
            <a:r>
              <a:rPr lang="en-US" dirty="0"/>
              <a:t> </a:t>
            </a:r>
            <a:r>
              <a:rPr lang="en-US" dirty="0" err="1"/>
              <a:t>duy</a:t>
            </a:r>
            <a:r>
              <a:rPr lang="en-US" dirty="0"/>
              <a:t> </a:t>
            </a:r>
            <a:r>
              <a:rPr lang="en-US" dirty="0" err="1"/>
              <a:t>sáng</a:t>
            </a:r>
            <a:r>
              <a:rPr lang="en-US" dirty="0"/>
              <a:t> </a:t>
            </a:r>
            <a:r>
              <a:rPr lang="en-US" dirty="0" err="1"/>
              <a:t>tạo</a:t>
            </a:r>
            <a:r>
              <a:rPr lang="en-US" dirty="0"/>
              <a:t>, </a:t>
            </a:r>
            <a:r>
              <a:rPr lang="en-US" dirty="0" err="1"/>
              <a:t>thực</a:t>
            </a:r>
            <a:r>
              <a:rPr lang="en-US" dirty="0"/>
              <a:t> </a:t>
            </a:r>
            <a:r>
              <a:rPr lang="en-US" dirty="0" err="1"/>
              <a:t>hiện</a:t>
            </a:r>
            <a:r>
              <a:rPr lang="en-US" dirty="0"/>
              <a:t> </a:t>
            </a:r>
            <a:r>
              <a:rPr lang="en-US" dirty="0" err="1"/>
              <a:t>những</a:t>
            </a:r>
            <a:r>
              <a:rPr lang="en-US" dirty="0"/>
              <a:t> </a:t>
            </a:r>
            <a:r>
              <a:rPr lang="en-US" dirty="0" err="1"/>
              <a:t>công</a:t>
            </a:r>
            <a:r>
              <a:rPr lang="en-US" dirty="0"/>
              <a:t> </a:t>
            </a:r>
            <a:r>
              <a:rPr lang="en-US" dirty="0" err="1"/>
              <a:t>việc</a:t>
            </a:r>
            <a:r>
              <a:rPr lang="en-US" dirty="0"/>
              <a:t> </a:t>
            </a:r>
            <a:r>
              <a:rPr lang="en-US" dirty="0" err="1"/>
              <a:t>phức</a:t>
            </a:r>
            <a:r>
              <a:rPr lang="en-US" dirty="0"/>
              <a:t> </a:t>
            </a:r>
            <a:r>
              <a:rPr lang="en-US" dirty="0" err="1"/>
              <a:t>tạp</a:t>
            </a:r>
            <a:r>
              <a:rPr lang="en-US" dirty="0"/>
              <a:t>, </a:t>
            </a:r>
            <a:r>
              <a:rPr lang="en-US" dirty="0" err="1"/>
              <a:t>làm</a:t>
            </a:r>
            <a:r>
              <a:rPr lang="en-US" dirty="0"/>
              <a:t> </a:t>
            </a:r>
            <a:r>
              <a:rPr lang="en-US" dirty="0" err="1"/>
              <a:t>chủ</a:t>
            </a:r>
            <a:r>
              <a:rPr lang="en-US" dirty="0"/>
              <a:t> </a:t>
            </a:r>
            <a:r>
              <a:rPr lang="en-US" dirty="0" err="1"/>
              <a:t>máy</a:t>
            </a:r>
            <a:r>
              <a:rPr lang="en-US" dirty="0"/>
              <a:t> </a:t>
            </a:r>
            <a:r>
              <a:rPr lang="en-US" dirty="0" err="1"/>
              <a:t>móc</a:t>
            </a:r>
            <a:r>
              <a:rPr lang="en-US" dirty="0"/>
              <a:t> </a:t>
            </a:r>
            <a:r>
              <a:rPr lang="en-US" dirty="0" err="1"/>
              <a:t>lại</a:t>
            </a:r>
            <a:r>
              <a:rPr lang="en-US" dirty="0"/>
              <a:t> </a:t>
            </a:r>
            <a:r>
              <a:rPr lang="en-US" dirty="0" err="1"/>
              <a:t>tăng</a:t>
            </a:r>
            <a:r>
              <a:rPr lang="en-US" dirty="0"/>
              <a:t> </a:t>
            </a:r>
            <a:r>
              <a:rPr lang="en-US" dirty="0" err="1"/>
              <a:t>lên</a:t>
            </a:r>
            <a:r>
              <a:rPr lang="en-US" dirty="0"/>
              <a:t>.</a:t>
            </a:r>
          </a:p>
          <a:p>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4.0 </a:t>
            </a:r>
            <a:r>
              <a:rPr lang="en-US" dirty="0" err="1"/>
              <a:t>mang</a:t>
            </a:r>
            <a:r>
              <a:rPr lang="en-US" dirty="0"/>
              <a:t> </a:t>
            </a:r>
            <a:r>
              <a:rPr lang="en-US" dirty="0" err="1"/>
              <a:t>lại</a:t>
            </a:r>
            <a:r>
              <a:rPr lang="en-US" dirty="0"/>
              <a:t> </a:t>
            </a:r>
            <a:r>
              <a:rPr lang="en-US" dirty="0" err="1"/>
              <a:t>những</a:t>
            </a:r>
            <a:r>
              <a:rPr lang="en-US" dirty="0"/>
              <a:t> </a:t>
            </a:r>
            <a:r>
              <a:rPr lang="en-US" dirty="0" err="1"/>
              <a:t>cơ</a:t>
            </a:r>
            <a:r>
              <a:rPr lang="en-US" dirty="0"/>
              <a:t> </a:t>
            </a:r>
            <a:r>
              <a:rPr lang="en-US" dirty="0" err="1"/>
              <a:t>hội</a:t>
            </a:r>
            <a:r>
              <a:rPr lang="en-US" dirty="0"/>
              <a:t> </a:t>
            </a:r>
            <a:r>
              <a:rPr lang="en-US" dirty="0" err="1"/>
              <a:t>khổng</a:t>
            </a:r>
            <a:r>
              <a:rPr lang="en-US" dirty="0"/>
              <a:t> </a:t>
            </a:r>
            <a:r>
              <a:rPr lang="en-US" dirty="0" err="1"/>
              <a:t>lồ</a:t>
            </a:r>
            <a:r>
              <a:rPr lang="en-US" dirty="0"/>
              <a:t> </a:t>
            </a:r>
            <a:r>
              <a:rPr lang="en-US" dirty="0" err="1"/>
              <a:t>nếu</a:t>
            </a:r>
            <a:r>
              <a:rPr lang="en-US" dirty="0"/>
              <a:t> </a:t>
            </a:r>
            <a:r>
              <a:rPr lang="en-US" dirty="0" err="1"/>
              <a:t>biết</a:t>
            </a:r>
            <a:r>
              <a:rPr lang="en-US" dirty="0"/>
              <a:t> </a:t>
            </a:r>
            <a:r>
              <a:rPr lang="en-US" dirty="0" err="1"/>
              <a:t>tận</a:t>
            </a:r>
            <a:r>
              <a:rPr lang="en-US" dirty="0"/>
              <a:t> </a:t>
            </a:r>
            <a:r>
              <a:rPr lang="en-US" dirty="0" err="1"/>
              <a:t>dụng</a:t>
            </a:r>
            <a:r>
              <a:rPr lang="en-US" dirty="0"/>
              <a:t> </a:t>
            </a:r>
            <a:r>
              <a:rPr lang="en-US" dirty="0" err="1"/>
              <a:t>và</a:t>
            </a:r>
            <a:r>
              <a:rPr lang="en-US" dirty="0"/>
              <a:t> </a:t>
            </a:r>
            <a:r>
              <a:rPr lang="en-US" dirty="0" err="1"/>
              <a:t>đồng</a:t>
            </a:r>
            <a:r>
              <a:rPr lang="en-US" dirty="0"/>
              <a:t> </a:t>
            </a:r>
            <a:r>
              <a:rPr lang="en-US" dirty="0" err="1"/>
              <a:t>thời</a:t>
            </a:r>
            <a:r>
              <a:rPr lang="en-US" dirty="0"/>
              <a:t> </a:t>
            </a:r>
            <a:r>
              <a:rPr lang="en-US" dirty="0" err="1"/>
              <a:t>là</a:t>
            </a:r>
            <a:r>
              <a:rPr lang="en-US" dirty="0"/>
              <a:t> </a:t>
            </a:r>
            <a:r>
              <a:rPr lang="en-US" dirty="0" err="1"/>
              <a:t>thách</a:t>
            </a:r>
            <a:r>
              <a:rPr lang="en-US" dirty="0"/>
              <a:t> </a:t>
            </a:r>
            <a:r>
              <a:rPr lang="en-US" dirty="0" err="1"/>
              <a:t>thức</a:t>
            </a:r>
            <a:r>
              <a:rPr lang="en-US" dirty="0"/>
              <a:t> </a:t>
            </a:r>
            <a:r>
              <a:rPr lang="en-US" dirty="0" err="1"/>
              <a:t>bị</a:t>
            </a:r>
            <a:r>
              <a:rPr lang="en-US" dirty="0"/>
              <a:t> </a:t>
            </a:r>
            <a:r>
              <a:rPr lang="en-US" dirty="0" err="1"/>
              <a:t>tụt</a:t>
            </a:r>
            <a:r>
              <a:rPr lang="en-US" dirty="0"/>
              <a:t> </a:t>
            </a:r>
            <a:r>
              <a:rPr lang="en-US" dirty="0" err="1"/>
              <a:t>hậu</a:t>
            </a:r>
            <a:r>
              <a:rPr lang="en-US" dirty="0"/>
              <a:t> </a:t>
            </a:r>
            <a:r>
              <a:rPr lang="en-US" dirty="0" err="1"/>
              <a:t>và</a:t>
            </a:r>
            <a:r>
              <a:rPr lang="en-US" dirty="0"/>
              <a:t> </a:t>
            </a:r>
            <a:r>
              <a:rPr lang="en-US" dirty="0" err="1"/>
              <a:t>loại</a:t>
            </a:r>
            <a:r>
              <a:rPr lang="en-US" dirty="0"/>
              <a:t> </a:t>
            </a:r>
            <a:r>
              <a:rPr lang="en-US" dirty="0" err="1"/>
              <a:t>bỏ</a:t>
            </a:r>
            <a:r>
              <a:rPr lang="en-US" dirty="0"/>
              <a:t>. </a:t>
            </a:r>
            <a:r>
              <a:rPr lang="en-US" dirty="0" err="1"/>
              <a:t>Cuộc</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này</a:t>
            </a:r>
            <a:r>
              <a:rPr lang="en-US" dirty="0"/>
              <a:t> </a:t>
            </a:r>
            <a:r>
              <a:rPr lang="en-US" dirty="0" err="1"/>
              <a:t>sẽ</a:t>
            </a:r>
            <a:r>
              <a:rPr lang="en-US" dirty="0"/>
              <a:t> </a:t>
            </a:r>
            <a:r>
              <a:rPr lang="en-US" dirty="0" err="1"/>
              <a:t>tác</a:t>
            </a:r>
            <a:r>
              <a:rPr lang="en-US" dirty="0"/>
              <a:t> </a:t>
            </a:r>
            <a:r>
              <a:rPr lang="en-US" dirty="0" err="1"/>
              <a:t>động</a:t>
            </a:r>
            <a:r>
              <a:rPr lang="en-US" dirty="0"/>
              <a:t> </a:t>
            </a:r>
            <a:r>
              <a:rPr lang="en-US" dirty="0" err="1"/>
              <a:t>trực</a:t>
            </a:r>
            <a:r>
              <a:rPr lang="en-US" dirty="0"/>
              <a:t> </a:t>
            </a:r>
            <a:r>
              <a:rPr lang="en-US" dirty="0" err="1"/>
              <a:t>tiếp</a:t>
            </a:r>
            <a:r>
              <a:rPr lang="en-US" dirty="0"/>
              <a:t> </a:t>
            </a:r>
            <a:r>
              <a:rPr lang="en-US" dirty="0" err="1"/>
              <a:t>tới</a:t>
            </a:r>
            <a:r>
              <a:rPr lang="en-US" dirty="0"/>
              <a:t> </a:t>
            </a:r>
            <a:r>
              <a:rPr lang="en-US" dirty="0" err="1"/>
              <a:t>nguồn</a:t>
            </a:r>
            <a:r>
              <a:rPr lang="en-US" dirty="0"/>
              <a:t> lao </a:t>
            </a:r>
            <a:r>
              <a:rPr lang="en-US" dirty="0" err="1"/>
              <a:t>động</a:t>
            </a:r>
            <a:r>
              <a:rPr lang="en-US" dirty="0"/>
              <a:t> </a:t>
            </a:r>
            <a:r>
              <a:rPr lang="en-US" dirty="0" err="1"/>
              <a:t>trong</a:t>
            </a:r>
            <a:r>
              <a:rPr lang="en-US" dirty="0"/>
              <a:t> </a:t>
            </a:r>
            <a:r>
              <a:rPr lang="en-US" dirty="0" err="1"/>
              <a:t>vài</a:t>
            </a:r>
            <a:r>
              <a:rPr lang="en-US" dirty="0"/>
              <a:t> </a:t>
            </a:r>
            <a:r>
              <a:rPr lang="en-US" dirty="0" err="1"/>
              <a:t>năm</a:t>
            </a:r>
            <a:r>
              <a:rPr lang="en-US" dirty="0"/>
              <a:t> </a:t>
            </a:r>
            <a:r>
              <a:rPr lang="en-US" dirty="0" err="1"/>
              <a:t>tới</a:t>
            </a:r>
            <a:r>
              <a:rPr lang="en-US" dirty="0"/>
              <a:t> – </a:t>
            </a:r>
            <a:r>
              <a:rPr lang="en-US" dirty="0" err="1"/>
              <a:t>chính</a:t>
            </a:r>
            <a:r>
              <a:rPr lang="en-US" dirty="0"/>
              <a:t> </a:t>
            </a:r>
            <a:r>
              <a:rPr lang="en-US" dirty="0" err="1"/>
              <a:t>là</a:t>
            </a:r>
            <a:r>
              <a:rPr lang="en-US" dirty="0"/>
              <a:t> </a:t>
            </a:r>
            <a:r>
              <a:rPr lang="en-US" dirty="0" err="1"/>
              <a:t>những</a:t>
            </a:r>
            <a:r>
              <a:rPr lang="en-US" dirty="0"/>
              <a:t> </a:t>
            </a:r>
            <a:r>
              <a:rPr lang="en-US" dirty="0" err="1"/>
              <a:t>sinh</a:t>
            </a:r>
            <a:r>
              <a:rPr lang="en-US" dirty="0"/>
              <a:t> </a:t>
            </a:r>
            <a:r>
              <a:rPr lang="en-US" dirty="0" err="1"/>
              <a:t>viên</a:t>
            </a:r>
            <a:r>
              <a:rPr lang="en-US" dirty="0"/>
              <a:t> </a:t>
            </a:r>
            <a:r>
              <a:rPr lang="en-US" dirty="0" err="1"/>
              <a:t>đang</a:t>
            </a:r>
            <a:r>
              <a:rPr lang="en-US" dirty="0"/>
              <a:t> </a:t>
            </a:r>
            <a:r>
              <a:rPr lang="en-US" dirty="0" err="1"/>
              <a:t>học</a:t>
            </a:r>
            <a:r>
              <a:rPr lang="en-US" dirty="0"/>
              <a:t> </a:t>
            </a:r>
            <a:r>
              <a:rPr lang="en-US" dirty="0" err="1"/>
              <a:t>tập</a:t>
            </a:r>
            <a:r>
              <a:rPr lang="en-US" dirty="0"/>
              <a:t> </a:t>
            </a:r>
            <a:r>
              <a:rPr lang="en-US" dirty="0" err="1"/>
              <a:t>hôm</a:t>
            </a:r>
            <a:r>
              <a:rPr lang="en-US" dirty="0"/>
              <a:t> nay. </a:t>
            </a:r>
            <a:r>
              <a:rPr lang="en-US" dirty="0" err="1"/>
              <a:t>Chúng</a:t>
            </a:r>
            <a:r>
              <a:rPr lang="en-US" dirty="0"/>
              <a:t> ta </a:t>
            </a:r>
            <a:r>
              <a:rPr lang="en-US" dirty="0" err="1"/>
              <a:t>sẽ</a:t>
            </a:r>
            <a:r>
              <a:rPr lang="en-US" dirty="0"/>
              <a:t> </a:t>
            </a:r>
            <a:r>
              <a:rPr lang="en-US" dirty="0" err="1"/>
              <a:t>chiến</a:t>
            </a:r>
            <a:r>
              <a:rPr lang="en-US" dirty="0"/>
              <a:t> </a:t>
            </a:r>
            <a:r>
              <a:rPr lang="en-US" dirty="0" err="1"/>
              <a:t>thắng</a:t>
            </a:r>
            <a:r>
              <a:rPr lang="en-US" dirty="0"/>
              <a:t> </a:t>
            </a:r>
            <a:r>
              <a:rPr lang="en-US" dirty="0" err="1"/>
              <a:t>và</a:t>
            </a:r>
            <a:r>
              <a:rPr lang="en-US" dirty="0"/>
              <a:t> </a:t>
            </a:r>
            <a:r>
              <a:rPr lang="en-US" dirty="0" err="1"/>
              <a:t>làm</a:t>
            </a:r>
            <a:r>
              <a:rPr lang="en-US" dirty="0"/>
              <a:t> </a:t>
            </a:r>
            <a:r>
              <a:rPr lang="en-US" dirty="0" err="1"/>
              <a:t>chủ</a:t>
            </a:r>
            <a:r>
              <a:rPr lang="en-US" dirty="0"/>
              <a:t> robot, hay </a:t>
            </a:r>
            <a:r>
              <a:rPr lang="en-US" dirty="0" err="1"/>
              <a:t>thất</a:t>
            </a:r>
            <a:r>
              <a:rPr lang="en-US" dirty="0"/>
              <a:t> </a:t>
            </a:r>
            <a:r>
              <a:rPr lang="en-US" dirty="0" err="1"/>
              <a:t>bại</a:t>
            </a:r>
            <a:r>
              <a:rPr lang="en-US" dirty="0"/>
              <a:t> </a:t>
            </a:r>
            <a:r>
              <a:rPr lang="en-US" dirty="0" err="1"/>
              <a:t>và</a:t>
            </a:r>
            <a:r>
              <a:rPr lang="en-US" dirty="0"/>
              <a:t> </a:t>
            </a:r>
            <a:r>
              <a:rPr lang="en-US" dirty="0" err="1"/>
              <a:t>bị</a:t>
            </a:r>
            <a:r>
              <a:rPr lang="en-US" dirty="0"/>
              <a:t> </a:t>
            </a:r>
            <a:r>
              <a:rPr lang="en-US" dirty="0" err="1"/>
              <a:t>chúng</a:t>
            </a:r>
            <a:r>
              <a:rPr lang="en-US" dirty="0"/>
              <a:t> </a:t>
            </a:r>
            <a:r>
              <a:rPr lang="en-US" dirty="0" err="1"/>
              <a:t>đào</a:t>
            </a:r>
            <a:r>
              <a:rPr lang="en-US" dirty="0"/>
              <a:t> </a:t>
            </a:r>
            <a:r>
              <a:rPr lang="en-US" dirty="0" err="1"/>
              <a:t>thải</a:t>
            </a:r>
            <a:r>
              <a:rPr lang="en-US" dirty="0"/>
              <a:t>, </a:t>
            </a:r>
            <a:r>
              <a:rPr lang="en-US" dirty="0" err="1"/>
              <a:t>phụ</a:t>
            </a:r>
            <a:r>
              <a:rPr lang="en-US" dirty="0"/>
              <a:t> </a:t>
            </a:r>
            <a:r>
              <a:rPr lang="en-US" dirty="0" err="1"/>
              <a:t>thuộc</a:t>
            </a:r>
            <a:r>
              <a:rPr lang="en-US" dirty="0"/>
              <a:t> </a:t>
            </a:r>
            <a:r>
              <a:rPr lang="en-US" dirty="0" err="1"/>
              <a:t>vào</a:t>
            </a:r>
            <a:r>
              <a:rPr lang="en-US" dirty="0"/>
              <a:t> </a:t>
            </a:r>
            <a:r>
              <a:rPr lang="en-US" dirty="0" err="1"/>
              <a:t>sự</a:t>
            </a:r>
            <a:r>
              <a:rPr lang="en-US" dirty="0"/>
              <a:t> </a:t>
            </a:r>
            <a:r>
              <a:rPr lang="en-US" dirty="0" err="1"/>
              <a:t>chuẩn</a:t>
            </a:r>
            <a:r>
              <a:rPr lang="en-US" dirty="0"/>
              <a:t> </a:t>
            </a:r>
            <a:r>
              <a:rPr lang="en-US" dirty="0" err="1"/>
              <a:t>bị</a:t>
            </a:r>
            <a:r>
              <a:rPr lang="en-US" dirty="0"/>
              <a:t> </a:t>
            </a:r>
            <a:r>
              <a:rPr lang="en-US" dirty="0" err="1"/>
              <a:t>từ</a:t>
            </a:r>
            <a:r>
              <a:rPr lang="en-US" dirty="0"/>
              <a:t> </a:t>
            </a:r>
            <a:r>
              <a:rPr lang="en-US" dirty="0" err="1"/>
              <a:t>lúc</a:t>
            </a:r>
            <a:r>
              <a:rPr lang="en-US" dirty="0"/>
              <a:t> </a:t>
            </a:r>
            <a:r>
              <a:rPr lang="en-US" dirty="0" err="1"/>
              <a:t>này</a:t>
            </a:r>
            <a:endParaRPr lang="en-US" dirty="0"/>
          </a:p>
        </p:txBody>
      </p:sp>
    </p:spTree>
    <p:extLst>
      <p:ext uri="{BB962C8B-B14F-4D97-AF65-F5344CB8AC3E}">
        <p14:creationId xmlns:p14="http://schemas.microsoft.com/office/powerpoint/2010/main" val="2236411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EAB71-2F8D-4568-85C7-EC8CD3BF1A1B}"/>
              </a:ext>
            </a:extLst>
          </p:cNvPr>
          <p:cNvSpPr>
            <a:spLocks noGrp="1"/>
          </p:cNvSpPr>
          <p:nvPr>
            <p:ph type="title"/>
          </p:nvPr>
        </p:nvSpPr>
        <p:spPr/>
        <p:txBody>
          <a:bodyPr>
            <a:normAutofit fontScale="90000"/>
          </a:bodyPr>
          <a:lstStyle/>
          <a:p>
            <a:r>
              <a:rPr lang="en-US" b="1" dirty="0" err="1"/>
              <a:t>Cách</a:t>
            </a:r>
            <a:r>
              <a:rPr lang="en-US" b="1" dirty="0"/>
              <a:t> </a:t>
            </a:r>
            <a:r>
              <a:rPr lang="en-US" b="1" dirty="0" err="1"/>
              <a:t>mạng</a:t>
            </a:r>
            <a:r>
              <a:rPr lang="en-US" b="1" dirty="0"/>
              <a:t> </a:t>
            </a:r>
            <a:r>
              <a:rPr lang="en-US" b="1" dirty="0" err="1"/>
              <a:t>công</a:t>
            </a:r>
            <a:r>
              <a:rPr lang="en-US" b="1" dirty="0"/>
              <a:t> </a:t>
            </a:r>
            <a:r>
              <a:rPr lang="en-US" b="1" dirty="0" err="1"/>
              <a:t>nghiệp</a:t>
            </a:r>
            <a:r>
              <a:rPr lang="en-US" b="1" dirty="0"/>
              <a:t> 4.0 </a:t>
            </a:r>
            <a:r>
              <a:rPr lang="en-US" b="1" dirty="0" err="1"/>
              <a:t>và</a:t>
            </a:r>
            <a:r>
              <a:rPr lang="en-US" b="1" dirty="0"/>
              <a:t> </a:t>
            </a:r>
            <a:r>
              <a:rPr lang="en-US" b="1" dirty="0" err="1"/>
              <a:t>những</a:t>
            </a:r>
            <a:r>
              <a:rPr lang="en-US" b="1" dirty="0"/>
              <a:t> </a:t>
            </a:r>
            <a:r>
              <a:rPr lang="en-US" b="1" dirty="0" err="1"/>
              <a:t>vấn</a:t>
            </a:r>
            <a:r>
              <a:rPr lang="en-US" b="1" dirty="0"/>
              <a:t> </a:t>
            </a:r>
            <a:r>
              <a:rPr lang="en-US" b="1" dirty="0" err="1"/>
              <a:t>đề</a:t>
            </a:r>
            <a:r>
              <a:rPr lang="en-US" b="1" dirty="0"/>
              <a:t> </a:t>
            </a:r>
            <a:r>
              <a:rPr lang="en-US" b="1" dirty="0" err="1"/>
              <a:t>đặt</a:t>
            </a:r>
            <a:r>
              <a:rPr lang="en-US" b="1" dirty="0"/>
              <a:t> ra </a:t>
            </a:r>
            <a:r>
              <a:rPr lang="en-US" b="1" dirty="0" err="1"/>
              <a:t>với</a:t>
            </a:r>
            <a:r>
              <a:rPr lang="en-US" b="1" dirty="0"/>
              <a:t> </a:t>
            </a:r>
            <a:r>
              <a:rPr lang="en-US" b="1" dirty="0" err="1"/>
              <a:t>Việt</a:t>
            </a:r>
            <a:r>
              <a:rPr lang="en-US" b="1" dirty="0"/>
              <a:t> Nam</a:t>
            </a:r>
            <a:br>
              <a:rPr lang="en-US" b="1" dirty="0"/>
            </a:br>
            <a:endParaRPr lang="en-US" dirty="0"/>
          </a:p>
        </p:txBody>
      </p:sp>
      <p:sp>
        <p:nvSpPr>
          <p:cNvPr id="3" name="Content Placeholder 2">
            <a:extLst>
              <a:ext uri="{FF2B5EF4-FFF2-40B4-BE49-F238E27FC236}">
                <a16:creationId xmlns:a16="http://schemas.microsoft.com/office/drawing/2014/main" id="{9E677EDC-ADB8-4CCF-8FC7-4AC9E3FD7C06}"/>
              </a:ext>
            </a:extLst>
          </p:cNvPr>
          <p:cNvSpPr>
            <a:spLocks noGrp="1"/>
          </p:cNvSpPr>
          <p:nvPr>
            <p:ph idx="1"/>
          </p:nvPr>
        </p:nvSpPr>
        <p:spPr/>
        <p:txBody>
          <a:bodyPr>
            <a:normAutofit/>
          </a:bodyPr>
          <a:lstStyle/>
          <a:p>
            <a:r>
              <a:rPr lang="en-US" dirty="0" err="1"/>
              <a:t>Nguy</a:t>
            </a:r>
            <a:r>
              <a:rPr lang="en-US" dirty="0"/>
              <a:t> </a:t>
            </a:r>
            <a:r>
              <a:rPr lang="en-US" dirty="0" err="1"/>
              <a:t>cơ</a:t>
            </a:r>
            <a:r>
              <a:rPr lang="en-US" dirty="0"/>
              <a:t> </a:t>
            </a:r>
            <a:r>
              <a:rPr lang="en-US" dirty="0" err="1"/>
              <a:t>Việt</a:t>
            </a:r>
            <a:r>
              <a:rPr lang="en-US" dirty="0"/>
              <a:t> Nam </a:t>
            </a:r>
            <a:r>
              <a:rPr lang="en-US" dirty="0" err="1"/>
              <a:t>tụt</a:t>
            </a:r>
            <a:r>
              <a:rPr lang="en-US" dirty="0"/>
              <a:t> </a:t>
            </a:r>
            <a:r>
              <a:rPr lang="en-US" dirty="0" err="1"/>
              <a:t>hậu</a:t>
            </a:r>
            <a:r>
              <a:rPr lang="en-US" dirty="0"/>
              <a:t> </a:t>
            </a:r>
            <a:r>
              <a:rPr lang="en-US" dirty="0" err="1"/>
              <a:t>vì</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4.0 </a:t>
            </a:r>
            <a:r>
              <a:rPr lang="en-US" dirty="0" err="1"/>
              <a:t>và</a:t>
            </a:r>
            <a:r>
              <a:rPr lang="en-US" dirty="0"/>
              <a:t> </a:t>
            </a:r>
            <a:r>
              <a:rPr lang="en-US" dirty="0" err="1"/>
              <a:t>việc</a:t>
            </a:r>
            <a:r>
              <a:rPr lang="en-US" dirty="0"/>
              <a:t> </a:t>
            </a:r>
            <a:r>
              <a:rPr lang="en-US" dirty="0" err="1"/>
              <a:t>lần</a:t>
            </a:r>
            <a:r>
              <a:rPr lang="en-US" dirty="0"/>
              <a:t> </a:t>
            </a:r>
            <a:r>
              <a:rPr lang="en-US" dirty="0" err="1"/>
              <a:t>đầu</a:t>
            </a:r>
            <a:r>
              <a:rPr lang="en-US" dirty="0"/>
              <a:t> </a:t>
            </a:r>
            <a:r>
              <a:rPr lang="en-US" dirty="0" err="1"/>
              <a:t>tiên</a:t>
            </a:r>
            <a:r>
              <a:rPr lang="en-US" dirty="0"/>
              <a:t> </a:t>
            </a:r>
            <a:r>
              <a:rPr lang="en-US" dirty="0" err="1"/>
              <a:t>trí</a:t>
            </a:r>
            <a:r>
              <a:rPr lang="en-US" dirty="0"/>
              <a:t> </a:t>
            </a:r>
            <a:r>
              <a:rPr lang="en-US" dirty="0" err="1"/>
              <a:t>thức</a:t>
            </a:r>
            <a:r>
              <a:rPr lang="en-US" dirty="0"/>
              <a:t>, </a:t>
            </a:r>
            <a:r>
              <a:rPr lang="en-US" dirty="0" err="1"/>
              <a:t>doanh</a:t>
            </a:r>
            <a:r>
              <a:rPr lang="en-US" dirty="0"/>
              <a:t> </a:t>
            </a:r>
            <a:r>
              <a:rPr lang="en-US" dirty="0" err="1"/>
              <a:t>nghiệp</a:t>
            </a:r>
            <a:r>
              <a:rPr lang="en-US" dirty="0"/>
              <a:t> </a:t>
            </a:r>
            <a:r>
              <a:rPr lang="en-US" dirty="0" err="1"/>
              <a:t>Việt</a:t>
            </a:r>
            <a:r>
              <a:rPr lang="en-US" dirty="0"/>
              <a:t> </a:t>
            </a:r>
            <a:r>
              <a:rPr lang="en-US" dirty="0" err="1"/>
              <a:t>trong</a:t>
            </a:r>
            <a:r>
              <a:rPr lang="en-US" dirty="0"/>
              <a:t> </a:t>
            </a:r>
            <a:r>
              <a:rPr lang="en-US" dirty="0" err="1"/>
              <a:t>nước</a:t>
            </a:r>
            <a:r>
              <a:rPr lang="en-US" dirty="0"/>
              <a:t> </a:t>
            </a:r>
            <a:r>
              <a:rPr lang="en-US" dirty="0" err="1"/>
              <a:t>và</a:t>
            </a:r>
            <a:r>
              <a:rPr lang="en-US" dirty="0"/>
              <a:t> </a:t>
            </a:r>
            <a:r>
              <a:rPr lang="en-US" dirty="0" err="1"/>
              <a:t>trên</a:t>
            </a:r>
            <a:r>
              <a:rPr lang="en-US" dirty="0"/>
              <a:t> </a:t>
            </a:r>
            <a:r>
              <a:rPr lang="en-US" dirty="0" err="1"/>
              <a:t>toàn</a:t>
            </a:r>
            <a:r>
              <a:rPr lang="en-US" dirty="0"/>
              <a:t> </a:t>
            </a:r>
            <a:r>
              <a:rPr lang="en-US" dirty="0" err="1"/>
              <a:t>cầu</a:t>
            </a:r>
            <a:r>
              <a:rPr lang="en-US" dirty="0"/>
              <a:t> </a:t>
            </a:r>
            <a:r>
              <a:rPr lang="en-US" dirty="0" err="1"/>
              <a:t>bắt</a:t>
            </a:r>
            <a:r>
              <a:rPr lang="en-US" dirty="0"/>
              <a:t> </a:t>
            </a:r>
            <a:r>
              <a:rPr lang="en-US" dirty="0" err="1"/>
              <a:t>tay</a:t>
            </a:r>
            <a:r>
              <a:rPr lang="en-US" dirty="0"/>
              <a:t> </a:t>
            </a:r>
            <a:r>
              <a:rPr lang="en-US" dirty="0" err="1"/>
              <a:t>nhau</a:t>
            </a:r>
            <a:r>
              <a:rPr lang="en-US" dirty="0"/>
              <a:t> </a:t>
            </a:r>
            <a:r>
              <a:rPr lang="en-US" dirty="0" err="1"/>
              <a:t>tìm</a:t>
            </a:r>
            <a:r>
              <a:rPr lang="en-US" dirty="0"/>
              <a:t> </a:t>
            </a:r>
            <a:r>
              <a:rPr lang="en-US" dirty="0" err="1"/>
              <a:t>lời</a:t>
            </a:r>
            <a:r>
              <a:rPr lang="en-US" dirty="0"/>
              <a:t> </a:t>
            </a:r>
            <a:r>
              <a:rPr lang="en-US" dirty="0" err="1"/>
              <a:t>giải</a:t>
            </a:r>
            <a:endParaRPr lang="en-US" dirty="0"/>
          </a:p>
          <a:p>
            <a:r>
              <a:rPr lang="en-US" dirty="0" err="1"/>
              <a:t>Trước</a:t>
            </a:r>
            <a:r>
              <a:rPr lang="en-US" dirty="0"/>
              <a:t> </a:t>
            </a:r>
            <a:r>
              <a:rPr lang="en-US" dirty="0" err="1"/>
              <a:t>khi</a:t>
            </a:r>
            <a:r>
              <a:rPr lang="en-US" dirty="0"/>
              <a:t> </a:t>
            </a:r>
            <a:r>
              <a:rPr lang="en-US" dirty="0" err="1"/>
              <a:t>diễn</a:t>
            </a:r>
            <a:r>
              <a:rPr lang="en-US" dirty="0"/>
              <a:t> ra CMCN 4.0, </a:t>
            </a:r>
            <a:r>
              <a:rPr lang="en-US" dirty="0" err="1"/>
              <a:t>Việt</a:t>
            </a:r>
            <a:r>
              <a:rPr lang="en-US" dirty="0"/>
              <a:t> Nam </a:t>
            </a:r>
            <a:r>
              <a:rPr lang="en-US" dirty="0" err="1"/>
              <a:t>có</a:t>
            </a:r>
            <a:r>
              <a:rPr lang="en-US" dirty="0"/>
              <a:t> </a:t>
            </a:r>
            <a:r>
              <a:rPr lang="en-US" dirty="0" err="1"/>
              <a:t>lợi</a:t>
            </a:r>
            <a:r>
              <a:rPr lang="en-US" dirty="0"/>
              <a:t> </a:t>
            </a:r>
            <a:r>
              <a:rPr lang="en-US" dirty="0" err="1"/>
              <a:t>thế</a:t>
            </a:r>
            <a:r>
              <a:rPr lang="en-US" dirty="0"/>
              <a:t> </a:t>
            </a:r>
            <a:r>
              <a:rPr lang="en-US" dirty="0" err="1"/>
              <a:t>địa</a:t>
            </a:r>
            <a:r>
              <a:rPr lang="en-US" dirty="0"/>
              <a:t> </a:t>
            </a:r>
            <a:r>
              <a:rPr lang="en-US" dirty="0" err="1"/>
              <a:t>lý</a:t>
            </a:r>
            <a:r>
              <a:rPr lang="en-US" dirty="0"/>
              <a:t> </a:t>
            </a:r>
            <a:r>
              <a:rPr lang="en-US" dirty="0" err="1"/>
              <a:t>kinh</a:t>
            </a:r>
            <a:r>
              <a:rPr lang="en-US" dirty="0"/>
              <a:t> </a:t>
            </a:r>
            <a:r>
              <a:rPr lang="en-US" dirty="0" err="1"/>
              <a:t>tế</a:t>
            </a:r>
            <a:r>
              <a:rPr lang="en-US" dirty="0"/>
              <a:t> </a:t>
            </a:r>
            <a:r>
              <a:rPr lang="en-US" dirty="0" err="1"/>
              <a:t>và</a:t>
            </a:r>
            <a:r>
              <a:rPr lang="en-US" dirty="0"/>
              <a:t> </a:t>
            </a:r>
            <a:r>
              <a:rPr lang="en-US" dirty="0" err="1"/>
              <a:t>nguồn</a:t>
            </a:r>
            <a:r>
              <a:rPr lang="en-US" dirty="0"/>
              <a:t> lao </a:t>
            </a:r>
            <a:r>
              <a:rPr lang="en-US" dirty="0" err="1"/>
              <a:t>động</a:t>
            </a:r>
            <a:r>
              <a:rPr lang="en-US" dirty="0"/>
              <a:t> </a:t>
            </a:r>
            <a:r>
              <a:rPr lang="en-US" dirty="0" err="1"/>
              <a:t>trẻ</a:t>
            </a:r>
            <a:r>
              <a:rPr lang="en-US" dirty="0"/>
              <a:t>, </a:t>
            </a:r>
            <a:r>
              <a:rPr lang="en-US" dirty="0" err="1"/>
              <a:t>dồi</a:t>
            </a:r>
            <a:r>
              <a:rPr lang="en-US" dirty="0"/>
              <a:t> </a:t>
            </a:r>
            <a:r>
              <a:rPr lang="en-US" dirty="0" err="1"/>
              <a:t>dào</a:t>
            </a:r>
            <a:r>
              <a:rPr lang="en-US" dirty="0"/>
              <a:t>, </a:t>
            </a:r>
            <a:r>
              <a:rPr lang="en-US" dirty="0" err="1"/>
              <a:t>tham</a:t>
            </a:r>
            <a:r>
              <a:rPr lang="en-US" dirty="0"/>
              <a:t> </a:t>
            </a:r>
            <a:r>
              <a:rPr lang="en-US" dirty="0" err="1"/>
              <a:t>gia</a:t>
            </a:r>
            <a:r>
              <a:rPr lang="en-US" dirty="0"/>
              <a:t> </a:t>
            </a:r>
            <a:r>
              <a:rPr lang="en-US" dirty="0" err="1"/>
              <a:t>vào</a:t>
            </a:r>
            <a:r>
              <a:rPr lang="en-US" dirty="0"/>
              <a:t> </a:t>
            </a:r>
            <a:r>
              <a:rPr lang="en-US" dirty="0" err="1"/>
              <a:t>nhiều</a:t>
            </a:r>
            <a:r>
              <a:rPr lang="en-US" dirty="0"/>
              <a:t> </a:t>
            </a:r>
            <a:r>
              <a:rPr lang="en-US" dirty="0" err="1"/>
              <a:t>chuỗi</a:t>
            </a:r>
            <a:r>
              <a:rPr lang="en-US" dirty="0"/>
              <a:t> </a:t>
            </a:r>
            <a:r>
              <a:rPr lang="en-US" dirty="0" err="1"/>
              <a:t>giá</a:t>
            </a:r>
            <a:r>
              <a:rPr lang="en-US" dirty="0"/>
              <a:t> </a:t>
            </a:r>
            <a:r>
              <a:rPr lang="en-US" dirty="0" err="1"/>
              <a:t>trị</a:t>
            </a:r>
            <a:r>
              <a:rPr lang="en-US" dirty="0"/>
              <a:t> </a:t>
            </a:r>
            <a:r>
              <a:rPr lang="en-US" dirty="0" err="1"/>
              <a:t>toàn</a:t>
            </a:r>
            <a:r>
              <a:rPr lang="en-US" dirty="0"/>
              <a:t> </a:t>
            </a:r>
            <a:r>
              <a:rPr lang="en-US" dirty="0" err="1"/>
              <a:t>cầu</a:t>
            </a:r>
            <a:r>
              <a:rPr lang="en-US" dirty="0"/>
              <a:t> ở </a:t>
            </a:r>
            <a:r>
              <a:rPr lang="en-US" dirty="0" err="1"/>
              <a:t>khâu</a:t>
            </a:r>
            <a:r>
              <a:rPr lang="en-US" dirty="0"/>
              <a:t> </a:t>
            </a:r>
            <a:r>
              <a:rPr lang="en-US" dirty="0" err="1"/>
              <a:t>lắp</a:t>
            </a:r>
            <a:r>
              <a:rPr lang="en-US" dirty="0"/>
              <a:t> </a:t>
            </a:r>
            <a:r>
              <a:rPr lang="en-US" dirty="0" err="1"/>
              <a:t>ráp</a:t>
            </a:r>
            <a:r>
              <a:rPr lang="en-US" dirty="0"/>
              <a:t>. </a:t>
            </a:r>
            <a:r>
              <a:rPr lang="en-US" dirty="0" err="1"/>
              <a:t>Cùng</a:t>
            </a:r>
            <a:r>
              <a:rPr lang="en-US" dirty="0"/>
              <a:t> </a:t>
            </a:r>
            <a:r>
              <a:rPr lang="en-US" dirty="0" err="1"/>
              <a:t>với</a:t>
            </a:r>
            <a:r>
              <a:rPr lang="en-US" dirty="0"/>
              <a:t> </a:t>
            </a:r>
            <a:r>
              <a:rPr lang="en-US" dirty="0" err="1"/>
              <a:t>đó</a:t>
            </a:r>
            <a:r>
              <a:rPr lang="en-US" dirty="0"/>
              <a:t>, </a:t>
            </a:r>
            <a:r>
              <a:rPr lang="en-US" dirty="0" err="1"/>
              <a:t>thế</a:t>
            </a:r>
            <a:r>
              <a:rPr lang="en-US" dirty="0"/>
              <a:t> </a:t>
            </a:r>
            <a:r>
              <a:rPr lang="en-US" dirty="0" err="1"/>
              <a:t>giới</a:t>
            </a:r>
            <a:r>
              <a:rPr lang="en-US" dirty="0"/>
              <a:t> </a:t>
            </a:r>
            <a:r>
              <a:rPr lang="en-US" dirty="0" err="1"/>
              <a:t>cũng</a:t>
            </a:r>
            <a:r>
              <a:rPr lang="en-US" dirty="0"/>
              <a:t> </a:t>
            </a:r>
            <a:r>
              <a:rPr lang="en-US" dirty="0" err="1"/>
              <a:t>có</a:t>
            </a:r>
            <a:r>
              <a:rPr lang="en-US" dirty="0"/>
              <a:t> </a:t>
            </a:r>
            <a:r>
              <a:rPr lang="en-US" dirty="0" err="1"/>
              <a:t>sự</a:t>
            </a:r>
            <a:r>
              <a:rPr lang="en-US" dirty="0"/>
              <a:t> </a:t>
            </a:r>
            <a:r>
              <a:rPr lang="en-US" dirty="0" err="1"/>
              <a:t>dịch</a:t>
            </a:r>
            <a:r>
              <a:rPr lang="en-US" dirty="0"/>
              <a:t> </a:t>
            </a:r>
            <a:r>
              <a:rPr lang="en-US" dirty="0" err="1"/>
              <a:t>chuyển</a:t>
            </a:r>
            <a:r>
              <a:rPr lang="en-US" dirty="0"/>
              <a:t> </a:t>
            </a:r>
            <a:r>
              <a:rPr lang="en-US" dirty="0" err="1"/>
              <a:t>trung</a:t>
            </a:r>
            <a:r>
              <a:rPr lang="en-US" dirty="0"/>
              <a:t> </a:t>
            </a:r>
            <a:r>
              <a:rPr lang="en-US" dirty="0" err="1"/>
              <a:t>tâm</a:t>
            </a:r>
            <a:r>
              <a:rPr lang="en-US" dirty="0"/>
              <a:t> </a:t>
            </a:r>
            <a:r>
              <a:rPr lang="en-US" dirty="0" err="1"/>
              <a:t>trọng</a:t>
            </a:r>
            <a:r>
              <a:rPr lang="en-US" dirty="0"/>
              <a:t> </a:t>
            </a:r>
            <a:r>
              <a:rPr lang="en-US" dirty="0" err="1"/>
              <a:t>lực</a:t>
            </a:r>
            <a:r>
              <a:rPr lang="en-US" dirty="0"/>
              <a:t> </a:t>
            </a:r>
            <a:r>
              <a:rPr lang="en-US" dirty="0" err="1"/>
              <a:t>kinh</a:t>
            </a:r>
            <a:r>
              <a:rPr lang="en-US" dirty="0"/>
              <a:t> </a:t>
            </a:r>
            <a:r>
              <a:rPr lang="en-US" dirty="0" err="1"/>
              <a:t>tế</a:t>
            </a:r>
            <a:r>
              <a:rPr lang="en-US" dirty="0"/>
              <a:t> </a:t>
            </a:r>
            <a:r>
              <a:rPr lang="en-US" dirty="0" err="1"/>
              <a:t>toàn</a:t>
            </a:r>
            <a:r>
              <a:rPr lang="en-US" dirty="0"/>
              <a:t> </a:t>
            </a:r>
            <a:r>
              <a:rPr lang="en-US" dirty="0" err="1"/>
              <a:t>cầu</a:t>
            </a:r>
            <a:r>
              <a:rPr lang="en-US" dirty="0"/>
              <a:t> </a:t>
            </a:r>
            <a:r>
              <a:rPr lang="en-US" dirty="0" err="1"/>
              <a:t>từ</a:t>
            </a:r>
            <a:r>
              <a:rPr lang="en-US" dirty="0"/>
              <a:t> </a:t>
            </a:r>
            <a:r>
              <a:rPr lang="en-US" dirty="0" err="1"/>
              <a:t>Tây</a:t>
            </a:r>
            <a:r>
              <a:rPr lang="en-US" dirty="0"/>
              <a:t> sang </a:t>
            </a:r>
            <a:r>
              <a:rPr lang="en-US" dirty="0" err="1"/>
              <a:t>Đông</a:t>
            </a:r>
            <a:r>
              <a:rPr lang="en-US" dirty="0"/>
              <a:t>, </a:t>
            </a:r>
            <a:r>
              <a:rPr lang="en-US" dirty="0" err="1"/>
              <a:t>từ</a:t>
            </a:r>
            <a:r>
              <a:rPr lang="en-US" dirty="0"/>
              <a:t> </a:t>
            </a:r>
            <a:r>
              <a:rPr lang="en-US" dirty="0" err="1"/>
              <a:t>Bắc</a:t>
            </a:r>
            <a:r>
              <a:rPr lang="en-US" dirty="0"/>
              <a:t> </a:t>
            </a:r>
            <a:r>
              <a:rPr lang="en-US" dirty="0" err="1"/>
              <a:t>xuống</a:t>
            </a:r>
            <a:r>
              <a:rPr lang="en-US" dirty="0"/>
              <a:t> Nam. </a:t>
            </a:r>
            <a:r>
              <a:rPr lang="en-US" dirty="0" err="1"/>
              <a:t>Tuy</a:t>
            </a:r>
            <a:r>
              <a:rPr lang="en-US" dirty="0"/>
              <a:t> </a:t>
            </a:r>
            <a:r>
              <a:rPr lang="en-US" dirty="0" err="1"/>
              <a:t>nhiên</a:t>
            </a:r>
            <a:r>
              <a:rPr lang="en-US" dirty="0"/>
              <a:t>, </a:t>
            </a:r>
            <a:r>
              <a:rPr lang="en-US" dirty="0" err="1"/>
              <a:t>khi</a:t>
            </a:r>
            <a:r>
              <a:rPr lang="en-US" dirty="0"/>
              <a:t> CMCN 4.0 </a:t>
            </a:r>
            <a:r>
              <a:rPr lang="en-US" dirty="0" err="1"/>
              <a:t>đổ</a:t>
            </a:r>
            <a:r>
              <a:rPr lang="en-US" dirty="0"/>
              <a:t> </a:t>
            </a:r>
            <a:r>
              <a:rPr lang="en-US" dirty="0" err="1"/>
              <a:t>bộ</a:t>
            </a:r>
            <a:r>
              <a:rPr lang="en-US" dirty="0"/>
              <a:t> </a:t>
            </a:r>
            <a:r>
              <a:rPr lang="en-US" dirty="0" err="1"/>
              <a:t>thì</a:t>
            </a:r>
            <a:r>
              <a:rPr lang="en-US" dirty="0"/>
              <a:t> </a:t>
            </a:r>
            <a:r>
              <a:rPr lang="en-US" dirty="0" err="1"/>
              <a:t>những</a:t>
            </a:r>
            <a:r>
              <a:rPr lang="en-US" dirty="0"/>
              <a:t> </a:t>
            </a:r>
            <a:r>
              <a:rPr lang="en-US" dirty="0" err="1"/>
              <a:t>điều</a:t>
            </a:r>
            <a:r>
              <a:rPr lang="en-US" dirty="0"/>
              <a:t> </a:t>
            </a:r>
            <a:r>
              <a:rPr lang="en-US" dirty="0" err="1"/>
              <a:t>trên</a:t>
            </a:r>
            <a:r>
              <a:rPr lang="en-US" dirty="0"/>
              <a:t> </a:t>
            </a:r>
            <a:r>
              <a:rPr lang="en-US" dirty="0" err="1"/>
              <a:t>sẽ</a:t>
            </a:r>
            <a:r>
              <a:rPr lang="en-US" dirty="0"/>
              <a:t> </a:t>
            </a:r>
            <a:r>
              <a:rPr lang="en-US" dirty="0" err="1"/>
              <a:t>thay</a:t>
            </a:r>
            <a:r>
              <a:rPr lang="en-US" dirty="0"/>
              <a:t> </a:t>
            </a:r>
            <a:r>
              <a:rPr lang="en-US" dirty="0" err="1"/>
              <a:t>đổi</a:t>
            </a:r>
            <a:r>
              <a:rPr lang="en-US" dirty="0"/>
              <a:t>, </a:t>
            </a:r>
            <a:r>
              <a:rPr lang="en-US" dirty="0" err="1"/>
              <a:t>làm</a:t>
            </a:r>
            <a:r>
              <a:rPr lang="en-US" dirty="0"/>
              <a:t> </a:t>
            </a:r>
            <a:r>
              <a:rPr lang="en-US" dirty="0" err="1"/>
              <a:t>suy</a:t>
            </a:r>
            <a:r>
              <a:rPr lang="en-US" dirty="0"/>
              <a:t> </a:t>
            </a:r>
            <a:r>
              <a:rPr lang="en-US" dirty="0" err="1"/>
              <a:t>giảm</a:t>
            </a:r>
            <a:r>
              <a:rPr lang="en-US" dirty="0"/>
              <a:t> </a:t>
            </a:r>
            <a:r>
              <a:rPr lang="en-US" dirty="0" err="1"/>
              <a:t>lợi</a:t>
            </a:r>
            <a:r>
              <a:rPr lang="en-US" dirty="0"/>
              <a:t> </a:t>
            </a:r>
            <a:r>
              <a:rPr lang="en-US" dirty="0" err="1"/>
              <a:t>thế</a:t>
            </a:r>
            <a:r>
              <a:rPr lang="en-US" dirty="0"/>
              <a:t> lao </a:t>
            </a:r>
            <a:r>
              <a:rPr lang="en-US" dirty="0" err="1"/>
              <a:t>động</a:t>
            </a:r>
            <a:r>
              <a:rPr lang="en-US" dirty="0"/>
              <a:t> </a:t>
            </a:r>
            <a:r>
              <a:rPr lang="en-US" dirty="0" err="1"/>
              <a:t>giá</a:t>
            </a:r>
            <a:r>
              <a:rPr lang="en-US" dirty="0"/>
              <a:t> </a:t>
            </a:r>
            <a:r>
              <a:rPr lang="en-US" dirty="0" err="1"/>
              <a:t>rẻ</a:t>
            </a:r>
            <a:r>
              <a:rPr lang="en-US" dirty="0"/>
              <a:t>, </a:t>
            </a:r>
            <a:r>
              <a:rPr lang="en-US" dirty="0" err="1"/>
              <a:t>cũng</a:t>
            </a:r>
            <a:r>
              <a:rPr lang="en-US" dirty="0"/>
              <a:t> </a:t>
            </a:r>
            <a:r>
              <a:rPr lang="en-US" dirty="0" err="1"/>
              <a:t>như</a:t>
            </a:r>
            <a:r>
              <a:rPr lang="en-US" dirty="0"/>
              <a:t> </a:t>
            </a:r>
            <a:r>
              <a:rPr lang="en-US" dirty="0" err="1"/>
              <a:t>lợi</a:t>
            </a:r>
            <a:r>
              <a:rPr lang="en-US" dirty="0"/>
              <a:t> </a:t>
            </a:r>
            <a:r>
              <a:rPr lang="en-US" dirty="0" err="1"/>
              <a:t>thế</a:t>
            </a:r>
            <a:r>
              <a:rPr lang="en-US" dirty="0"/>
              <a:t> </a:t>
            </a:r>
            <a:r>
              <a:rPr lang="en-US" dirty="0" err="1"/>
              <a:t>địa</a:t>
            </a:r>
            <a:r>
              <a:rPr lang="en-US" dirty="0"/>
              <a:t> </a:t>
            </a:r>
            <a:r>
              <a:rPr lang="en-US" dirty="0" err="1"/>
              <a:t>kinh</a:t>
            </a:r>
            <a:r>
              <a:rPr lang="en-US" dirty="0"/>
              <a:t> </a:t>
            </a:r>
            <a:r>
              <a:rPr lang="en-US" dirty="0" err="1"/>
              <a:t>tế</a:t>
            </a:r>
            <a:r>
              <a:rPr lang="en-US" dirty="0"/>
              <a:t> </a:t>
            </a:r>
            <a:r>
              <a:rPr lang="en-US" dirty="0" err="1"/>
              <a:t>khi</a:t>
            </a:r>
            <a:r>
              <a:rPr lang="en-US" dirty="0"/>
              <a:t> </a:t>
            </a:r>
            <a:r>
              <a:rPr lang="en-US" dirty="0" err="1"/>
              <a:t>đưa</a:t>
            </a:r>
            <a:r>
              <a:rPr lang="en-US" dirty="0"/>
              <a:t> </a:t>
            </a:r>
            <a:r>
              <a:rPr lang="en-US" dirty="0" err="1"/>
              <a:t>công</a:t>
            </a:r>
            <a:r>
              <a:rPr lang="en-US" dirty="0"/>
              <a:t> </a:t>
            </a:r>
            <a:r>
              <a:rPr lang="en-US" dirty="0" err="1"/>
              <a:t>nghiệp</a:t>
            </a:r>
            <a:r>
              <a:rPr lang="en-US" dirty="0"/>
              <a:t> </a:t>
            </a:r>
            <a:r>
              <a:rPr lang="en-US" dirty="0" err="1"/>
              <a:t>chế</a:t>
            </a:r>
            <a:r>
              <a:rPr lang="en-US" dirty="0"/>
              <a:t> </a:t>
            </a:r>
            <a:r>
              <a:rPr lang="en-US" dirty="0" err="1"/>
              <a:t>tạo</a:t>
            </a:r>
            <a:r>
              <a:rPr lang="en-US" dirty="0"/>
              <a:t> quay </a:t>
            </a:r>
            <a:r>
              <a:rPr lang="en-US" dirty="0" err="1"/>
              <a:t>lại</a:t>
            </a:r>
            <a:r>
              <a:rPr lang="en-US" dirty="0"/>
              <a:t> </a:t>
            </a:r>
            <a:r>
              <a:rPr lang="en-US" dirty="0" err="1"/>
              <a:t>các</a:t>
            </a:r>
            <a:r>
              <a:rPr lang="en-US" dirty="0"/>
              <a:t> </a:t>
            </a:r>
            <a:r>
              <a:rPr lang="en-US" dirty="0" err="1"/>
              <a:t>nước</a:t>
            </a:r>
            <a:r>
              <a:rPr lang="en-US" dirty="0"/>
              <a:t> </a:t>
            </a:r>
            <a:r>
              <a:rPr lang="en-US" dirty="0" err="1"/>
              <a:t>phát</a:t>
            </a:r>
            <a:r>
              <a:rPr lang="en-US" dirty="0"/>
              <a:t> </a:t>
            </a:r>
            <a:r>
              <a:rPr lang="en-US" dirty="0" err="1"/>
              <a:t>triển</a:t>
            </a:r>
            <a:r>
              <a:rPr lang="en-US" dirty="0"/>
              <a:t> </a:t>
            </a:r>
            <a:r>
              <a:rPr lang="en-US" dirty="0" err="1"/>
              <a:t>để</a:t>
            </a:r>
            <a:r>
              <a:rPr lang="en-US" dirty="0"/>
              <a:t> </a:t>
            </a:r>
            <a:r>
              <a:rPr lang="en-US" dirty="0" err="1"/>
              <a:t>gần</a:t>
            </a:r>
            <a:r>
              <a:rPr lang="en-US" dirty="0"/>
              <a:t> </a:t>
            </a:r>
            <a:r>
              <a:rPr lang="en-US" dirty="0" err="1"/>
              <a:t>thị</a:t>
            </a:r>
            <a:r>
              <a:rPr lang="en-US" dirty="0"/>
              <a:t> </a:t>
            </a:r>
            <a:r>
              <a:rPr lang="en-US" dirty="0" err="1"/>
              <a:t>trường</a:t>
            </a:r>
            <a:r>
              <a:rPr lang="en-US" dirty="0"/>
              <a:t> </a:t>
            </a:r>
            <a:r>
              <a:rPr lang="en-US" dirty="0" err="1"/>
              <a:t>tiêu</a:t>
            </a:r>
            <a:r>
              <a:rPr lang="en-US" dirty="0"/>
              <a:t> </a:t>
            </a:r>
            <a:r>
              <a:rPr lang="en-US" dirty="0" err="1"/>
              <a:t>thụ</a:t>
            </a:r>
            <a:r>
              <a:rPr lang="en-US" dirty="0"/>
              <a:t>. </a:t>
            </a:r>
            <a:r>
              <a:rPr lang="en-US" dirty="0" err="1"/>
              <a:t>Với</a:t>
            </a:r>
            <a:r>
              <a:rPr lang="en-US" dirty="0"/>
              <a:t> </a:t>
            </a:r>
            <a:r>
              <a:rPr lang="en-US" dirty="0" err="1"/>
              <a:t>tình</a:t>
            </a:r>
            <a:r>
              <a:rPr lang="en-US" dirty="0"/>
              <a:t> </a:t>
            </a:r>
            <a:r>
              <a:rPr lang="en-US" dirty="0" err="1"/>
              <a:t>thế</a:t>
            </a:r>
            <a:r>
              <a:rPr lang="en-US" dirty="0"/>
              <a:t> </a:t>
            </a:r>
            <a:r>
              <a:rPr lang="en-US" dirty="0" err="1"/>
              <a:t>đó</a:t>
            </a:r>
            <a:r>
              <a:rPr lang="en-US" dirty="0"/>
              <a:t>, </a:t>
            </a:r>
            <a:r>
              <a:rPr lang="en-US" dirty="0" err="1"/>
              <a:t>Việt</a:t>
            </a:r>
            <a:r>
              <a:rPr lang="en-US" dirty="0"/>
              <a:t> Nam </a:t>
            </a:r>
            <a:r>
              <a:rPr lang="en-US" dirty="0" err="1"/>
              <a:t>sẽ</a:t>
            </a:r>
            <a:r>
              <a:rPr lang="en-US" dirty="0"/>
              <a:t> </a:t>
            </a:r>
            <a:r>
              <a:rPr lang="en-US" dirty="0" err="1"/>
              <a:t>chịu</a:t>
            </a:r>
            <a:r>
              <a:rPr lang="en-US" dirty="0"/>
              <a:t> </a:t>
            </a:r>
            <a:r>
              <a:rPr lang="en-US" dirty="0" err="1"/>
              <a:t>áp</a:t>
            </a:r>
            <a:r>
              <a:rPr lang="en-US" dirty="0"/>
              <a:t> </a:t>
            </a:r>
            <a:r>
              <a:rPr lang="en-US" dirty="0" err="1"/>
              <a:t>lực</a:t>
            </a:r>
            <a:r>
              <a:rPr lang="en-US" dirty="0"/>
              <a:t> </a:t>
            </a:r>
            <a:r>
              <a:rPr lang="en-US" dirty="0" err="1"/>
              <a:t>tụt</a:t>
            </a:r>
            <a:r>
              <a:rPr lang="en-US" dirty="0"/>
              <a:t> </a:t>
            </a:r>
            <a:r>
              <a:rPr lang="en-US" dirty="0" err="1"/>
              <a:t>hậu</a:t>
            </a:r>
            <a:r>
              <a:rPr lang="en-US" dirty="0"/>
              <a:t> </a:t>
            </a:r>
            <a:r>
              <a:rPr lang="en-US" dirty="0" err="1"/>
              <a:t>nhưng</a:t>
            </a:r>
            <a:r>
              <a:rPr lang="en-US" dirty="0"/>
              <a:t> </a:t>
            </a:r>
            <a:r>
              <a:rPr lang="en-US" dirty="0" err="1"/>
              <a:t>vẫn</a:t>
            </a:r>
            <a:r>
              <a:rPr lang="en-US" dirty="0"/>
              <a:t> </a:t>
            </a:r>
            <a:r>
              <a:rPr lang="en-US" dirty="0" err="1"/>
              <a:t>phải</a:t>
            </a:r>
            <a:r>
              <a:rPr lang="en-US" dirty="0"/>
              <a:t> </a:t>
            </a:r>
            <a:r>
              <a:rPr lang="en-US" dirty="0" err="1"/>
              <a:t>hội</a:t>
            </a:r>
            <a:r>
              <a:rPr lang="en-US" dirty="0"/>
              <a:t> </a:t>
            </a:r>
            <a:r>
              <a:rPr lang="en-US" dirty="0" err="1"/>
              <a:t>nhập</a:t>
            </a:r>
            <a:r>
              <a:rPr lang="en-US" dirty="0"/>
              <a:t> </a:t>
            </a:r>
            <a:r>
              <a:rPr lang="en-US" dirty="0" err="1"/>
              <a:t>vào</a:t>
            </a:r>
            <a:r>
              <a:rPr lang="en-US" dirty="0"/>
              <a:t> </a:t>
            </a:r>
            <a:r>
              <a:rPr lang="en-US" dirty="0" err="1"/>
              <a:t>thế</a:t>
            </a:r>
            <a:r>
              <a:rPr lang="en-US" dirty="0"/>
              <a:t> </a:t>
            </a:r>
            <a:r>
              <a:rPr lang="en-US" dirty="0" err="1"/>
              <a:t>giới</a:t>
            </a:r>
            <a:r>
              <a:rPr lang="en-US" dirty="0"/>
              <a:t> </a:t>
            </a:r>
            <a:r>
              <a:rPr lang="en-US" dirty="0" err="1"/>
              <a:t>công</a:t>
            </a:r>
            <a:r>
              <a:rPr lang="en-US" dirty="0"/>
              <a:t> </a:t>
            </a:r>
            <a:r>
              <a:rPr lang="en-US" dirty="0" err="1"/>
              <a:t>nghệ</a:t>
            </a:r>
            <a:r>
              <a:rPr lang="en-US" dirty="0"/>
              <a:t> </a:t>
            </a:r>
            <a:r>
              <a:rPr lang="en-US" dirty="0" err="1"/>
              <a:t>cao</a:t>
            </a:r>
            <a:r>
              <a:rPr lang="en-US" dirty="0"/>
              <a:t> </a:t>
            </a:r>
            <a:r>
              <a:rPr lang="en-US" dirty="0" err="1"/>
              <a:t>và</a:t>
            </a:r>
            <a:r>
              <a:rPr lang="en-US" dirty="0"/>
              <a:t> </a:t>
            </a:r>
            <a:r>
              <a:rPr lang="en-US" dirty="0" err="1"/>
              <a:t>cạnh</a:t>
            </a:r>
            <a:r>
              <a:rPr lang="en-US" dirty="0"/>
              <a:t> </a:t>
            </a:r>
            <a:r>
              <a:rPr lang="en-US" dirty="0" err="1"/>
              <a:t>tranh</a:t>
            </a:r>
            <a:r>
              <a:rPr lang="en-US" dirty="0"/>
              <a:t> </a:t>
            </a:r>
            <a:r>
              <a:rPr lang="en-US" dirty="0" err="1"/>
              <a:t>trong</a:t>
            </a:r>
            <a:r>
              <a:rPr lang="en-US" dirty="0"/>
              <a:t> </a:t>
            </a:r>
            <a:r>
              <a:rPr lang="en-US" dirty="0" err="1"/>
              <a:t>đó</a:t>
            </a:r>
            <a:r>
              <a:rPr lang="en-US" dirty="0"/>
              <a:t>. </a:t>
            </a:r>
            <a:r>
              <a:rPr lang="en-US" dirty="0" err="1"/>
              <a:t>Thất</a:t>
            </a:r>
            <a:r>
              <a:rPr lang="en-US" dirty="0"/>
              <a:t> </a:t>
            </a:r>
            <a:r>
              <a:rPr lang="en-US" dirty="0" err="1"/>
              <a:t>nghiệp</a:t>
            </a:r>
            <a:r>
              <a:rPr lang="en-US" dirty="0"/>
              <a:t> </a:t>
            </a:r>
            <a:r>
              <a:rPr lang="en-US" dirty="0" err="1"/>
              <a:t>và</a:t>
            </a:r>
            <a:r>
              <a:rPr lang="en-US" dirty="0"/>
              <a:t> </a:t>
            </a:r>
            <a:r>
              <a:rPr lang="en-US" dirty="0" err="1"/>
              <a:t>lạm</a:t>
            </a:r>
            <a:r>
              <a:rPr lang="en-US" dirty="0"/>
              <a:t> </a:t>
            </a:r>
            <a:r>
              <a:rPr lang="en-US" dirty="0" err="1"/>
              <a:t>phát</a:t>
            </a:r>
            <a:r>
              <a:rPr lang="en-US" dirty="0"/>
              <a:t> </a:t>
            </a:r>
            <a:r>
              <a:rPr lang="en-US" dirty="0" err="1"/>
              <a:t>là</a:t>
            </a:r>
            <a:r>
              <a:rPr lang="en-US" dirty="0"/>
              <a:t> </a:t>
            </a:r>
            <a:r>
              <a:rPr lang="en-US" dirty="0" err="1"/>
              <a:t>hai</a:t>
            </a:r>
            <a:r>
              <a:rPr lang="en-US" dirty="0"/>
              <a:t> </a:t>
            </a:r>
            <a:r>
              <a:rPr lang="en-US" dirty="0" err="1"/>
              <a:t>vấn</a:t>
            </a:r>
            <a:r>
              <a:rPr lang="en-US" dirty="0"/>
              <a:t> </a:t>
            </a:r>
            <a:r>
              <a:rPr lang="en-US" dirty="0" err="1"/>
              <a:t>đề</a:t>
            </a:r>
            <a:r>
              <a:rPr lang="en-US" dirty="0"/>
              <a:t> nan </a:t>
            </a:r>
            <a:r>
              <a:rPr lang="en-US" dirty="0" err="1"/>
              <a:t>giải</a:t>
            </a:r>
            <a:r>
              <a:rPr lang="en-US" dirty="0"/>
              <a:t> </a:t>
            </a:r>
            <a:r>
              <a:rPr lang="en-US" dirty="0" err="1"/>
              <a:t>nhất</a:t>
            </a:r>
            <a:r>
              <a:rPr lang="en-US" dirty="0"/>
              <a:t> </a:t>
            </a:r>
            <a:r>
              <a:rPr lang="en-US" dirty="0" err="1"/>
              <a:t>của</a:t>
            </a:r>
            <a:r>
              <a:rPr lang="en-US" dirty="0"/>
              <a:t> </a:t>
            </a:r>
            <a:r>
              <a:rPr lang="en-US" dirty="0" err="1"/>
              <a:t>nước</a:t>
            </a:r>
            <a:r>
              <a:rPr lang="en-US" dirty="0"/>
              <a:t> ta </a:t>
            </a:r>
            <a:r>
              <a:rPr lang="en-US" dirty="0" err="1"/>
              <a:t>trước</a:t>
            </a:r>
            <a:r>
              <a:rPr lang="en-US" dirty="0"/>
              <a:t> </a:t>
            </a:r>
            <a:r>
              <a:rPr lang="en-US" dirty="0" err="1"/>
              <a:t>tác</a:t>
            </a:r>
            <a:r>
              <a:rPr lang="en-US" dirty="0"/>
              <a:t> </a:t>
            </a:r>
            <a:r>
              <a:rPr lang="en-US" dirty="0" err="1"/>
              <a:t>động</a:t>
            </a:r>
            <a:r>
              <a:rPr lang="en-US" dirty="0"/>
              <a:t> </a:t>
            </a:r>
            <a:r>
              <a:rPr lang="en-US" dirty="0" err="1"/>
              <a:t>của</a:t>
            </a:r>
            <a:r>
              <a:rPr lang="en-US" dirty="0"/>
              <a:t> </a:t>
            </a:r>
            <a:r>
              <a:rPr lang="en-US" dirty="0" err="1"/>
              <a:t>cuộc</a:t>
            </a:r>
            <a:r>
              <a:rPr lang="en-US" dirty="0"/>
              <a:t> CMCN 4.0, </a:t>
            </a:r>
            <a:r>
              <a:rPr lang="en-US" dirty="0" err="1"/>
              <a:t>có</a:t>
            </a:r>
            <a:r>
              <a:rPr lang="en-US" dirty="0"/>
              <a:t> </a:t>
            </a:r>
            <a:r>
              <a:rPr lang="en-US" dirty="0" err="1"/>
              <a:t>ảnh</a:t>
            </a:r>
            <a:r>
              <a:rPr lang="en-US" dirty="0"/>
              <a:t> </a:t>
            </a:r>
            <a:r>
              <a:rPr lang="en-US" dirty="0" err="1"/>
              <a:t>hưởng</a:t>
            </a:r>
            <a:r>
              <a:rPr lang="en-US" dirty="0"/>
              <a:t> </a:t>
            </a:r>
            <a:r>
              <a:rPr lang="en-US" dirty="0" err="1"/>
              <a:t>rất</a:t>
            </a:r>
            <a:r>
              <a:rPr lang="en-US" dirty="0"/>
              <a:t> </a:t>
            </a:r>
            <a:r>
              <a:rPr lang="en-US" dirty="0" err="1"/>
              <a:t>lớn</a:t>
            </a:r>
            <a:r>
              <a:rPr lang="en-US" dirty="0"/>
              <a:t> </a:t>
            </a:r>
            <a:r>
              <a:rPr lang="en-US" dirty="0" err="1"/>
              <a:t>đến</a:t>
            </a:r>
            <a:r>
              <a:rPr lang="en-US" dirty="0"/>
              <a:t> </a:t>
            </a:r>
            <a:r>
              <a:rPr lang="en-US" dirty="0" err="1"/>
              <a:t>sự</a:t>
            </a:r>
            <a:r>
              <a:rPr lang="en-US" dirty="0"/>
              <a:t> </a:t>
            </a:r>
            <a:r>
              <a:rPr lang="en-US" dirty="0" err="1"/>
              <a:t>phát</a:t>
            </a:r>
            <a:r>
              <a:rPr lang="en-US" dirty="0"/>
              <a:t> </a:t>
            </a:r>
            <a:r>
              <a:rPr lang="en-US" dirty="0" err="1"/>
              <a:t>triển</a:t>
            </a:r>
            <a:r>
              <a:rPr lang="en-US" dirty="0"/>
              <a:t> </a:t>
            </a:r>
            <a:r>
              <a:rPr lang="en-US" dirty="0" err="1"/>
              <a:t>và</a:t>
            </a:r>
            <a:r>
              <a:rPr lang="en-US" dirty="0"/>
              <a:t> </a:t>
            </a:r>
            <a:r>
              <a:rPr lang="en-US" dirty="0" err="1"/>
              <a:t>sự</a:t>
            </a:r>
            <a:r>
              <a:rPr lang="en-US" dirty="0"/>
              <a:t> </a:t>
            </a:r>
            <a:r>
              <a:rPr lang="en-US" dirty="0" err="1"/>
              <a:t>ổn</a:t>
            </a:r>
            <a:r>
              <a:rPr lang="en-US" dirty="0"/>
              <a:t> </a:t>
            </a:r>
            <a:r>
              <a:rPr lang="en-US" dirty="0" err="1"/>
              <a:t>định</a:t>
            </a:r>
            <a:r>
              <a:rPr lang="en-US" dirty="0"/>
              <a:t> </a:t>
            </a:r>
            <a:r>
              <a:rPr lang="en-US" dirty="0" err="1"/>
              <a:t>kinh</a:t>
            </a:r>
            <a:r>
              <a:rPr lang="en-US" dirty="0"/>
              <a:t> </a:t>
            </a:r>
            <a:r>
              <a:rPr lang="en-US" dirty="0" err="1"/>
              <a:t>tế</a:t>
            </a:r>
            <a:r>
              <a:rPr lang="en-US" dirty="0"/>
              <a:t> - </a:t>
            </a:r>
            <a:r>
              <a:rPr lang="en-US" dirty="0" err="1"/>
              <a:t>chính</a:t>
            </a:r>
            <a:r>
              <a:rPr lang="en-US" dirty="0"/>
              <a:t> </a:t>
            </a:r>
            <a:r>
              <a:rPr lang="en-US" dirty="0" err="1"/>
              <a:t>trị</a:t>
            </a:r>
            <a:r>
              <a:rPr lang="en-US" dirty="0"/>
              <a:t> - </a:t>
            </a:r>
            <a:r>
              <a:rPr lang="en-US" dirty="0" err="1"/>
              <a:t>xã</a:t>
            </a:r>
            <a:r>
              <a:rPr lang="en-US" dirty="0"/>
              <a:t> </a:t>
            </a:r>
            <a:r>
              <a:rPr lang="en-US" dirty="0" err="1"/>
              <a:t>hội</a:t>
            </a:r>
            <a:r>
              <a:rPr lang="en-US" dirty="0"/>
              <a:t> </a:t>
            </a:r>
            <a:r>
              <a:rPr lang="en-US" dirty="0" err="1"/>
              <a:t>nói</a:t>
            </a:r>
            <a:r>
              <a:rPr lang="en-US" dirty="0"/>
              <a:t> </a:t>
            </a:r>
            <a:r>
              <a:rPr lang="en-US" dirty="0" err="1"/>
              <a:t>chung</a:t>
            </a:r>
            <a:r>
              <a:rPr lang="en-US" dirty="0"/>
              <a:t>, an </a:t>
            </a:r>
            <a:r>
              <a:rPr lang="en-US" dirty="0" err="1"/>
              <a:t>ninh</a:t>
            </a:r>
            <a:r>
              <a:rPr lang="en-US" dirty="0"/>
              <a:t> </a:t>
            </a:r>
            <a:r>
              <a:rPr lang="en-US" dirty="0" err="1"/>
              <a:t>trật</a:t>
            </a:r>
            <a:r>
              <a:rPr lang="en-US" dirty="0"/>
              <a:t> </a:t>
            </a:r>
            <a:r>
              <a:rPr lang="en-US" dirty="0" err="1"/>
              <a:t>tự</a:t>
            </a:r>
            <a:r>
              <a:rPr lang="en-US" dirty="0"/>
              <a:t> </a:t>
            </a:r>
            <a:r>
              <a:rPr lang="en-US" dirty="0" err="1"/>
              <a:t>nói</a:t>
            </a:r>
            <a:r>
              <a:rPr lang="en-US" dirty="0"/>
              <a:t> </a:t>
            </a:r>
            <a:r>
              <a:rPr lang="en-US" dirty="0" err="1"/>
              <a:t>riêng</a:t>
            </a:r>
            <a:r>
              <a:rPr lang="en-US" dirty="0"/>
              <a:t>.</a:t>
            </a:r>
          </a:p>
          <a:p>
            <a:endParaRPr lang="en-US" dirty="0"/>
          </a:p>
        </p:txBody>
      </p:sp>
    </p:spTree>
    <p:extLst>
      <p:ext uri="{BB962C8B-B14F-4D97-AF65-F5344CB8AC3E}">
        <p14:creationId xmlns:p14="http://schemas.microsoft.com/office/powerpoint/2010/main" val="568847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8F38E-9594-4924-95AA-819CA2D96907}"/>
              </a:ext>
            </a:extLst>
          </p:cNvPr>
          <p:cNvSpPr>
            <a:spLocks noGrp="1"/>
          </p:cNvSpPr>
          <p:nvPr>
            <p:ph type="title"/>
          </p:nvPr>
        </p:nvSpPr>
        <p:spPr/>
        <p:txBody>
          <a:bodyPr/>
          <a:lstStyle/>
          <a:p>
            <a:r>
              <a:rPr lang="en-US" b="1" dirty="0" err="1"/>
              <a:t>Giải</a:t>
            </a:r>
            <a:r>
              <a:rPr lang="en-US" b="1" dirty="0"/>
              <a:t> </a:t>
            </a:r>
            <a:r>
              <a:rPr lang="en-US" b="1" dirty="0" err="1"/>
              <a:t>pháp</a:t>
            </a:r>
            <a:r>
              <a:rPr lang="en-US" b="1" dirty="0"/>
              <a:t> </a:t>
            </a:r>
            <a:r>
              <a:rPr lang="en-US" b="1" dirty="0" err="1"/>
              <a:t>chung</a:t>
            </a:r>
            <a:br>
              <a:rPr lang="en-US" b="1" dirty="0"/>
            </a:br>
            <a:endParaRPr lang="en-US" dirty="0"/>
          </a:p>
        </p:txBody>
      </p:sp>
      <p:sp>
        <p:nvSpPr>
          <p:cNvPr id="3" name="Content Placeholder 2">
            <a:extLst>
              <a:ext uri="{FF2B5EF4-FFF2-40B4-BE49-F238E27FC236}">
                <a16:creationId xmlns:a16="http://schemas.microsoft.com/office/drawing/2014/main" id="{9F4E7177-9541-4C02-87B0-9329F946088D}"/>
              </a:ext>
            </a:extLst>
          </p:cNvPr>
          <p:cNvSpPr>
            <a:spLocks noGrp="1"/>
          </p:cNvSpPr>
          <p:nvPr>
            <p:ph idx="1"/>
          </p:nvPr>
        </p:nvSpPr>
        <p:spPr/>
        <p:txBody>
          <a:bodyPr/>
          <a:lstStyle/>
          <a:p>
            <a:r>
              <a:rPr lang="en-US" dirty="0" err="1"/>
              <a:t>Các</a:t>
            </a:r>
            <a:r>
              <a:rPr lang="en-US" dirty="0"/>
              <a:t> </a:t>
            </a:r>
            <a:r>
              <a:rPr lang="en-US" dirty="0" err="1"/>
              <a:t>doanh</a:t>
            </a:r>
            <a:r>
              <a:rPr lang="en-US" dirty="0"/>
              <a:t> </a:t>
            </a:r>
            <a:r>
              <a:rPr lang="en-US" dirty="0" err="1"/>
              <a:t>nghiệp</a:t>
            </a:r>
            <a:r>
              <a:rPr lang="en-US" dirty="0"/>
              <a:t> </a:t>
            </a:r>
            <a:r>
              <a:rPr lang="en-US" dirty="0" err="1"/>
              <a:t>phải</a:t>
            </a:r>
            <a:r>
              <a:rPr lang="en-US" dirty="0"/>
              <a:t> </a:t>
            </a:r>
            <a:r>
              <a:rPr lang="en-US" dirty="0" err="1"/>
              <a:t>phát</a:t>
            </a:r>
            <a:r>
              <a:rPr lang="en-US" dirty="0"/>
              <a:t> </a:t>
            </a:r>
            <a:r>
              <a:rPr lang="en-US" dirty="0" err="1"/>
              <a:t>triển</a:t>
            </a:r>
            <a:r>
              <a:rPr lang="en-US" dirty="0"/>
              <a:t> </a:t>
            </a:r>
            <a:r>
              <a:rPr lang="en-US" dirty="0" err="1"/>
              <a:t>dựa</a:t>
            </a:r>
            <a:r>
              <a:rPr lang="en-US" dirty="0"/>
              <a:t> </a:t>
            </a:r>
            <a:r>
              <a:rPr lang="en-US" dirty="0" err="1"/>
              <a:t>trên</a:t>
            </a:r>
            <a:r>
              <a:rPr lang="en-US" dirty="0"/>
              <a:t> </a:t>
            </a:r>
            <a:r>
              <a:rPr lang="en-US" dirty="0" err="1"/>
              <a:t>hạ</a:t>
            </a:r>
            <a:r>
              <a:rPr lang="en-US" dirty="0"/>
              <a:t> </a:t>
            </a:r>
            <a:r>
              <a:rPr lang="en-US" dirty="0" err="1"/>
              <a:t>tầng</a:t>
            </a:r>
            <a:r>
              <a:rPr lang="en-US" dirty="0"/>
              <a:t> </a:t>
            </a:r>
            <a:r>
              <a:rPr lang="en-US" dirty="0" err="1"/>
              <a:t>kết</a:t>
            </a:r>
            <a:r>
              <a:rPr lang="en-US" dirty="0"/>
              <a:t> </a:t>
            </a:r>
            <a:r>
              <a:rPr lang="en-US" dirty="0" err="1"/>
              <a:t>nối</a:t>
            </a:r>
            <a:r>
              <a:rPr lang="en-US" dirty="0"/>
              <a:t> </a:t>
            </a:r>
            <a:r>
              <a:rPr lang="en-US" dirty="0" err="1"/>
              <a:t>số</a:t>
            </a:r>
            <a:r>
              <a:rPr lang="en-US" dirty="0"/>
              <a:t>, </a:t>
            </a:r>
            <a:r>
              <a:rPr lang="en-US" dirty="0" err="1"/>
              <a:t>phải</a:t>
            </a:r>
            <a:r>
              <a:rPr lang="en-US" dirty="0"/>
              <a:t> </a:t>
            </a:r>
            <a:r>
              <a:rPr lang="en-US" dirty="0" err="1"/>
              <a:t>ứng</a:t>
            </a:r>
            <a:r>
              <a:rPr lang="en-US" dirty="0"/>
              <a:t> </a:t>
            </a:r>
            <a:r>
              <a:rPr lang="en-US" dirty="0" err="1"/>
              <a:t>dụng</a:t>
            </a:r>
            <a:r>
              <a:rPr lang="en-US" dirty="0"/>
              <a:t> </a:t>
            </a:r>
            <a:r>
              <a:rPr lang="en-US" dirty="0" err="1"/>
              <a:t>công</a:t>
            </a:r>
            <a:r>
              <a:rPr lang="en-US" dirty="0"/>
              <a:t> </a:t>
            </a:r>
            <a:r>
              <a:rPr lang="en-US" dirty="0" err="1"/>
              <a:t>nghệ</a:t>
            </a:r>
            <a:r>
              <a:rPr lang="en-US" dirty="0"/>
              <a:t> </a:t>
            </a:r>
            <a:r>
              <a:rPr lang="en-US" dirty="0" err="1"/>
              <a:t>thông</a:t>
            </a:r>
            <a:r>
              <a:rPr lang="en-US" dirty="0"/>
              <a:t> tin - </a:t>
            </a:r>
            <a:r>
              <a:rPr lang="en-US" dirty="0" err="1"/>
              <a:t>truyền</a:t>
            </a:r>
            <a:r>
              <a:rPr lang="en-US" dirty="0"/>
              <a:t> </a:t>
            </a:r>
            <a:r>
              <a:rPr lang="en-US" dirty="0" err="1"/>
              <a:t>thông</a:t>
            </a:r>
            <a:r>
              <a:rPr lang="en-US" dirty="0"/>
              <a:t> </a:t>
            </a:r>
            <a:r>
              <a:rPr lang="en-US" dirty="0" err="1"/>
              <a:t>vào</a:t>
            </a:r>
            <a:r>
              <a:rPr lang="en-US" dirty="0"/>
              <a:t> </a:t>
            </a:r>
            <a:r>
              <a:rPr lang="en-US" dirty="0" err="1"/>
              <a:t>các</a:t>
            </a:r>
            <a:r>
              <a:rPr lang="en-US" dirty="0"/>
              <a:t> </a:t>
            </a:r>
            <a:r>
              <a:rPr lang="en-US" dirty="0" err="1"/>
              <a:t>công</a:t>
            </a:r>
            <a:r>
              <a:rPr lang="en-US" dirty="0"/>
              <a:t> </a:t>
            </a:r>
            <a:r>
              <a:rPr lang="en-US" dirty="0" err="1"/>
              <a:t>đoạn</a:t>
            </a:r>
            <a:r>
              <a:rPr lang="en-US" dirty="0"/>
              <a:t> </a:t>
            </a:r>
            <a:r>
              <a:rPr lang="en-US" dirty="0" err="1"/>
              <a:t>quản</a:t>
            </a:r>
            <a:r>
              <a:rPr lang="en-US" dirty="0"/>
              <a:t> </a:t>
            </a:r>
            <a:r>
              <a:rPr lang="en-US" dirty="0" err="1"/>
              <a:t>lý</a:t>
            </a:r>
            <a:r>
              <a:rPr lang="en-US" dirty="0"/>
              <a:t> </a:t>
            </a:r>
            <a:r>
              <a:rPr lang="en-US" dirty="0" err="1"/>
              <a:t>là</a:t>
            </a:r>
            <a:r>
              <a:rPr lang="en-US" dirty="0"/>
              <a:t> </a:t>
            </a:r>
            <a:r>
              <a:rPr lang="en-US" dirty="0" err="1"/>
              <a:t>làm</a:t>
            </a:r>
            <a:r>
              <a:rPr lang="en-US" dirty="0"/>
              <a:t> </a:t>
            </a:r>
            <a:r>
              <a:rPr lang="en-US" dirty="0" err="1"/>
              <a:t>việc</a:t>
            </a:r>
            <a:r>
              <a:rPr lang="en-US" dirty="0"/>
              <a:t>. </a:t>
            </a:r>
            <a:r>
              <a:rPr lang="en-US" dirty="0" err="1"/>
              <a:t>Ngoài</a:t>
            </a:r>
            <a:r>
              <a:rPr lang="en-US" dirty="0"/>
              <a:t> ra, </a:t>
            </a:r>
            <a:r>
              <a:rPr lang="en-US" dirty="0" err="1"/>
              <a:t>phải</a:t>
            </a:r>
            <a:r>
              <a:rPr lang="en-US" dirty="0"/>
              <a:t> </a:t>
            </a:r>
            <a:r>
              <a:rPr lang="en-US" dirty="0" err="1"/>
              <a:t>tích</a:t>
            </a:r>
            <a:r>
              <a:rPr lang="en-US" dirty="0"/>
              <a:t> </a:t>
            </a:r>
            <a:r>
              <a:rPr lang="en-US" dirty="0" err="1"/>
              <a:t>hợp</a:t>
            </a:r>
            <a:r>
              <a:rPr lang="en-US" dirty="0"/>
              <a:t> IoT </a:t>
            </a:r>
            <a:r>
              <a:rPr lang="en-US" dirty="0" err="1"/>
              <a:t>trong</a:t>
            </a:r>
            <a:r>
              <a:rPr lang="en-US" dirty="0"/>
              <a:t> </a:t>
            </a:r>
            <a:r>
              <a:rPr lang="en-US" dirty="0" err="1"/>
              <a:t>mỗi</a:t>
            </a:r>
            <a:r>
              <a:rPr lang="en-US" dirty="0"/>
              <a:t> </a:t>
            </a:r>
            <a:r>
              <a:rPr lang="en-US" dirty="0" err="1"/>
              <a:t>lĩnh</a:t>
            </a:r>
            <a:r>
              <a:rPr lang="en-US" dirty="0"/>
              <a:t> </a:t>
            </a:r>
            <a:r>
              <a:rPr lang="en-US" dirty="0" err="1"/>
              <a:t>vực</a:t>
            </a:r>
            <a:r>
              <a:rPr lang="en-US" dirty="0"/>
              <a:t> </a:t>
            </a:r>
            <a:r>
              <a:rPr lang="en-US" dirty="0" err="1"/>
              <a:t>có</a:t>
            </a:r>
            <a:r>
              <a:rPr lang="en-US" dirty="0"/>
              <a:t> </a:t>
            </a:r>
            <a:r>
              <a:rPr lang="en-US" dirty="0" err="1"/>
              <a:t>thể</a:t>
            </a:r>
            <a:r>
              <a:rPr lang="en-US" dirty="0"/>
              <a:t> </a:t>
            </a:r>
            <a:r>
              <a:rPr lang="en-US" dirty="0" err="1"/>
              <a:t>để</a:t>
            </a:r>
            <a:r>
              <a:rPr lang="en-US" dirty="0"/>
              <a:t> </a:t>
            </a:r>
            <a:r>
              <a:rPr lang="en-US" dirty="0" err="1"/>
              <a:t>rút</a:t>
            </a:r>
            <a:r>
              <a:rPr lang="en-US" dirty="0"/>
              <a:t> </a:t>
            </a:r>
            <a:r>
              <a:rPr lang="en-US" dirty="0" err="1"/>
              <a:t>ngắn</a:t>
            </a:r>
            <a:r>
              <a:rPr lang="en-US" dirty="0"/>
              <a:t> </a:t>
            </a:r>
            <a:r>
              <a:rPr lang="en-US" dirty="0" err="1"/>
              <a:t>thời</a:t>
            </a:r>
            <a:r>
              <a:rPr lang="en-US" dirty="0"/>
              <a:t> </a:t>
            </a:r>
            <a:r>
              <a:rPr lang="en-US" dirty="0" err="1"/>
              <a:t>gian</a:t>
            </a:r>
            <a:r>
              <a:rPr lang="en-US" dirty="0"/>
              <a:t> </a:t>
            </a:r>
            <a:r>
              <a:rPr lang="en-US" dirty="0" err="1"/>
              <a:t>làm</a:t>
            </a:r>
            <a:r>
              <a:rPr lang="en-US" dirty="0"/>
              <a:t> </a:t>
            </a:r>
            <a:r>
              <a:rPr lang="en-US" dirty="0" err="1"/>
              <a:t>việc</a:t>
            </a:r>
            <a:r>
              <a:rPr lang="en-US" dirty="0"/>
              <a:t> </a:t>
            </a:r>
            <a:r>
              <a:rPr lang="en-US" dirty="0" err="1"/>
              <a:t>và</a:t>
            </a:r>
            <a:r>
              <a:rPr lang="en-US" dirty="0"/>
              <a:t> </a:t>
            </a:r>
            <a:r>
              <a:rPr lang="en-US" dirty="0" err="1"/>
              <a:t>tăng</a:t>
            </a:r>
            <a:r>
              <a:rPr lang="en-US" dirty="0"/>
              <a:t> </a:t>
            </a:r>
            <a:r>
              <a:rPr lang="en-US" dirty="0" err="1"/>
              <a:t>năng</a:t>
            </a:r>
            <a:r>
              <a:rPr lang="en-US" dirty="0"/>
              <a:t> </a:t>
            </a:r>
            <a:r>
              <a:rPr lang="en-US" dirty="0" err="1"/>
              <a:t>suất</a:t>
            </a:r>
            <a:r>
              <a:rPr lang="en-US" dirty="0"/>
              <a:t> lao </a:t>
            </a:r>
            <a:r>
              <a:rPr lang="en-US" dirty="0" err="1"/>
              <a:t>động</a:t>
            </a:r>
            <a:endParaRPr lang="en-US" dirty="0"/>
          </a:p>
          <a:p>
            <a:r>
              <a:rPr lang="en-US" dirty="0" err="1"/>
              <a:t>Và</a:t>
            </a:r>
            <a:r>
              <a:rPr lang="en-US" dirty="0"/>
              <a:t> </a:t>
            </a:r>
            <a:r>
              <a:rPr lang="en-US" dirty="0" err="1"/>
              <a:t>giải</a:t>
            </a:r>
            <a:r>
              <a:rPr lang="en-US" dirty="0"/>
              <a:t> </a:t>
            </a:r>
            <a:r>
              <a:rPr lang="en-US" dirty="0" err="1"/>
              <a:t>pháp</a:t>
            </a:r>
            <a:r>
              <a:rPr lang="en-US" dirty="0"/>
              <a:t> </a:t>
            </a:r>
            <a:r>
              <a:rPr lang="en-US" dirty="0" err="1"/>
              <a:t>có</a:t>
            </a:r>
            <a:r>
              <a:rPr lang="en-US" dirty="0"/>
              <a:t> </a:t>
            </a:r>
            <a:r>
              <a:rPr lang="en-US" dirty="0" err="1"/>
              <a:t>vai</a:t>
            </a:r>
            <a:r>
              <a:rPr lang="en-US" dirty="0"/>
              <a:t> </a:t>
            </a:r>
            <a:r>
              <a:rPr lang="en-US" dirty="0" err="1"/>
              <a:t>trò</a:t>
            </a:r>
            <a:r>
              <a:rPr lang="en-US" dirty="0"/>
              <a:t> </a:t>
            </a:r>
            <a:r>
              <a:rPr lang="en-US" dirty="0" err="1"/>
              <a:t>quan</a:t>
            </a:r>
            <a:r>
              <a:rPr lang="en-US" dirty="0"/>
              <a:t> </a:t>
            </a:r>
            <a:r>
              <a:rPr lang="en-US" dirty="0" err="1"/>
              <a:t>trọng</a:t>
            </a:r>
            <a:r>
              <a:rPr lang="en-US" dirty="0"/>
              <a:t> </a:t>
            </a:r>
            <a:r>
              <a:rPr lang="en-US" dirty="0" err="1"/>
              <a:t>nhất</a:t>
            </a:r>
            <a:r>
              <a:rPr lang="en-US" dirty="0"/>
              <a:t> </a:t>
            </a:r>
            <a:r>
              <a:rPr lang="en-US" dirty="0" err="1"/>
              <a:t>chính</a:t>
            </a:r>
            <a:r>
              <a:rPr lang="en-US" dirty="0"/>
              <a:t> </a:t>
            </a:r>
            <a:r>
              <a:rPr lang="en-US" dirty="0" err="1"/>
              <a:t>là</a:t>
            </a:r>
            <a:r>
              <a:rPr lang="en-US" dirty="0"/>
              <a:t> </a:t>
            </a:r>
            <a:r>
              <a:rPr lang="en-US" dirty="0" err="1"/>
              <a:t>giáo</a:t>
            </a:r>
            <a:r>
              <a:rPr lang="en-US" dirty="0"/>
              <a:t> </a:t>
            </a:r>
            <a:r>
              <a:rPr lang="en-US" dirty="0" err="1"/>
              <a:t>dục</a:t>
            </a:r>
            <a:r>
              <a:rPr lang="en-US" dirty="0"/>
              <a:t>. </a:t>
            </a:r>
            <a:r>
              <a:rPr lang="en-US" dirty="0" err="1"/>
              <a:t>Phải</a:t>
            </a:r>
            <a:r>
              <a:rPr lang="en-US" dirty="0"/>
              <a:t> </a:t>
            </a:r>
            <a:r>
              <a:rPr lang="en-US" dirty="0" err="1"/>
              <a:t>cải</a:t>
            </a:r>
            <a:r>
              <a:rPr lang="en-US" dirty="0"/>
              <a:t> </a:t>
            </a:r>
            <a:r>
              <a:rPr lang="en-US" dirty="0" err="1"/>
              <a:t>cách</a:t>
            </a:r>
            <a:r>
              <a:rPr lang="en-US" dirty="0"/>
              <a:t> </a:t>
            </a:r>
            <a:r>
              <a:rPr lang="en-US" dirty="0" err="1"/>
              <a:t>giáo</a:t>
            </a:r>
            <a:r>
              <a:rPr lang="en-US" dirty="0"/>
              <a:t> </a:t>
            </a:r>
            <a:r>
              <a:rPr lang="en-US" dirty="0" err="1"/>
              <a:t>dục</a:t>
            </a:r>
            <a:r>
              <a:rPr lang="en-US" dirty="0"/>
              <a:t>, </a:t>
            </a:r>
            <a:r>
              <a:rPr lang="en-US" dirty="0" err="1"/>
              <a:t>triển</a:t>
            </a:r>
            <a:r>
              <a:rPr lang="en-US" dirty="0"/>
              <a:t> </a:t>
            </a:r>
            <a:r>
              <a:rPr lang="en-US" dirty="0" err="1"/>
              <a:t>khai</a:t>
            </a:r>
            <a:r>
              <a:rPr lang="en-US" dirty="0"/>
              <a:t> </a:t>
            </a:r>
            <a:r>
              <a:rPr lang="en-US" dirty="0" err="1"/>
              <a:t>các</a:t>
            </a:r>
            <a:r>
              <a:rPr lang="en-US" dirty="0"/>
              <a:t> </a:t>
            </a:r>
            <a:r>
              <a:rPr lang="en-US" dirty="0" err="1"/>
              <a:t>chương</a:t>
            </a:r>
            <a:r>
              <a:rPr lang="en-US" dirty="0"/>
              <a:t> </a:t>
            </a:r>
            <a:r>
              <a:rPr lang="en-US" dirty="0" err="1"/>
              <a:t>trình</a:t>
            </a:r>
            <a:r>
              <a:rPr lang="en-US" dirty="0"/>
              <a:t> </a:t>
            </a:r>
            <a:r>
              <a:rPr lang="en-US" dirty="0" err="1"/>
              <a:t>dạy</a:t>
            </a:r>
            <a:r>
              <a:rPr lang="en-US" dirty="0"/>
              <a:t> </a:t>
            </a:r>
            <a:r>
              <a:rPr lang="en-US" dirty="0" err="1"/>
              <a:t>học</a:t>
            </a:r>
            <a:r>
              <a:rPr lang="en-US" dirty="0"/>
              <a:t> </a:t>
            </a:r>
            <a:r>
              <a:rPr lang="en-US" dirty="0" err="1"/>
              <a:t>tiên</a:t>
            </a:r>
            <a:r>
              <a:rPr lang="en-US" dirty="0"/>
              <a:t> </a:t>
            </a:r>
            <a:r>
              <a:rPr lang="en-US" dirty="0" err="1"/>
              <a:t>tiến</a:t>
            </a:r>
            <a:r>
              <a:rPr lang="en-US" dirty="0"/>
              <a:t> (</a:t>
            </a:r>
            <a:r>
              <a:rPr lang="en-US" dirty="0" err="1"/>
              <a:t>ví</a:t>
            </a:r>
            <a:r>
              <a:rPr lang="en-US" dirty="0"/>
              <a:t> </a:t>
            </a:r>
            <a:r>
              <a:rPr lang="en-US" dirty="0" err="1"/>
              <a:t>dụ</a:t>
            </a:r>
            <a:r>
              <a:rPr lang="en-US" dirty="0"/>
              <a:t> </a:t>
            </a:r>
            <a:r>
              <a:rPr lang="en-US" dirty="0" err="1"/>
              <a:t>như</a:t>
            </a:r>
            <a:r>
              <a:rPr lang="en-US" dirty="0"/>
              <a:t> STEM), </a:t>
            </a:r>
            <a:r>
              <a:rPr lang="en-US" dirty="0" err="1"/>
              <a:t>giúp</a:t>
            </a:r>
            <a:r>
              <a:rPr lang="en-US" dirty="0"/>
              <a:t> </a:t>
            </a:r>
            <a:r>
              <a:rPr lang="en-US" dirty="0" err="1"/>
              <a:t>người</a:t>
            </a:r>
            <a:r>
              <a:rPr lang="en-US" dirty="0"/>
              <a:t> </a:t>
            </a:r>
            <a:r>
              <a:rPr lang="en-US" dirty="0" err="1"/>
              <a:t>học</a:t>
            </a:r>
            <a:r>
              <a:rPr lang="en-US" dirty="0"/>
              <a:t> </a:t>
            </a:r>
            <a:r>
              <a:rPr lang="en-US" dirty="0" err="1"/>
              <a:t>rèn</a:t>
            </a:r>
            <a:r>
              <a:rPr lang="en-US" dirty="0"/>
              <a:t> </a:t>
            </a:r>
            <a:r>
              <a:rPr lang="en-US" dirty="0" err="1"/>
              <a:t>luyện</a:t>
            </a:r>
            <a:r>
              <a:rPr lang="en-US" dirty="0"/>
              <a:t> </a:t>
            </a:r>
            <a:r>
              <a:rPr lang="en-US" dirty="0" err="1"/>
              <a:t>thói</a:t>
            </a:r>
            <a:r>
              <a:rPr lang="en-US" dirty="0"/>
              <a:t> </a:t>
            </a:r>
            <a:r>
              <a:rPr lang="en-US" dirty="0" err="1"/>
              <a:t>quen</a:t>
            </a:r>
            <a:r>
              <a:rPr lang="en-US" dirty="0"/>
              <a:t> </a:t>
            </a:r>
            <a:r>
              <a:rPr lang="en-US" dirty="0" err="1"/>
              <a:t>sáng</a:t>
            </a:r>
            <a:r>
              <a:rPr lang="en-US" dirty="0"/>
              <a:t> </a:t>
            </a:r>
            <a:r>
              <a:rPr lang="en-US" dirty="0" err="1"/>
              <a:t>tạo</a:t>
            </a:r>
            <a:r>
              <a:rPr lang="en-US" dirty="0"/>
              <a:t>, </a:t>
            </a:r>
            <a:r>
              <a:rPr lang="en-US" dirty="0" err="1"/>
              <a:t>từ</a:t>
            </a:r>
            <a:r>
              <a:rPr lang="en-US" dirty="0"/>
              <a:t> </a:t>
            </a:r>
            <a:r>
              <a:rPr lang="en-US" dirty="0" err="1"/>
              <a:t>đó</a:t>
            </a:r>
            <a:r>
              <a:rPr lang="en-US" dirty="0"/>
              <a:t> </a:t>
            </a:r>
            <a:r>
              <a:rPr lang="en-US" dirty="0" err="1"/>
              <a:t>có</a:t>
            </a:r>
            <a:r>
              <a:rPr lang="en-US" dirty="0"/>
              <a:t> </a:t>
            </a:r>
            <a:r>
              <a:rPr lang="en-US" dirty="0" err="1"/>
              <a:t>thể</a:t>
            </a:r>
            <a:r>
              <a:rPr lang="en-US" dirty="0"/>
              <a:t> </a:t>
            </a:r>
            <a:r>
              <a:rPr lang="en-US" dirty="0" err="1"/>
              <a:t>thích</a:t>
            </a:r>
            <a:r>
              <a:rPr lang="en-US" dirty="0"/>
              <a:t> </a:t>
            </a:r>
            <a:r>
              <a:rPr lang="en-US" dirty="0" err="1"/>
              <a:t>nghi</a:t>
            </a:r>
            <a:r>
              <a:rPr lang="en-US" dirty="0"/>
              <a:t> </a:t>
            </a:r>
            <a:r>
              <a:rPr lang="en-US" dirty="0" err="1"/>
              <a:t>với</a:t>
            </a:r>
            <a:r>
              <a:rPr lang="en-US" dirty="0"/>
              <a:t> </a:t>
            </a:r>
            <a:r>
              <a:rPr lang="en-US" dirty="0" err="1"/>
              <a:t>hệ</a:t>
            </a:r>
            <a:r>
              <a:rPr lang="en-US" dirty="0"/>
              <a:t> </a:t>
            </a:r>
            <a:r>
              <a:rPr lang="en-US" dirty="0" err="1"/>
              <a:t>thống</a:t>
            </a:r>
            <a:r>
              <a:rPr lang="en-US" dirty="0"/>
              <a:t> </a:t>
            </a:r>
            <a:r>
              <a:rPr lang="en-US" dirty="0" err="1"/>
              <a:t>làm</a:t>
            </a:r>
            <a:r>
              <a:rPr lang="en-US" dirty="0"/>
              <a:t> </a:t>
            </a:r>
            <a:r>
              <a:rPr lang="en-US" dirty="0" err="1"/>
              <a:t>việc</a:t>
            </a:r>
            <a:r>
              <a:rPr lang="en-US" dirty="0"/>
              <a:t> </a:t>
            </a:r>
            <a:r>
              <a:rPr lang="en-US" dirty="0" err="1"/>
              <a:t>mới</a:t>
            </a:r>
            <a:r>
              <a:rPr lang="en-US" dirty="0"/>
              <a:t>. </a:t>
            </a:r>
            <a:r>
              <a:rPr lang="en-US" dirty="0" err="1"/>
              <a:t>Ngoài</a:t>
            </a:r>
            <a:r>
              <a:rPr lang="en-US" dirty="0"/>
              <a:t> ra, </a:t>
            </a:r>
            <a:r>
              <a:rPr lang="en-US" dirty="0" err="1"/>
              <a:t>phải</a:t>
            </a:r>
            <a:r>
              <a:rPr lang="en-US" dirty="0"/>
              <a:t> </a:t>
            </a:r>
            <a:r>
              <a:rPr lang="en-US" dirty="0" err="1"/>
              <a:t>đào</a:t>
            </a:r>
            <a:r>
              <a:rPr lang="en-US" dirty="0"/>
              <a:t> </a:t>
            </a:r>
            <a:r>
              <a:rPr lang="en-US" dirty="0" err="1"/>
              <a:t>tạo</a:t>
            </a:r>
            <a:r>
              <a:rPr lang="en-US" dirty="0"/>
              <a:t> </a:t>
            </a:r>
            <a:r>
              <a:rPr lang="en-US" dirty="0" err="1"/>
              <a:t>nguồn</a:t>
            </a:r>
            <a:r>
              <a:rPr lang="en-US" dirty="0"/>
              <a:t> </a:t>
            </a:r>
            <a:r>
              <a:rPr lang="en-US" dirty="0" err="1"/>
              <a:t>nhân</a:t>
            </a:r>
            <a:r>
              <a:rPr lang="en-US" dirty="0"/>
              <a:t> </a:t>
            </a:r>
            <a:r>
              <a:rPr lang="en-US" dirty="0" err="1"/>
              <a:t>lực</a:t>
            </a:r>
            <a:r>
              <a:rPr lang="en-US" dirty="0"/>
              <a:t> </a:t>
            </a:r>
            <a:r>
              <a:rPr lang="en-US" dirty="0" err="1"/>
              <a:t>có</a:t>
            </a:r>
            <a:r>
              <a:rPr lang="en-US" dirty="0"/>
              <a:t> </a:t>
            </a:r>
            <a:r>
              <a:rPr lang="en-US" dirty="0" err="1"/>
              <a:t>đủ</a:t>
            </a:r>
            <a:r>
              <a:rPr lang="en-US" dirty="0"/>
              <a:t> </a:t>
            </a:r>
            <a:r>
              <a:rPr lang="en-US" dirty="0" err="1"/>
              <a:t>kiện</a:t>
            </a:r>
            <a:r>
              <a:rPr lang="en-US" dirty="0"/>
              <a:t> </a:t>
            </a:r>
            <a:r>
              <a:rPr lang="en-US" dirty="0" err="1"/>
              <a:t>thức</a:t>
            </a:r>
            <a:r>
              <a:rPr lang="en-US" dirty="0"/>
              <a:t> </a:t>
            </a:r>
            <a:r>
              <a:rPr lang="en-US" dirty="0" err="1"/>
              <a:t>để</a:t>
            </a:r>
            <a:r>
              <a:rPr lang="en-US" dirty="0"/>
              <a:t> </a:t>
            </a:r>
            <a:r>
              <a:rPr lang="en-US" dirty="0" err="1"/>
              <a:t>nhận</a:t>
            </a:r>
            <a:r>
              <a:rPr lang="en-US" dirty="0"/>
              <a:t> </a:t>
            </a:r>
            <a:r>
              <a:rPr lang="en-US" dirty="0" err="1"/>
              <a:t>biết</a:t>
            </a:r>
            <a:r>
              <a:rPr lang="en-US" dirty="0"/>
              <a:t> </a:t>
            </a:r>
            <a:r>
              <a:rPr lang="en-US" dirty="0" err="1"/>
              <a:t>và</a:t>
            </a:r>
            <a:r>
              <a:rPr lang="en-US" dirty="0"/>
              <a:t> </a:t>
            </a:r>
            <a:r>
              <a:rPr lang="en-US" dirty="0" err="1"/>
              <a:t>nhanh</a:t>
            </a:r>
            <a:r>
              <a:rPr lang="en-US" dirty="0"/>
              <a:t> </a:t>
            </a:r>
            <a:r>
              <a:rPr lang="en-US" dirty="0" err="1"/>
              <a:t>chóng</a:t>
            </a:r>
            <a:r>
              <a:rPr lang="en-US" dirty="0"/>
              <a:t> </a:t>
            </a:r>
            <a:r>
              <a:rPr lang="en-US" dirty="0" err="1"/>
              <a:t>thích</a:t>
            </a:r>
            <a:r>
              <a:rPr lang="en-US" dirty="0"/>
              <a:t> </a:t>
            </a:r>
            <a:r>
              <a:rPr lang="en-US" dirty="0" err="1"/>
              <a:t>nghi</a:t>
            </a:r>
            <a:r>
              <a:rPr lang="en-US" dirty="0"/>
              <a:t> </a:t>
            </a:r>
            <a:r>
              <a:rPr lang="en-US" dirty="0" err="1"/>
              <a:t>với</a:t>
            </a:r>
            <a:r>
              <a:rPr lang="en-US" dirty="0"/>
              <a:t> </a:t>
            </a:r>
            <a:r>
              <a:rPr lang="en-US" dirty="0" err="1"/>
              <a:t>những</a:t>
            </a:r>
            <a:r>
              <a:rPr lang="en-US" dirty="0"/>
              <a:t> </a:t>
            </a:r>
            <a:r>
              <a:rPr lang="en-US" dirty="0" err="1"/>
              <a:t>sự</a:t>
            </a:r>
            <a:r>
              <a:rPr lang="en-US" dirty="0"/>
              <a:t> </a:t>
            </a:r>
            <a:r>
              <a:rPr lang="en-US" dirty="0" err="1"/>
              <a:t>thay</a:t>
            </a:r>
            <a:r>
              <a:rPr lang="en-US" dirty="0"/>
              <a:t> </a:t>
            </a:r>
            <a:r>
              <a:rPr lang="en-US" dirty="0" err="1"/>
              <a:t>đổi</a:t>
            </a:r>
            <a:r>
              <a:rPr lang="en-US" dirty="0"/>
              <a:t> </a:t>
            </a:r>
            <a:r>
              <a:rPr lang="en-US" dirty="0" err="1"/>
              <a:t>trong</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4.0.</a:t>
            </a:r>
          </a:p>
          <a:p>
            <a:endParaRPr lang="en-US" dirty="0"/>
          </a:p>
        </p:txBody>
      </p:sp>
    </p:spTree>
    <p:extLst>
      <p:ext uri="{BB962C8B-B14F-4D97-AF65-F5344CB8AC3E}">
        <p14:creationId xmlns:p14="http://schemas.microsoft.com/office/powerpoint/2010/main" val="3333866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2D730-AFDF-461A-B23D-7083770AEAD2}"/>
              </a:ext>
            </a:extLst>
          </p:cNvPr>
          <p:cNvSpPr>
            <a:spLocks noGrp="1"/>
          </p:cNvSpPr>
          <p:nvPr>
            <p:ph type="title"/>
          </p:nvPr>
        </p:nvSpPr>
        <p:spPr>
          <a:xfrm>
            <a:off x="5536734" y="609600"/>
            <a:ext cx="3737268" cy="1320800"/>
          </a:xfrm>
        </p:spPr>
        <p:txBody>
          <a:bodyPr>
            <a:normAutofit/>
          </a:bodyPr>
          <a:lstStyle/>
          <a:p>
            <a:endParaRPr lang="en-US" dirty="0"/>
          </a:p>
        </p:txBody>
      </p:sp>
      <p:sp>
        <p:nvSpPr>
          <p:cNvPr id="3" name="Content Placeholder 2">
            <a:extLst>
              <a:ext uri="{FF2B5EF4-FFF2-40B4-BE49-F238E27FC236}">
                <a16:creationId xmlns:a16="http://schemas.microsoft.com/office/drawing/2014/main" id="{A4AC23AA-0EB8-4397-AC6E-08351C8C198C}"/>
              </a:ext>
            </a:extLst>
          </p:cNvPr>
          <p:cNvSpPr>
            <a:spLocks noGrp="1"/>
          </p:cNvSpPr>
          <p:nvPr>
            <p:ph idx="1"/>
          </p:nvPr>
        </p:nvSpPr>
        <p:spPr>
          <a:xfrm>
            <a:off x="5209563" y="2160589"/>
            <a:ext cx="4064439" cy="3880773"/>
          </a:xfrm>
        </p:spPr>
        <p:txBody>
          <a:bodyPr>
            <a:normAutofit/>
          </a:bodyPr>
          <a:lstStyle/>
          <a:p>
            <a:r>
              <a:rPr lang="en-US" dirty="0" err="1"/>
              <a:t>Phải</a:t>
            </a:r>
            <a:r>
              <a:rPr lang="en-US" dirty="0"/>
              <a:t> </a:t>
            </a:r>
            <a:r>
              <a:rPr lang="en-US" dirty="0" err="1"/>
              <a:t>đảm</a:t>
            </a:r>
            <a:r>
              <a:rPr lang="en-US" dirty="0"/>
              <a:t> </a:t>
            </a:r>
            <a:r>
              <a:rPr lang="en-US" dirty="0" err="1"/>
              <a:t>đảm</a:t>
            </a:r>
            <a:r>
              <a:rPr lang="en-US" dirty="0"/>
              <a:t> </a:t>
            </a:r>
            <a:r>
              <a:rPr lang="en-US" dirty="0" err="1"/>
              <a:t>bảo</a:t>
            </a:r>
            <a:r>
              <a:rPr lang="en-US" dirty="0"/>
              <a:t> an </a:t>
            </a:r>
            <a:r>
              <a:rPr lang="en-US" dirty="0" err="1"/>
              <a:t>ninh</a:t>
            </a:r>
            <a:r>
              <a:rPr lang="en-US" dirty="0"/>
              <a:t> </a:t>
            </a:r>
            <a:r>
              <a:rPr lang="en-US" dirty="0" err="1"/>
              <a:t>mạng</a:t>
            </a:r>
            <a:r>
              <a:rPr lang="en-US" dirty="0"/>
              <a:t> </a:t>
            </a:r>
            <a:r>
              <a:rPr lang="en-US" dirty="0" err="1"/>
              <a:t>và</a:t>
            </a:r>
            <a:r>
              <a:rPr lang="en-US" dirty="0"/>
              <a:t> </a:t>
            </a:r>
            <a:r>
              <a:rPr lang="en-US" dirty="0" err="1"/>
              <a:t>bảo</a:t>
            </a:r>
            <a:r>
              <a:rPr lang="en-US" dirty="0"/>
              <a:t> </a:t>
            </a:r>
            <a:r>
              <a:rPr lang="en-US" dirty="0" err="1"/>
              <a:t>mật</a:t>
            </a:r>
            <a:r>
              <a:rPr lang="en-US" dirty="0"/>
              <a:t> </a:t>
            </a:r>
            <a:r>
              <a:rPr lang="en-US" dirty="0" err="1"/>
              <a:t>thông</a:t>
            </a:r>
            <a:r>
              <a:rPr lang="en-US" dirty="0"/>
              <a:t> tin </a:t>
            </a:r>
            <a:r>
              <a:rPr lang="en-US" dirty="0" err="1"/>
              <a:t>trên</a:t>
            </a:r>
            <a:r>
              <a:rPr lang="en-US" dirty="0"/>
              <a:t> </a:t>
            </a:r>
            <a:r>
              <a:rPr lang="en-US" dirty="0" err="1"/>
              <a:t>mạng</a:t>
            </a:r>
            <a:r>
              <a:rPr lang="en-US" dirty="0"/>
              <a:t>.</a:t>
            </a:r>
          </a:p>
          <a:p>
            <a:r>
              <a:rPr lang="en-US" dirty="0" err="1"/>
              <a:t>Phải</a:t>
            </a:r>
            <a:r>
              <a:rPr lang="en-US" dirty="0"/>
              <a:t> </a:t>
            </a:r>
            <a:r>
              <a:rPr lang="en-US" dirty="0" err="1"/>
              <a:t>tập</a:t>
            </a:r>
            <a:r>
              <a:rPr lang="en-US" dirty="0"/>
              <a:t> </a:t>
            </a:r>
            <a:r>
              <a:rPr lang="en-US" dirty="0" err="1"/>
              <a:t>trung</a:t>
            </a:r>
            <a:r>
              <a:rPr lang="en-US" dirty="0"/>
              <a:t> </a:t>
            </a:r>
            <a:r>
              <a:rPr lang="en-US" dirty="0" err="1"/>
              <a:t>nghiên</a:t>
            </a:r>
            <a:r>
              <a:rPr lang="en-US" dirty="0"/>
              <a:t> </a:t>
            </a:r>
            <a:r>
              <a:rPr lang="en-US" dirty="0" err="1"/>
              <a:t>cứu</a:t>
            </a:r>
            <a:r>
              <a:rPr lang="en-US" dirty="0"/>
              <a:t> </a:t>
            </a:r>
            <a:r>
              <a:rPr lang="en-US" dirty="0" err="1"/>
              <a:t>cách</a:t>
            </a:r>
            <a:r>
              <a:rPr lang="en-US" dirty="0"/>
              <a:t> </a:t>
            </a:r>
            <a:r>
              <a:rPr lang="en-US" dirty="0" err="1"/>
              <a:t>ứng</a:t>
            </a:r>
            <a:r>
              <a:rPr lang="en-US" dirty="0"/>
              <a:t> </a:t>
            </a:r>
            <a:r>
              <a:rPr lang="en-US" dirty="0" err="1"/>
              <a:t>dụng</a:t>
            </a:r>
            <a:r>
              <a:rPr lang="en-US" dirty="0"/>
              <a:t> </a:t>
            </a:r>
            <a:r>
              <a:rPr lang="en-US" dirty="0" err="1"/>
              <a:t>công</a:t>
            </a:r>
            <a:r>
              <a:rPr lang="en-US" dirty="0"/>
              <a:t> </a:t>
            </a:r>
            <a:r>
              <a:rPr lang="en-US" dirty="0" err="1"/>
              <a:t>nghệ</a:t>
            </a:r>
            <a:r>
              <a:rPr lang="en-US" dirty="0"/>
              <a:t> </a:t>
            </a:r>
            <a:r>
              <a:rPr lang="en-US" dirty="0" err="1"/>
              <a:t>thông</a:t>
            </a:r>
            <a:r>
              <a:rPr lang="en-US" dirty="0"/>
              <a:t> tin, </a:t>
            </a:r>
            <a:r>
              <a:rPr lang="en-US" dirty="0" err="1"/>
              <a:t>kỹ</a:t>
            </a:r>
            <a:r>
              <a:rPr lang="en-US" dirty="0"/>
              <a:t> </a:t>
            </a:r>
            <a:r>
              <a:rPr lang="en-US" dirty="0" err="1"/>
              <a:t>thuật</a:t>
            </a:r>
            <a:r>
              <a:rPr lang="en-US" dirty="0"/>
              <a:t> </a:t>
            </a:r>
            <a:r>
              <a:rPr lang="en-US" dirty="0" err="1"/>
              <a:t>số</a:t>
            </a:r>
            <a:r>
              <a:rPr lang="en-US" dirty="0"/>
              <a:t> </a:t>
            </a:r>
            <a:r>
              <a:rPr lang="en-US" dirty="0" err="1"/>
              <a:t>vào</a:t>
            </a:r>
            <a:r>
              <a:rPr lang="en-US" dirty="0"/>
              <a:t> </a:t>
            </a:r>
            <a:r>
              <a:rPr lang="en-US" dirty="0" err="1"/>
              <a:t>mọi</a:t>
            </a:r>
            <a:r>
              <a:rPr lang="en-US" dirty="0"/>
              <a:t> </a:t>
            </a:r>
            <a:r>
              <a:rPr lang="en-US" dirty="0" err="1"/>
              <a:t>mặt</a:t>
            </a:r>
            <a:r>
              <a:rPr lang="en-US" dirty="0"/>
              <a:t> </a:t>
            </a:r>
            <a:r>
              <a:rPr lang="en-US" dirty="0" err="1"/>
              <a:t>trong</a:t>
            </a:r>
            <a:r>
              <a:rPr lang="en-US" dirty="0"/>
              <a:t> </a:t>
            </a:r>
            <a:r>
              <a:rPr lang="en-US" dirty="0" err="1"/>
              <a:t>đời</a:t>
            </a:r>
            <a:r>
              <a:rPr lang="en-US" dirty="0"/>
              <a:t> </a:t>
            </a:r>
            <a:r>
              <a:rPr lang="en-US" dirty="0" err="1"/>
              <a:t>sống</a:t>
            </a:r>
            <a:r>
              <a:rPr lang="en-US" dirty="0"/>
              <a:t>. </a:t>
            </a:r>
            <a:r>
              <a:rPr lang="en-US" dirty="0" err="1"/>
              <a:t>Các</a:t>
            </a:r>
            <a:r>
              <a:rPr lang="en-US" dirty="0"/>
              <a:t> </a:t>
            </a:r>
            <a:r>
              <a:rPr lang="en-US" dirty="0" err="1"/>
              <a:t>công</a:t>
            </a:r>
            <a:r>
              <a:rPr lang="en-US" dirty="0"/>
              <a:t> </a:t>
            </a:r>
            <a:r>
              <a:rPr lang="en-US" dirty="0" err="1"/>
              <a:t>nghệ</a:t>
            </a:r>
            <a:r>
              <a:rPr lang="en-US" dirty="0"/>
              <a:t> </a:t>
            </a:r>
            <a:r>
              <a:rPr lang="en-US" dirty="0" err="1"/>
              <a:t>như</a:t>
            </a:r>
            <a:r>
              <a:rPr lang="en-US" dirty="0"/>
              <a:t> IoT, big data, cloud computing </a:t>
            </a:r>
            <a:r>
              <a:rPr lang="en-US" dirty="0" err="1"/>
              <a:t>có</a:t>
            </a:r>
            <a:r>
              <a:rPr lang="en-US" dirty="0"/>
              <a:t> </a:t>
            </a:r>
            <a:r>
              <a:rPr lang="en-US" dirty="0" err="1"/>
              <a:t>rất</a:t>
            </a:r>
            <a:r>
              <a:rPr lang="en-US" dirty="0"/>
              <a:t> </a:t>
            </a:r>
            <a:r>
              <a:rPr lang="en-US" dirty="0" err="1"/>
              <a:t>nhiều</a:t>
            </a:r>
            <a:r>
              <a:rPr lang="en-US" dirty="0"/>
              <a:t> </a:t>
            </a:r>
            <a:r>
              <a:rPr lang="en-US" dirty="0" err="1"/>
              <a:t>ứng</a:t>
            </a:r>
            <a:r>
              <a:rPr lang="en-US" dirty="0"/>
              <a:t> </a:t>
            </a:r>
            <a:r>
              <a:rPr lang="en-US" dirty="0" err="1"/>
              <a:t>dụng</a:t>
            </a:r>
            <a:r>
              <a:rPr lang="en-US" dirty="0"/>
              <a:t> </a:t>
            </a:r>
            <a:r>
              <a:rPr lang="en-US" dirty="0" err="1"/>
              <a:t>tuyệt</a:t>
            </a:r>
            <a:r>
              <a:rPr lang="en-US" dirty="0"/>
              <a:t> </a:t>
            </a:r>
            <a:r>
              <a:rPr lang="en-US" dirty="0" err="1"/>
              <a:t>vời</a:t>
            </a:r>
            <a:r>
              <a:rPr lang="en-US" dirty="0"/>
              <a:t>, </a:t>
            </a:r>
            <a:r>
              <a:rPr lang="en-US" dirty="0" err="1"/>
              <a:t>vì</a:t>
            </a:r>
            <a:r>
              <a:rPr lang="en-US" dirty="0"/>
              <a:t> </a:t>
            </a:r>
            <a:r>
              <a:rPr lang="en-US" dirty="0" err="1"/>
              <a:t>vậy</a:t>
            </a:r>
            <a:r>
              <a:rPr lang="en-US" dirty="0"/>
              <a:t> </a:t>
            </a:r>
            <a:r>
              <a:rPr lang="en-US" dirty="0" err="1"/>
              <a:t>phải</a:t>
            </a:r>
            <a:r>
              <a:rPr lang="en-US" dirty="0"/>
              <a:t> </a:t>
            </a:r>
            <a:r>
              <a:rPr lang="en-US" dirty="0" err="1"/>
              <a:t>liên</a:t>
            </a:r>
            <a:r>
              <a:rPr lang="en-US" dirty="0"/>
              <a:t> </a:t>
            </a:r>
            <a:r>
              <a:rPr lang="en-US" dirty="0" err="1"/>
              <a:t>tục</a:t>
            </a:r>
            <a:r>
              <a:rPr lang="en-US" dirty="0"/>
              <a:t> </a:t>
            </a:r>
            <a:r>
              <a:rPr lang="en-US" dirty="0" err="1"/>
              <a:t>nghiên</a:t>
            </a:r>
            <a:r>
              <a:rPr lang="en-US" dirty="0"/>
              <a:t> </a:t>
            </a:r>
            <a:r>
              <a:rPr lang="en-US" dirty="0" err="1"/>
              <a:t>cứu</a:t>
            </a:r>
            <a:r>
              <a:rPr lang="en-US" dirty="0"/>
              <a:t> ,</a:t>
            </a:r>
            <a:r>
              <a:rPr lang="en-US" dirty="0" err="1"/>
              <a:t>tìm</a:t>
            </a:r>
            <a:r>
              <a:rPr lang="en-US" dirty="0"/>
              <a:t> </a:t>
            </a:r>
            <a:r>
              <a:rPr lang="en-US" dirty="0" err="1"/>
              <a:t>tòi</a:t>
            </a:r>
            <a:r>
              <a:rPr lang="en-US" dirty="0"/>
              <a:t> </a:t>
            </a:r>
            <a:r>
              <a:rPr lang="en-US" dirty="0" err="1"/>
              <a:t>để</a:t>
            </a:r>
            <a:r>
              <a:rPr lang="en-US" dirty="0"/>
              <a:t> </a:t>
            </a:r>
            <a:r>
              <a:rPr lang="en-US" dirty="0" err="1"/>
              <a:t>nâng</a:t>
            </a:r>
            <a:r>
              <a:rPr lang="en-US" dirty="0"/>
              <a:t> </a:t>
            </a:r>
            <a:r>
              <a:rPr lang="en-US" dirty="0" err="1"/>
              <a:t>tầm</a:t>
            </a:r>
            <a:r>
              <a:rPr lang="en-US" dirty="0"/>
              <a:t> </a:t>
            </a:r>
            <a:r>
              <a:rPr lang="en-US" dirty="0" err="1"/>
              <a:t>chất</a:t>
            </a:r>
            <a:r>
              <a:rPr lang="en-US" dirty="0"/>
              <a:t> </a:t>
            </a:r>
            <a:r>
              <a:rPr lang="en-US" dirty="0" err="1"/>
              <a:t>lượng</a:t>
            </a:r>
            <a:r>
              <a:rPr lang="en-US" dirty="0"/>
              <a:t> </a:t>
            </a:r>
            <a:r>
              <a:rPr lang="en-US" dirty="0" err="1"/>
              <a:t>cuộc</a:t>
            </a:r>
            <a:r>
              <a:rPr lang="en-US" dirty="0"/>
              <a:t> </a:t>
            </a:r>
            <a:r>
              <a:rPr lang="en-US" dirty="0" err="1"/>
              <a:t>sống</a:t>
            </a:r>
            <a:r>
              <a:rPr lang="en-US" dirty="0"/>
              <a:t> </a:t>
            </a:r>
            <a:r>
              <a:rPr lang="en-US" dirty="0" err="1"/>
              <a:t>của</a:t>
            </a:r>
            <a:r>
              <a:rPr lang="en-US" dirty="0"/>
              <a:t> </a:t>
            </a:r>
            <a:r>
              <a:rPr lang="en-US" dirty="0" err="1"/>
              <a:t>người</a:t>
            </a:r>
            <a:r>
              <a:rPr lang="en-US" dirty="0"/>
              <a:t> </a:t>
            </a:r>
            <a:r>
              <a:rPr lang="en-US" dirty="0" err="1"/>
              <a:t>dân</a:t>
            </a:r>
            <a:r>
              <a:rPr lang="en-US" dirty="0"/>
              <a:t>.</a:t>
            </a:r>
          </a:p>
          <a:p>
            <a:pPr lvl="1"/>
            <a:endParaRPr lang="en-US" dirty="0"/>
          </a:p>
        </p:txBody>
      </p:sp>
      <p:pic>
        <p:nvPicPr>
          <p:cNvPr id="4" name="Picture 3" descr="Phải đảm đảm bảo an ninh mạng và bảo mật thông tin trên mạng.">
            <a:extLst>
              <a:ext uri="{FF2B5EF4-FFF2-40B4-BE49-F238E27FC236}">
                <a16:creationId xmlns:a16="http://schemas.microsoft.com/office/drawing/2014/main" id="{29D19380-48E7-412E-A37D-C6B9E56D29F5}"/>
              </a:ext>
            </a:extLst>
          </p:cNvPr>
          <p:cNvPicPr/>
          <p:nvPr/>
        </p:nvPicPr>
        <p:blipFill rotWithShape="1">
          <a:blip r:embed="rId2" cstate="print">
            <a:extLst>
              <a:ext uri="{28A0092B-C50C-407E-A947-70E740481C1C}">
                <a14:useLocalDpi xmlns:a14="http://schemas.microsoft.com/office/drawing/2010/main" val="0"/>
              </a:ext>
            </a:extLst>
          </a:blip>
          <a:srcRect l="22407" r="30393"/>
          <a:stretch/>
        </p:blipFill>
        <p:spPr bwMode="auto">
          <a:xfrm>
            <a:off x="20" y="-1"/>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0187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B6658-D87E-436C-99D4-17DC83AA39EB}"/>
              </a:ext>
            </a:extLst>
          </p:cNvPr>
          <p:cNvSpPr>
            <a:spLocks noGrp="1"/>
          </p:cNvSpPr>
          <p:nvPr>
            <p:ph type="title"/>
          </p:nvPr>
        </p:nvSpPr>
        <p:spPr/>
        <p:txBody>
          <a:bodyPr/>
          <a:lstStyle/>
          <a:p>
            <a:r>
              <a:rPr lang="en-US" b="1" dirty="0" err="1"/>
              <a:t>Giải</a:t>
            </a:r>
            <a:r>
              <a:rPr lang="en-US" b="1" dirty="0"/>
              <a:t> </a:t>
            </a:r>
            <a:r>
              <a:rPr lang="en-US" b="1" dirty="0" err="1"/>
              <a:t>pháp</a:t>
            </a:r>
            <a:r>
              <a:rPr lang="en-US" b="1" dirty="0"/>
              <a:t> </a:t>
            </a:r>
            <a:r>
              <a:rPr lang="en-US" b="1" dirty="0" err="1"/>
              <a:t>đối</a:t>
            </a:r>
            <a:r>
              <a:rPr lang="en-US" b="1" dirty="0"/>
              <a:t> </a:t>
            </a:r>
            <a:r>
              <a:rPr lang="en-US" b="1" dirty="0" err="1"/>
              <a:t>với</a:t>
            </a:r>
            <a:r>
              <a:rPr lang="en-US" b="1" dirty="0"/>
              <a:t> </a:t>
            </a:r>
            <a:r>
              <a:rPr lang="en-US" b="1" dirty="0" err="1"/>
              <a:t>bản</a:t>
            </a:r>
            <a:r>
              <a:rPr lang="en-US" b="1" dirty="0"/>
              <a:t> </a:t>
            </a:r>
            <a:r>
              <a:rPr lang="en-US" b="1" dirty="0" err="1"/>
              <a:t>thân</a:t>
            </a:r>
            <a:r>
              <a:rPr lang="en-US" b="1" dirty="0"/>
              <a:t> </a:t>
            </a:r>
            <a:r>
              <a:rPr lang="en-US" b="1" dirty="0" err="1"/>
              <a:t>mỗi</a:t>
            </a:r>
            <a:r>
              <a:rPr lang="en-US" b="1" dirty="0"/>
              <a:t> </a:t>
            </a:r>
            <a:r>
              <a:rPr lang="en-US" b="1" dirty="0" err="1"/>
              <a:t>người</a:t>
            </a:r>
            <a:br>
              <a:rPr lang="en-US" b="1" dirty="0"/>
            </a:br>
            <a:endParaRPr lang="en-US" dirty="0"/>
          </a:p>
        </p:txBody>
      </p:sp>
      <p:sp>
        <p:nvSpPr>
          <p:cNvPr id="3" name="Content Placeholder 2">
            <a:extLst>
              <a:ext uri="{FF2B5EF4-FFF2-40B4-BE49-F238E27FC236}">
                <a16:creationId xmlns:a16="http://schemas.microsoft.com/office/drawing/2014/main" id="{363A50C7-8F00-4A82-B6D5-9942076C6DC5}"/>
              </a:ext>
            </a:extLst>
          </p:cNvPr>
          <p:cNvSpPr>
            <a:spLocks noGrp="1"/>
          </p:cNvSpPr>
          <p:nvPr>
            <p:ph idx="1"/>
          </p:nvPr>
        </p:nvSpPr>
        <p:spPr/>
        <p:txBody>
          <a:bodyPr/>
          <a:lstStyle/>
          <a:p>
            <a:r>
              <a:rPr lang="en-US" dirty="0" err="1"/>
              <a:t>Bản</a:t>
            </a:r>
            <a:r>
              <a:rPr lang="en-US" dirty="0"/>
              <a:t> </a:t>
            </a:r>
            <a:r>
              <a:rPr lang="en-US" dirty="0" err="1"/>
              <a:t>thân</a:t>
            </a:r>
            <a:r>
              <a:rPr lang="en-US" dirty="0"/>
              <a:t> </a:t>
            </a:r>
            <a:r>
              <a:rPr lang="en-US" dirty="0" err="1"/>
              <a:t>chúng</a:t>
            </a:r>
            <a:r>
              <a:rPr lang="en-US" dirty="0"/>
              <a:t> ta </a:t>
            </a:r>
            <a:r>
              <a:rPr lang="en-US" dirty="0" err="1"/>
              <a:t>cũng</a:t>
            </a:r>
            <a:r>
              <a:rPr lang="en-US" dirty="0"/>
              <a:t> </a:t>
            </a:r>
            <a:r>
              <a:rPr lang="en-US" dirty="0" err="1"/>
              <a:t>cần</a:t>
            </a:r>
            <a:r>
              <a:rPr lang="en-US" dirty="0"/>
              <a:t> </a:t>
            </a:r>
            <a:r>
              <a:rPr lang="en-US" dirty="0" err="1"/>
              <a:t>tự</a:t>
            </a:r>
            <a:r>
              <a:rPr lang="en-US" dirty="0"/>
              <a:t> </a:t>
            </a:r>
            <a:r>
              <a:rPr lang="en-US" dirty="0" err="1"/>
              <a:t>chuẩn</a:t>
            </a:r>
            <a:r>
              <a:rPr lang="en-US" dirty="0"/>
              <a:t> </a:t>
            </a:r>
            <a:r>
              <a:rPr lang="en-US" dirty="0" err="1"/>
              <a:t>bị</a:t>
            </a:r>
            <a:r>
              <a:rPr lang="en-US" dirty="0"/>
              <a:t> </a:t>
            </a:r>
            <a:r>
              <a:rPr lang="en-US" dirty="0" err="1"/>
              <a:t>để</a:t>
            </a:r>
            <a:r>
              <a:rPr lang="en-US" dirty="0"/>
              <a:t> </a:t>
            </a:r>
            <a:r>
              <a:rPr lang="en-US" dirty="0" err="1"/>
              <a:t>thích</a:t>
            </a:r>
            <a:r>
              <a:rPr lang="en-US" dirty="0"/>
              <a:t> </a:t>
            </a:r>
            <a:r>
              <a:rPr lang="en-US" dirty="0" err="1"/>
              <a:t>nghi</a:t>
            </a:r>
            <a:r>
              <a:rPr lang="en-US" dirty="0"/>
              <a:t> </a:t>
            </a:r>
            <a:r>
              <a:rPr lang="en-US" dirty="0" err="1"/>
              <a:t>với</a:t>
            </a:r>
            <a:r>
              <a:rPr lang="en-US" dirty="0"/>
              <a:t> </a:t>
            </a:r>
            <a:r>
              <a:rPr lang="en-US" dirty="0" err="1"/>
              <a:t>thời</a:t>
            </a:r>
            <a:r>
              <a:rPr lang="en-US" dirty="0"/>
              <a:t> </a:t>
            </a:r>
            <a:r>
              <a:rPr lang="en-US" dirty="0" err="1"/>
              <a:t>đại</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4.0, </a:t>
            </a:r>
            <a:r>
              <a:rPr lang="en-US" dirty="0" err="1"/>
              <a:t>nếu</a:t>
            </a:r>
            <a:r>
              <a:rPr lang="en-US" dirty="0"/>
              <a:t> </a:t>
            </a:r>
            <a:r>
              <a:rPr lang="en-US" dirty="0" err="1"/>
              <a:t>không</a:t>
            </a:r>
            <a:r>
              <a:rPr lang="en-US" dirty="0"/>
              <a:t> </a:t>
            </a:r>
            <a:r>
              <a:rPr lang="en-US" dirty="0" err="1"/>
              <a:t>có</a:t>
            </a:r>
            <a:r>
              <a:rPr lang="en-US" dirty="0"/>
              <a:t> </a:t>
            </a:r>
            <a:r>
              <a:rPr lang="en-US" dirty="0" err="1"/>
              <a:t>thể</a:t>
            </a:r>
            <a:r>
              <a:rPr lang="en-US" dirty="0"/>
              <a:t> </a:t>
            </a:r>
            <a:r>
              <a:rPr lang="en-US" dirty="0" err="1"/>
              <a:t>sẽ</a:t>
            </a:r>
            <a:r>
              <a:rPr lang="en-US" dirty="0"/>
              <a:t> </a:t>
            </a:r>
            <a:r>
              <a:rPr lang="en-US" dirty="0" err="1"/>
              <a:t>bị</a:t>
            </a:r>
            <a:r>
              <a:rPr lang="en-US" dirty="0"/>
              <a:t> </a:t>
            </a:r>
            <a:r>
              <a:rPr lang="en-US" dirty="0" err="1"/>
              <a:t>đào</a:t>
            </a:r>
            <a:r>
              <a:rPr lang="en-US" dirty="0"/>
              <a:t> </a:t>
            </a:r>
            <a:r>
              <a:rPr lang="en-US" dirty="0" err="1"/>
              <a:t>thải</a:t>
            </a:r>
            <a:r>
              <a:rPr lang="en-US" dirty="0"/>
              <a:t>.</a:t>
            </a:r>
          </a:p>
          <a:p>
            <a:r>
              <a:rPr lang="en-US" dirty="0" err="1"/>
              <a:t>Chúng</a:t>
            </a:r>
            <a:r>
              <a:rPr lang="en-US" dirty="0"/>
              <a:t> ta </a:t>
            </a:r>
            <a:r>
              <a:rPr lang="en-US" dirty="0" err="1"/>
              <a:t>phải</a:t>
            </a:r>
            <a:r>
              <a:rPr lang="en-US" dirty="0"/>
              <a:t> </a:t>
            </a:r>
            <a:r>
              <a:rPr lang="en-US" dirty="0" err="1"/>
              <a:t>tự</a:t>
            </a:r>
            <a:r>
              <a:rPr lang="en-US" dirty="0"/>
              <a:t> </a:t>
            </a:r>
            <a:r>
              <a:rPr lang="en-US" dirty="0" err="1"/>
              <a:t>tìm</a:t>
            </a:r>
            <a:r>
              <a:rPr lang="en-US" dirty="0"/>
              <a:t> </a:t>
            </a:r>
            <a:r>
              <a:rPr lang="en-US" dirty="0" err="1"/>
              <a:t>hiểu</a:t>
            </a:r>
            <a:r>
              <a:rPr lang="en-US" dirty="0"/>
              <a:t>, </a:t>
            </a:r>
            <a:r>
              <a:rPr lang="en-US" dirty="0" err="1"/>
              <a:t>nghiên</a:t>
            </a:r>
            <a:r>
              <a:rPr lang="en-US" dirty="0"/>
              <a:t> </a:t>
            </a:r>
            <a:r>
              <a:rPr lang="en-US" dirty="0" err="1"/>
              <a:t>cứu</a:t>
            </a:r>
            <a:r>
              <a:rPr lang="en-US" dirty="0"/>
              <a:t> </a:t>
            </a:r>
            <a:r>
              <a:rPr lang="en-US" dirty="0" err="1"/>
              <a:t>về</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4.0, </a:t>
            </a:r>
            <a:r>
              <a:rPr lang="en-US" dirty="0" err="1"/>
              <a:t>những</a:t>
            </a:r>
            <a:r>
              <a:rPr lang="en-US" dirty="0"/>
              <a:t> </a:t>
            </a:r>
            <a:r>
              <a:rPr lang="en-US" dirty="0" err="1"/>
              <a:t>lợi</a:t>
            </a:r>
            <a:r>
              <a:rPr lang="en-US" dirty="0"/>
              <a:t> </a:t>
            </a:r>
            <a:r>
              <a:rPr lang="en-US" dirty="0" err="1"/>
              <a:t>ích</a:t>
            </a:r>
            <a:r>
              <a:rPr lang="en-US" dirty="0"/>
              <a:t> </a:t>
            </a:r>
            <a:r>
              <a:rPr lang="en-US" dirty="0" err="1"/>
              <a:t>và</a:t>
            </a:r>
            <a:r>
              <a:rPr lang="en-US" dirty="0"/>
              <a:t> </a:t>
            </a:r>
            <a:r>
              <a:rPr lang="en-US" dirty="0" err="1"/>
              <a:t>bất</a:t>
            </a:r>
            <a:r>
              <a:rPr lang="en-US" dirty="0"/>
              <a:t> </a:t>
            </a:r>
            <a:r>
              <a:rPr lang="en-US" dirty="0" err="1"/>
              <a:t>lợi</a:t>
            </a:r>
            <a:r>
              <a:rPr lang="en-US" dirty="0"/>
              <a:t> </a:t>
            </a:r>
            <a:r>
              <a:rPr lang="en-US" dirty="0" err="1"/>
              <a:t>của</a:t>
            </a:r>
            <a:r>
              <a:rPr lang="en-US" dirty="0"/>
              <a:t> </a:t>
            </a:r>
            <a:r>
              <a:rPr lang="en-US" dirty="0" err="1"/>
              <a:t>nó</a:t>
            </a:r>
            <a:r>
              <a:rPr lang="en-US" dirty="0"/>
              <a:t>, </a:t>
            </a:r>
            <a:r>
              <a:rPr lang="en-US" dirty="0" err="1"/>
              <a:t>để</a:t>
            </a:r>
            <a:r>
              <a:rPr lang="en-US" dirty="0"/>
              <a:t> </a:t>
            </a:r>
            <a:r>
              <a:rPr lang="en-US" dirty="0" err="1"/>
              <a:t>không</a:t>
            </a:r>
            <a:r>
              <a:rPr lang="en-US" dirty="0"/>
              <a:t> </a:t>
            </a:r>
            <a:r>
              <a:rPr lang="en-US" dirty="0" err="1"/>
              <a:t>bỡ</a:t>
            </a:r>
            <a:r>
              <a:rPr lang="en-US" dirty="0"/>
              <a:t> </a:t>
            </a:r>
            <a:r>
              <a:rPr lang="en-US" dirty="0" err="1"/>
              <a:t>ngỡ</a:t>
            </a:r>
            <a:r>
              <a:rPr lang="en-US" dirty="0"/>
              <a:t> </a:t>
            </a:r>
            <a:r>
              <a:rPr lang="en-US" dirty="0" err="1"/>
              <a:t>trong</a:t>
            </a:r>
            <a:r>
              <a:rPr lang="en-US" dirty="0"/>
              <a:t> </a:t>
            </a:r>
            <a:r>
              <a:rPr lang="en-US" dirty="0" err="1"/>
              <a:t>tương</a:t>
            </a:r>
            <a:r>
              <a:rPr lang="en-US" dirty="0"/>
              <a:t> </a:t>
            </a:r>
            <a:r>
              <a:rPr lang="en-US" dirty="0" err="1"/>
              <a:t>lai</a:t>
            </a:r>
            <a:r>
              <a:rPr lang="en-US" dirty="0"/>
              <a:t>. </a:t>
            </a:r>
            <a:r>
              <a:rPr lang="en-US" dirty="0" err="1"/>
              <a:t>Chúng</a:t>
            </a:r>
            <a:r>
              <a:rPr lang="en-US" dirty="0"/>
              <a:t> ta </a:t>
            </a:r>
            <a:r>
              <a:rPr lang="en-US" dirty="0" err="1"/>
              <a:t>phải</a:t>
            </a:r>
            <a:r>
              <a:rPr lang="en-US" dirty="0"/>
              <a:t> </a:t>
            </a:r>
            <a:r>
              <a:rPr lang="en-US" dirty="0" err="1"/>
              <a:t>nhận</a:t>
            </a:r>
            <a:r>
              <a:rPr lang="en-US" dirty="0"/>
              <a:t> </a:t>
            </a:r>
            <a:r>
              <a:rPr lang="en-US" dirty="0" err="1"/>
              <a:t>biết</a:t>
            </a:r>
            <a:r>
              <a:rPr lang="en-US" dirty="0"/>
              <a:t> </a:t>
            </a:r>
            <a:r>
              <a:rPr lang="en-US" dirty="0" err="1"/>
              <a:t>được</a:t>
            </a:r>
            <a:r>
              <a:rPr lang="en-US" dirty="0"/>
              <a:t> </a:t>
            </a:r>
            <a:r>
              <a:rPr lang="en-US" dirty="0" err="1"/>
              <a:t>những</a:t>
            </a:r>
            <a:r>
              <a:rPr lang="en-US" dirty="0"/>
              <a:t> </a:t>
            </a:r>
            <a:r>
              <a:rPr lang="en-US" dirty="0" err="1"/>
              <a:t>thay</a:t>
            </a:r>
            <a:r>
              <a:rPr lang="en-US" dirty="0"/>
              <a:t> </a:t>
            </a:r>
            <a:r>
              <a:rPr lang="en-US" dirty="0" err="1"/>
              <a:t>đổi</a:t>
            </a:r>
            <a:r>
              <a:rPr lang="en-US" dirty="0"/>
              <a:t> </a:t>
            </a:r>
            <a:r>
              <a:rPr lang="en-US" dirty="0" err="1"/>
              <a:t>của</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4.0 </a:t>
            </a:r>
            <a:r>
              <a:rPr lang="en-US" dirty="0" err="1"/>
              <a:t>đang</a:t>
            </a:r>
            <a:r>
              <a:rPr lang="en-US" dirty="0"/>
              <a:t> </a:t>
            </a:r>
            <a:r>
              <a:rPr lang="en-US" dirty="0" err="1"/>
              <a:t>diễn</a:t>
            </a:r>
            <a:r>
              <a:rPr lang="en-US" dirty="0"/>
              <a:t> ra </a:t>
            </a:r>
            <a:r>
              <a:rPr lang="en-US" dirty="0" err="1"/>
              <a:t>trong</a:t>
            </a:r>
            <a:r>
              <a:rPr lang="en-US" dirty="0"/>
              <a:t> </a:t>
            </a:r>
            <a:r>
              <a:rPr lang="en-US" dirty="0" err="1"/>
              <a:t>cuộc</a:t>
            </a:r>
            <a:r>
              <a:rPr lang="en-US" dirty="0"/>
              <a:t> </a:t>
            </a:r>
            <a:r>
              <a:rPr lang="en-US" dirty="0" err="1"/>
              <a:t>sống</a:t>
            </a:r>
            <a:r>
              <a:rPr lang="en-US" dirty="0"/>
              <a:t> </a:t>
            </a:r>
            <a:r>
              <a:rPr lang="en-US" dirty="0" err="1"/>
              <a:t>hàng</a:t>
            </a:r>
            <a:r>
              <a:rPr lang="en-US" dirty="0"/>
              <a:t> </a:t>
            </a:r>
            <a:r>
              <a:rPr lang="en-US" dirty="0" err="1"/>
              <a:t>ngày</a:t>
            </a:r>
            <a:r>
              <a:rPr lang="en-US" dirty="0"/>
              <a:t> </a:t>
            </a:r>
            <a:r>
              <a:rPr lang="en-US" dirty="0" err="1"/>
              <a:t>để</a:t>
            </a:r>
            <a:r>
              <a:rPr lang="en-US" dirty="0"/>
              <a:t> </a:t>
            </a:r>
            <a:r>
              <a:rPr lang="en-US" dirty="0" err="1"/>
              <a:t>phán</a:t>
            </a:r>
            <a:r>
              <a:rPr lang="en-US" dirty="0"/>
              <a:t> </a:t>
            </a:r>
            <a:r>
              <a:rPr lang="en-US" dirty="0" err="1"/>
              <a:t>đoán</a:t>
            </a:r>
            <a:r>
              <a:rPr lang="en-US" dirty="0"/>
              <a:t> </a:t>
            </a:r>
            <a:r>
              <a:rPr lang="en-US" dirty="0" err="1"/>
              <a:t>xem</a:t>
            </a:r>
            <a:r>
              <a:rPr lang="en-US" dirty="0"/>
              <a:t> </a:t>
            </a:r>
            <a:r>
              <a:rPr lang="en-US" dirty="0" err="1"/>
              <a:t>chúng</a:t>
            </a:r>
            <a:r>
              <a:rPr lang="en-US" dirty="0"/>
              <a:t> </a:t>
            </a:r>
            <a:r>
              <a:rPr lang="en-US" dirty="0" err="1"/>
              <a:t>là</a:t>
            </a:r>
            <a:r>
              <a:rPr lang="en-US" dirty="0"/>
              <a:t> </a:t>
            </a:r>
            <a:r>
              <a:rPr lang="en-US" dirty="0" err="1"/>
              <a:t>tích</a:t>
            </a:r>
            <a:r>
              <a:rPr lang="en-US" dirty="0"/>
              <a:t> </a:t>
            </a:r>
            <a:r>
              <a:rPr lang="en-US" dirty="0" err="1"/>
              <a:t>cực</a:t>
            </a:r>
            <a:r>
              <a:rPr lang="en-US" dirty="0"/>
              <a:t> hay </a:t>
            </a:r>
            <a:r>
              <a:rPr lang="en-US" dirty="0" err="1"/>
              <a:t>tiêu</a:t>
            </a:r>
            <a:r>
              <a:rPr lang="en-US" dirty="0"/>
              <a:t> </a:t>
            </a:r>
            <a:r>
              <a:rPr lang="en-US" dirty="0" err="1"/>
              <a:t>cực</a:t>
            </a:r>
            <a:r>
              <a:rPr lang="en-US" dirty="0"/>
              <a:t>, </a:t>
            </a:r>
            <a:r>
              <a:rPr lang="en-US" dirty="0" err="1"/>
              <a:t>từ</a:t>
            </a:r>
            <a:r>
              <a:rPr lang="en-US" dirty="0"/>
              <a:t> </a:t>
            </a:r>
            <a:r>
              <a:rPr lang="en-US" dirty="0" err="1"/>
              <a:t>đó</a:t>
            </a:r>
            <a:r>
              <a:rPr lang="en-US" dirty="0"/>
              <a:t> </a:t>
            </a:r>
            <a:r>
              <a:rPr lang="en-US" dirty="0" err="1"/>
              <a:t>đưa</a:t>
            </a:r>
            <a:r>
              <a:rPr lang="en-US" dirty="0"/>
              <a:t> ra </a:t>
            </a:r>
            <a:r>
              <a:rPr lang="en-US" dirty="0" err="1"/>
              <a:t>một</a:t>
            </a:r>
            <a:r>
              <a:rPr lang="en-US" dirty="0"/>
              <a:t> </a:t>
            </a:r>
            <a:r>
              <a:rPr lang="en-US" dirty="0" err="1"/>
              <a:t>giải</a:t>
            </a:r>
            <a:r>
              <a:rPr lang="en-US" dirty="0"/>
              <a:t> </a:t>
            </a:r>
            <a:r>
              <a:rPr lang="en-US" dirty="0" err="1"/>
              <a:t>pháp</a:t>
            </a:r>
            <a:r>
              <a:rPr lang="en-US" dirty="0"/>
              <a:t> </a:t>
            </a:r>
            <a:r>
              <a:rPr lang="en-US" dirty="0" err="1"/>
              <a:t>hiệu</a:t>
            </a:r>
            <a:r>
              <a:rPr lang="en-US" dirty="0"/>
              <a:t> </a:t>
            </a:r>
            <a:r>
              <a:rPr lang="en-US" dirty="0" err="1"/>
              <a:t>quả</a:t>
            </a:r>
            <a:r>
              <a:rPr lang="en-US" dirty="0"/>
              <a:t> </a:t>
            </a:r>
            <a:r>
              <a:rPr lang="en-US" dirty="0" err="1"/>
              <a:t>nhất</a:t>
            </a:r>
            <a:r>
              <a:rPr lang="en-US" dirty="0"/>
              <a:t> </a:t>
            </a:r>
            <a:r>
              <a:rPr lang="en-US" dirty="0" err="1"/>
              <a:t>cho</a:t>
            </a:r>
            <a:r>
              <a:rPr lang="en-US" dirty="0"/>
              <a:t> </a:t>
            </a:r>
            <a:r>
              <a:rPr lang="en-US" dirty="0" err="1"/>
              <a:t>bản</a:t>
            </a:r>
            <a:r>
              <a:rPr lang="en-US" dirty="0"/>
              <a:t> </a:t>
            </a:r>
            <a:r>
              <a:rPr lang="en-US" dirty="0" err="1"/>
              <a:t>thân</a:t>
            </a:r>
            <a:r>
              <a:rPr lang="en-US" dirty="0"/>
              <a:t>.</a:t>
            </a:r>
          </a:p>
          <a:p>
            <a:endParaRPr lang="en-US" dirty="0"/>
          </a:p>
        </p:txBody>
      </p:sp>
    </p:spTree>
    <p:extLst>
      <p:ext uri="{BB962C8B-B14F-4D97-AF65-F5344CB8AC3E}">
        <p14:creationId xmlns:p14="http://schemas.microsoft.com/office/powerpoint/2010/main" val="3413183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0C447-079A-4F04-98FA-A11258163D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2679FC9-C0F9-4330-B00A-408B54A07513}"/>
              </a:ext>
            </a:extLst>
          </p:cNvPr>
          <p:cNvSpPr>
            <a:spLocks noGrp="1"/>
          </p:cNvSpPr>
          <p:nvPr>
            <p:ph idx="1"/>
          </p:nvPr>
        </p:nvSpPr>
        <p:spPr/>
        <p:txBody>
          <a:bodyPr/>
          <a:lstStyle/>
          <a:p>
            <a:pPr fontAlgn="base"/>
            <a:r>
              <a:rPr lang="en-US" dirty="0" err="1"/>
              <a:t>Chúng</a:t>
            </a:r>
            <a:r>
              <a:rPr lang="en-US" dirty="0"/>
              <a:t> ta </a:t>
            </a:r>
            <a:r>
              <a:rPr lang="en-US" dirty="0" err="1"/>
              <a:t>phải</a:t>
            </a:r>
            <a:r>
              <a:rPr lang="en-US" dirty="0"/>
              <a:t> </a:t>
            </a:r>
            <a:r>
              <a:rPr lang="en-US" dirty="0" err="1"/>
              <a:t>tìm</a:t>
            </a:r>
            <a:r>
              <a:rPr lang="en-US" dirty="0"/>
              <a:t> </a:t>
            </a:r>
            <a:r>
              <a:rPr lang="en-US" dirty="0" err="1"/>
              <a:t>cách</a:t>
            </a:r>
            <a:r>
              <a:rPr lang="en-US" dirty="0"/>
              <a:t> </a:t>
            </a:r>
            <a:r>
              <a:rPr lang="en-US" dirty="0" err="1"/>
              <a:t>ứng</a:t>
            </a:r>
            <a:r>
              <a:rPr lang="en-US" dirty="0"/>
              <a:t> </a:t>
            </a:r>
            <a:r>
              <a:rPr lang="en-US" dirty="0" err="1"/>
              <a:t>dụng</a:t>
            </a:r>
            <a:r>
              <a:rPr lang="en-US" dirty="0"/>
              <a:t> </a:t>
            </a:r>
            <a:r>
              <a:rPr lang="en-US" dirty="0" err="1"/>
              <a:t>các</a:t>
            </a:r>
            <a:r>
              <a:rPr lang="en-US" dirty="0"/>
              <a:t> </a:t>
            </a:r>
            <a:r>
              <a:rPr lang="en-US" dirty="0" err="1"/>
              <a:t>công</a:t>
            </a:r>
            <a:r>
              <a:rPr lang="en-US" dirty="0"/>
              <a:t> </a:t>
            </a:r>
            <a:r>
              <a:rPr lang="en-US" dirty="0" err="1"/>
              <a:t>nghệ</a:t>
            </a:r>
            <a:r>
              <a:rPr lang="en-US" dirty="0"/>
              <a:t> </a:t>
            </a:r>
            <a:r>
              <a:rPr lang="en-US" dirty="0" err="1"/>
              <a:t>bổ</a:t>
            </a:r>
            <a:r>
              <a:rPr lang="en-US" dirty="0"/>
              <a:t> </a:t>
            </a:r>
            <a:r>
              <a:rPr lang="en-US" dirty="0" err="1"/>
              <a:t>ích</a:t>
            </a:r>
            <a:r>
              <a:rPr lang="en-US" dirty="0"/>
              <a:t> </a:t>
            </a:r>
            <a:r>
              <a:rPr lang="en-US" dirty="0" err="1"/>
              <a:t>vào</a:t>
            </a:r>
            <a:r>
              <a:rPr lang="en-US" dirty="0"/>
              <a:t> </a:t>
            </a:r>
            <a:r>
              <a:rPr lang="en-US" dirty="0" err="1"/>
              <a:t>cuộc</a:t>
            </a:r>
            <a:r>
              <a:rPr lang="en-US" dirty="0"/>
              <a:t> </a:t>
            </a:r>
            <a:r>
              <a:rPr lang="en-US" dirty="0" err="1"/>
              <a:t>sống</a:t>
            </a:r>
            <a:r>
              <a:rPr lang="en-US" dirty="0"/>
              <a:t> </a:t>
            </a:r>
            <a:r>
              <a:rPr lang="en-US" dirty="0" err="1"/>
              <a:t>để</a:t>
            </a:r>
            <a:r>
              <a:rPr lang="en-US" dirty="0"/>
              <a:t> </a:t>
            </a:r>
            <a:r>
              <a:rPr lang="en-US" dirty="0" err="1"/>
              <a:t>giải</a:t>
            </a:r>
            <a:r>
              <a:rPr lang="en-US" dirty="0"/>
              <a:t> </a:t>
            </a:r>
            <a:r>
              <a:rPr lang="en-US" dirty="0" err="1"/>
              <a:t>quyết</a:t>
            </a:r>
            <a:r>
              <a:rPr lang="en-US" dirty="0"/>
              <a:t> </a:t>
            </a:r>
            <a:r>
              <a:rPr lang="en-US" dirty="0" err="1"/>
              <a:t>các</a:t>
            </a:r>
            <a:r>
              <a:rPr lang="en-US" dirty="0"/>
              <a:t> </a:t>
            </a:r>
            <a:r>
              <a:rPr lang="en-US" dirty="0" err="1"/>
              <a:t>công</a:t>
            </a:r>
            <a:r>
              <a:rPr lang="en-US" dirty="0"/>
              <a:t> </a:t>
            </a:r>
            <a:r>
              <a:rPr lang="en-US" dirty="0" err="1"/>
              <a:t>việc</a:t>
            </a:r>
            <a:r>
              <a:rPr lang="en-US" dirty="0"/>
              <a:t> </a:t>
            </a:r>
            <a:r>
              <a:rPr lang="en-US" dirty="0" err="1"/>
              <a:t>thường</a:t>
            </a:r>
            <a:r>
              <a:rPr lang="en-US" dirty="0"/>
              <a:t> </a:t>
            </a:r>
            <a:r>
              <a:rPr lang="en-US" dirty="0" err="1"/>
              <a:t>nhật</a:t>
            </a:r>
            <a:r>
              <a:rPr lang="en-US" dirty="0"/>
              <a:t> </a:t>
            </a:r>
            <a:r>
              <a:rPr lang="en-US" dirty="0" err="1"/>
              <a:t>hiệu</a:t>
            </a:r>
            <a:r>
              <a:rPr lang="en-US" dirty="0"/>
              <a:t> </a:t>
            </a:r>
            <a:r>
              <a:rPr lang="en-US" dirty="0" err="1"/>
              <a:t>quả</a:t>
            </a:r>
            <a:r>
              <a:rPr lang="en-US" dirty="0"/>
              <a:t> </a:t>
            </a:r>
            <a:r>
              <a:rPr lang="en-US" dirty="0" err="1"/>
              <a:t>hơn</a:t>
            </a:r>
            <a:r>
              <a:rPr lang="en-US" dirty="0"/>
              <a:t>. </a:t>
            </a:r>
            <a:r>
              <a:rPr lang="en-US" dirty="0" err="1"/>
              <a:t>Chúng</a:t>
            </a:r>
            <a:r>
              <a:rPr lang="en-US" dirty="0"/>
              <a:t> ta </a:t>
            </a:r>
            <a:r>
              <a:rPr lang="en-US" dirty="0" err="1"/>
              <a:t>phải</a:t>
            </a:r>
            <a:r>
              <a:rPr lang="en-US" dirty="0"/>
              <a:t> </a:t>
            </a:r>
            <a:r>
              <a:rPr lang="en-US" dirty="0" err="1"/>
              <a:t>tìm</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tiết</a:t>
            </a:r>
            <a:r>
              <a:rPr lang="en-US" dirty="0"/>
              <a:t> </a:t>
            </a:r>
            <a:r>
              <a:rPr lang="en-US" dirty="0" err="1"/>
              <a:t>lộ</a:t>
            </a:r>
            <a:r>
              <a:rPr lang="en-US" dirty="0"/>
              <a:t> </a:t>
            </a:r>
            <a:r>
              <a:rPr lang="en-US" dirty="0" err="1"/>
              <a:t>thông</a:t>
            </a:r>
            <a:r>
              <a:rPr lang="en-US" dirty="0"/>
              <a:t> tin </a:t>
            </a:r>
            <a:r>
              <a:rPr lang="en-US" dirty="0" err="1"/>
              <a:t>cá</a:t>
            </a:r>
            <a:r>
              <a:rPr lang="en-US" dirty="0"/>
              <a:t> </a:t>
            </a:r>
            <a:r>
              <a:rPr lang="en-US" dirty="0" err="1"/>
              <a:t>nhân</a:t>
            </a:r>
            <a:r>
              <a:rPr lang="en-US" dirty="0"/>
              <a:t> </a:t>
            </a:r>
            <a:r>
              <a:rPr lang="en-US" dirty="0" err="1"/>
              <a:t>một</a:t>
            </a:r>
            <a:r>
              <a:rPr lang="en-US" dirty="0"/>
              <a:t> </a:t>
            </a:r>
            <a:r>
              <a:rPr lang="en-US" dirty="0" err="1"/>
              <a:t>cách</a:t>
            </a:r>
            <a:r>
              <a:rPr lang="en-US" dirty="0"/>
              <a:t> </a:t>
            </a:r>
            <a:r>
              <a:rPr lang="en-US" dirty="0" err="1"/>
              <a:t>hiệu</a:t>
            </a:r>
            <a:r>
              <a:rPr lang="en-US" dirty="0"/>
              <a:t> </a:t>
            </a:r>
            <a:r>
              <a:rPr lang="en-US" dirty="0" err="1"/>
              <a:t>quả</a:t>
            </a:r>
            <a:r>
              <a:rPr lang="en-US" dirty="0"/>
              <a:t> </a:t>
            </a:r>
            <a:r>
              <a:rPr lang="en-US" dirty="0" err="1"/>
              <a:t>nhất</a:t>
            </a:r>
            <a:r>
              <a:rPr lang="en-US" dirty="0"/>
              <a:t> </a:t>
            </a:r>
            <a:r>
              <a:rPr lang="en-US" dirty="0" err="1"/>
              <a:t>để</a:t>
            </a:r>
            <a:r>
              <a:rPr lang="en-US" dirty="0"/>
              <a:t> </a:t>
            </a:r>
            <a:r>
              <a:rPr lang="en-US" dirty="0" err="1"/>
              <a:t>không</a:t>
            </a:r>
            <a:r>
              <a:rPr lang="en-US" dirty="0"/>
              <a:t> </a:t>
            </a:r>
            <a:r>
              <a:rPr lang="en-US" dirty="0" err="1"/>
              <a:t>bị</a:t>
            </a:r>
            <a:r>
              <a:rPr lang="en-US" dirty="0"/>
              <a:t> </a:t>
            </a:r>
            <a:r>
              <a:rPr lang="en-US" dirty="0" err="1"/>
              <a:t>khai</a:t>
            </a:r>
            <a:r>
              <a:rPr lang="en-US" dirty="0"/>
              <a:t> </a:t>
            </a:r>
            <a:r>
              <a:rPr lang="en-US" dirty="0" err="1"/>
              <a:t>thác</a:t>
            </a:r>
            <a:r>
              <a:rPr lang="en-US" dirty="0"/>
              <a:t>, </a:t>
            </a:r>
            <a:r>
              <a:rPr lang="en-US" dirty="0" err="1"/>
              <a:t>tấn</a:t>
            </a:r>
            <a:r>
              <a:rPr lang="en-US" dirty="0"/>
              <a:t> </a:t>
            </a:r>
            <a:r>
              <a:rPr lang="en-US" dirty="0" err="1"/>
              <a:t>công</a:t>
            </a:r>
            <a:r>
              <a:rPr lang="en-US" dirty="0"/>
              <a:t>, </a:t>
            </a:r>
            <a:r>
              <a:rPr lang="en-US" dirty="0" err="1"/>
              <a:t>trục</a:t>
            </a:r>
            <a:r>
              <a:rPr lang="en-US" dirty="0"/>
              <a:t> </a:t>
            </a:r>
            <a:r>
              <a:rPr lang="en-US" dirty="0" err="1"/>
              <a:t>lợi</a:t>
            </a:r>
            <a:r>
              <a:rPr lang="en-US" dirty="0"/>
              <a:t>.</a:t>
            </a:r>
          </a:p>
          <a:p>
            <a:pPr fontAlgn="base"/>
            <a:r>
              <a:rPr lang="en-US" dirty="0" err="1"/>
              <a:t>Và</a:t>
            </a:r>
            <a:r>
              <a:rPr lang="en-US" dirty="0"/>
              <a:t> </a:t>
            </a:r>
            <a:r>
              <a:rPr lang="en-US" dirty="0" err="1"/>
              <a:t>quan</a:t>
            </a:r>
            <a:r>
              <a:rPr lang="en-US" dirty="0"/>
              <a:t> </a:t>
            </a:r>
            <a:r>
              <a:rPr lang="en-US" dirty="0" err="1"/>
              <a:t>trọng</a:t>
            </a:r>
            <a:r>
              <a:rPr lang="en-US" dirty="0"/>
              <a:t> </a:t>
            </a:r>
            <a:r>
              <a:rPr lang="en-US" dirty="0" err="1"/>
              <a:t>nhất</a:t>
            </a:r>
            <a:r>
              <a:rPr lang="en-US" dirty="0"/>
              <a:t> </a:t>
            </a:r>
            <a:r>
              <a:rPr lang="en-US" dirty="0" err="1"/>
              <a:t>là</a:t>
            </a:r>
            <a:r>
              <a:rPr lang="en-US" dirty="0"/>
              <a:t>: </a:t>
            </a:r>
            <a:r>
              <a:rPr lang="en-US" dirty="0" err="1"/>
              <a:t>chúng</a:t>
            </a:r>
            <a:r>
              <a:rPr lang="en-US" dirty="0"/>
              <a:t> ta </a:t>
            </a:r>
            <a:r>
              <a:rPr lang="en-US" dirty="0" err="1"/>
              <a:t>phải</a:t>
            </a:r>
            <a:r>
              <a:rPr lang="en-US" dirty="0"/>
              <a:t> </a:t>
            </a:r>
            <a:r>
              <a:rPr lang="en-US" dirty="0" err="1"/>
              <a:t>tự</a:t>
            </a:r>
            <a:r>
              <a:rPr lang="en-US" dirty="0"/>
              <a:t> tin </a:t>
            </a:r>
            <a:r>
              <a:rPr lang="en-US" dirty="0" err="1"/>
              <a:t>rằng</a:t>
            </a:r>
            <a:r>
              <a:rPr lang="en-US" dirty="0"/>
              <a:t> </a:t>
            </a:r>
            <a:r>
              <a:rPr lang="en-US" dirty="0" err="1"/>
              <a:t>có</a:t>
            </a:r>
            <a:r>
              <a:rPr lang="en-US" dirty="0"/>
              <a:t> </a:t>
            </a:r>
            <a:r>
              <a:rPr lang="en-US" dirty="0" err="1"/>
              <a:t>thể</a:t>
            </a:r>
            <a:r>
              <a:rPr lang="en-US" dirty="0"/>
              <a:t> </a:t>
            </a:r>
            <a:r>
              <a:rPr lang="en-US" dirty="0" err="1"/>
              <a:t>thích</a:t>
            </a:r>
            <a:r>
              <a:rPr lang="en-US" dirty="0"/>
              <a:t> </a:t>
            </a:r>
            <a:r>
              <a:rPr lang="en-US" dirty="0" err="1"/>
              <a:t>nghi</a:t>
            </a:r>
            <a:r>
              <a:rPr lang="en-US" dirty="0"/>
              <a:t> </a:t>
            </a:r>
            <a:r>
              <a:rPr lang="en-US" dirty="0" err="1"/>
              <a:t>được</a:t>
            </a:r>
            <a:r>
              <a:rPr lang="en-US" dirty="0"/>
              <a:t> </a:t>
            </a:r>
            <a:r>
              <a:rPr lang="en-US" dirty="0" err="1"/>
              <a:t>với</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4.0. </a:t>
            </a:r>
            <a:r>
              <a:rPr lang="en-US" dirty="0" err="1"/>
              <a:t>Phải</a:t>
            </a:r>
            <a:r>
              <a:rPr lang="en-US" dirty="0"/>
              <a:t> </a:t>
            </a:r>
            <a:r>
              <a:rPr lang="en-US" dirty="0" err="1"/>
              <a:t>đón</a:t>
            </a:r>
            <a:r>
              <a:rPr lang="en-US" dirty="0"/>
              <a:t> </a:t>
            </a:r>
            <a:r>
              <a:rPr lang="en-US" dirty="0" err="1"/>
              <a:t>nhận</a:t>
            </a:r>
            <a:r>
              <a:rPr lang="en-US" dirty="0"/>
              <a:t> </a:t>
            </a:r>
            <a:r>
              <a:rPr lang="en-US" dirty="0" err="1"/>
              <a:t>những</a:t>
            </a:r>
            <a:r>
              <a:rPr lang="en-US" dirty="0"/>
              <a:t> </a:t>
            </a:r>
            <a:r>
              <a:rPr lang="en-US" dirty="0" err="1"/>
              <a:t>lợi</a:t>
            </a:r>
            <a:r>
              <a:rPr lang="en-US" dirty="0"/>
              <a:t> </a:t>
            </a:r>
            <a:r>
              <a:rPr lang="en-US" dirty="0" err="1"/>
              <a:t>ích</a:t>
            </a:r>
            <a:r>
              <a:rPr lang="en-US" dirty="0"/>
              <a:t> </a:t>
            </a:r>
            <a:r>
              <a:rPr lang="en-US" dirty="0" err="1"/>
              <a:t>nó</a:t>
            </a:r>
            <a:r>
              <a:rPr lang="en-US" dirty="0"/>
              <a:t> </a:t>
            </a:r>
            <a:r>
              <a:rPr lang="en-US" dirty="0" err="1"/>
              <a:t>mang</a:t>
            </a:r>
            <a:r>
              <a:rPr lang="en-US" dirty="0"/>
              <a:t> </a:t>
            </a:r>
            <a:r>
              <a:rPr lang="en-US" dirty="0" err="1"/>
              <a:t>lại</a:t>
            </a:r>
            <a:r>
              <a:rPr lang="en-US" dirty="0"/>
              <a:t>, </a:t>
            </a:r>
            <a:r>
              <a:rPr lang="en-US" dirty="0" err="1"/>
              <a:t>cũng</a:t>
            </a:r>
            <a:r>
              <a:rPr lang="en-US" dirty="0"/>
              <a:t> </a:t>
            </a:r>
            <a:r>
              <a:rPr lang="en-US" dirty="0" err="1"/>
              <a:t>như</a:t>
            </a:r>
            <a:r>
              <a:rPr lang="en-US" dirty="0"/>
              <a:t> </a:t>
            </a:r>
            <a:r>
              <a:rPr lang="en-US" dirty="0" err="1"/>
              <a:t>thận</a:t>
            </a:r>
            <a:r>
              <a:rPr lang="en-US" dirty="0"/>
              <a:t> </a:t>
            </a:r>
            <a:r>
              <a:rPr lang="en-US" dirty="0" err="1"/>
              <a:t>trọng</a:t>
            </a:r>
            <a:r>
              <a:rPr lang="en-US" dirty="0"/>
              <a:t> </a:t>
            </a:r>
            <a:r>
              <a:rPr lang="en-US" dirty="0" err="1"/>
              <a:t>trước</a:t>
            </a:r>
            <a:r>
              <a:rPr lang="en-US" dirty="0"/>
              <a:t> </a:t>
            </a:r>
            <a:r>
              <a:rPr lang="en-US" dirty="0" err="1"/>
              <a:t>những</a:t>
            </a:r>
            <a:r>
              <a:rPr lang="en-US" dirty="0"/>
              <a:t> </a:t>
            </a:r>
            <a:r>
              <a:rPr lang="en-US" dirty="0" err="1"/>
              <a:t>thách</a:t>
            </a:r>
            <a:r>
              <a:rPr lang="en-US" dirty="0"/>
              <a:t> </a:t>
            </a:r>
            <a:r>
              <a:rPr lang="en-US" dirty="0" err="1"/>
              <a:t>thức</a:t>
            </a:r>
            <a:r>
              <a:rPr lang="en-US" dirty="0"/>
              <a:t> </a:t>
            </a:r>
            <a:r>
              <a:rPr lang="en-US" dirty="0" err="1"/>
              <a:t>không</a:t>
            </a:r>
            <a:r>
              <a:rPr lang="en-US" dirty="0"/>
              <a:t> </a:t>
            </a:r>
            <a:r>
              <a:rPr lang="en-US" dirty="0" err="1"/>
              <a:t>có</a:t>
            </a:r>
            <a:r>
              <a:rPr lang="en-US" dirty="0"/>
              <a:t> </a:t>
            </a:r>
            <a:r>
              <a:rPr lang="en-US" dirty="0" err="1"/>
              <a:t>tiền</a:t>
            </a:r>
            <a:r>
              <a:rPr lang="en-US" dirty="0"/>
              <a:t> </a:t>
            </a:r>
            <a:r>
              <a:rPr lang="en-US" dirty="0" err="1"/>
              <a:t>lệ</a:t>
            </a:r>
            <a:r>
              <a:rPr lang="en-US" dirty="0"/>
              <a:t> </a:t>
            </a:r>
            <a:r>
              <a:rPr lang="en-US" dirty="0" err="1"/>
              <a:t>của</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4.0.</a:t>
            </a:r>
          </a:p>
          <a:p>
            <a:endParaRPr lang="en-US" dirty="0"/>
          </a:p>
        </p:txBody>
      </p:sp>
    </p:spTree>
    <p:extLst>
      <p:ext uri="{BB962C8B-B14F-4D97-AF65-F5344CB8AC3E}">
        <p14:creationId xmlns:p14="http://schemas.microsoft.com/office/powerpoint/2010/main" val="1254087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EB5D6-0259-4B5F-8E62-942A44412193}"/>
              </a:ext>
            </a:extLst>
          </p:cNvPr>
          <p:cNvSpPr>
            <a:spLocks noGrp="1"/>
          </p:cNvSpPr>
          <p:nvPr>
            <p:ph type="title"/>
          </p:nvPr>
        </p:nvSpPr>
        <p:spPr>
          <a:xfrm>
            <a:off x="5536734" y="609600"/>
            <a:ext cx="3737268" cy="1320800"/>
          </a:xfrm>
        </p:spPr>
        <p:txBody>
          <a:bodyPr>
            <a:normAutofit/>
          </a:bodyPr>
          <a:lstStyle/>
          <a:p>
            <a:pPr>
              <a:lnSpc>
                <a:spcPct val="90000"/>
              </a:lnSpc>
            </a:pPr>
            <a:r>
              <a:rPr lang="en-US" sz="2800"/>
              <a:t>Lợi ích của cách mạng công nghiệp 4.0</a:t>
            </a:r>
          </a:p>
        </p:txBody>
      </p:sp>
      <p:sp>
        <p:nvSpPr>
          <p:cNvPr id="3" name="Content Placeholder 2">
            <a:extLst>
              <a:ext uri="{FF2B5EF4-FFF2-40B4-BE49-F238E27FC236}">
                <a16:creationId xmlns:a16="http://schemas.microsoft.com/office/drawing/2014/main" id="{564E1DE4-42C5-4AEF-B969-B796DFB6F95A}"/>
              </a:ext>
            </a:extLst>
          </p:cNvPr>
          <p:cNvSpPr>
            <a:spLocks noGrp="1"/>
          </p:cNvSpPr>
          <p:nvPr>
            <p:ph idx="1"/>
          </p:nvPr>
        </p:nvSpPr>
        <p:spPr>
          <a:xfrm>
            <a:off x="5209563" y="2160589"/>
            <a:ext cx="4064439" cy="3880773"/>
          </a:xfrm>
        </p:spPr>
        <p:txBody>
          <a:bodyPr>
            <a:normAutofit/>
          </a:bodyPr>
          <a:lstStyle/>
          <a:p>
            <a:r>
              <a:rPr lang="en-US" b="1" dirty="0" err="1">
                <a:latin typeface="Segoe UI" panose="020B0502040204020203" pitchFamily="34" charset="0"/>
                <a:cs typeface="Segoe UI" panose="020B0502040204020203" pitchFamily="34" charset="0"/>
              </a:rPr>
              <a:t>Tăng</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năng</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xuất</a:t>
            </a:r>
            <a:r>
              <a:rPr lang="en-US" b="1" dirty="0">
                <a:latin typeface="Segoe UI" panose="020B0502040204020203" pitchFamily="34" charset="0"/>
                <a:cs typeface="Segoe UI" panose="020B0502040204020203" pitchFamily="34" charset="0"/>
              </a:rPr>
              <a:t> lao </a:t>
            </a:r>
            <a:r>
              <a:rPr lang="en-US" b="1" dirty="0" err="1">
                <a:latin typeface="Segoe UI" panose="020B0502040204020203" pitchFamily="34" charset="0"/>
                <a:cs typeface="Segoe UI" panose="020B0502040204020203" pitchFamily="34" charset="0"/>
              </a:rPr>
              <a:t>động</a:t>
            </a:r>
            <a:r>
              <a:rPr lang="en-US" b="1" dirty="0">
                <a:latin typeface="Segoe UI" panose="020B0502040204020203" pitchFamily="34" charset="0"/>
                <a:cs typeface="Segoe UI" panose="020B0502040204020203" pitchFamily="34" charset="0"/>
              </a:rPr>
              <a:t>:</a:t>
            </a:r>
          </a:p>
          <a:p>
            <a:pPr marL="0" indent="0">
              <a:buNone/>
            </a:pPr>
            <a:r>
              <a:rPr lang="en-US" dirty="0" err="1"/>
              <a:t>Máy</a:t>
            </a:r>
            <a:r>
              <a:rPr lang="en-US" dirty="0"/>
              <a:t> </a:t>
            </a:r>
            <a:r>
              <a:rPr lang="en-US" dirty="0" err="1"/>
              <a:t>móc</a:t>
            </a:r>
            <a:r>
              <a:rPr lang="en-US" dirty="0"/>
              <a:t> </a:t>
            </a:r>
            <a:r>
              <a:rPr lang="en-US" dirty="0" err="1"/>
              <a:t>hiển</a:t>
            </a:r>
            <a:r>
              <a:rPr lang="en-US" dirty="0"/>
              <a:t> </a:t>
            </a:r>
            <a:r>
              <a:rPr lang="en-US" dirty="0" err="1"/>
              <a:t>nhiên</a:t>
            </a:r>
            <a:r>
              <a:rPr lang="en-US" dirty="0"/>
              <a:t> </a:t>
            </a:r>
            <a:r>
              <a:rPr lang="en-US" dirty="0" err="1"/>
              <a:t>có</a:t>
            </a:r>
            <a:r>
              <a:rPr lang="en-US" dirty="0"/>
              <a:t> </a:t>
            </a:r>
            <a:r>
              <a:rPr lang="en-US" dirty="0" err="1"/>
              <a:t>sức</a:t>
            </a:r>
            <a:r>
              <a:rPr lang="en-US" dirty="0"/>
              <a:t> </a:t>
            </a:r>
            <a:r>
              <a:rPr lang="en-US" dirty="0" err="1"/>
              <a:t>bền</a:t>
            </a:r>
            <a:r>
              <a:rPr lang="en-US" dirty="0"/>
              <a:t> </a:t>
            </a:r>
            <a:r>
              <a:rPr lang="en-US" dirty="0" err="1"/>
              <a:t>cao</a:t>
            </a:r>
            <a:r>
              <a:rPr lang="en-US" dirty="0"/>
              <a:t> </a:t>
            </a:r>
            <a:r>
              <a:rPr lang="en-US" dirty="0" err="1"/>
              <a:t>hơn</a:t>
            </a:r>
            <a:r>
              <a:rPr lang="en-US" dirty="0"/>
              <a:t> con </a:t>
            </a:r>
            <a:r>
              <a:rPr lang="en-US" dirty="0" err="1"/>
              <a:t>người</a:t>
            </a:r>
            <a:r>
              <a:rPr lang="en-US" dirty="0"/>
              <a:t>. </a:t>
            </a:r>
            <a:r>
              <a:rPr lang="en-US" dirty="0" err="1"/>
              <a:t>Các</a:t>
            </a:r>
            <a:r>
              <a:rPr lang="en-US" dirty="0"/>
              <a:t> robot </a:t>
            </a:r>
            <a:r>
              <a:rPr lang="en-US" dirty="0" err="1"/>
              <a:t>và</a:t>
            </a:r>
            <a:r>
              <a:rPr lang="en-US" dirty="0"/>
              <a:t> </a:t>
            </a:r>
            <a:r>
              <a:rPr lang="en-US" dirty="0" err="1"/>
              <a:t>máy</a:t>
            </a:r>
            <a:r>
              <a:rPr lang="en-US" dirty="0"/>
              <a:t> </a:t>
            </a:r>
            <a:r>
              <a:rPr lang="en-US" dirty="0" err="1"/>
              <a:t>tính</a:t>
            </a:r>
            <a:r>
              <a:rPr lang="en-US" dirty="0"/>
              <a:t> </a:t>
            </a:r>
            <a:r>
              <a:rPr lang="en-US" dirty="0" err="1"/>
              <a:t>có</a:t>
            </a:r>
            <a:r>
              <a:rPr lang="en-US" dirty="0"/>
              <a:t> </a:t>
            </a:r>
            <a:r>
              <a:rPr lang="en-US" dirty="0" err="1"/>
              <a:t>thể</a:t>
            </a:r>
            <a:r>
              <a:rPr lang="en-US" dirty="0"/>
              <a:t> </a:t>
            </a:r>
            <a:r>
              <a:rPr lang="en-US" dirty="0" err="1"/>
              <a:t>hoạt</a:t>
            </a:r>
            <a:r>
              <a:rPr lang="en-US" dirty="0"/>
              <a:t> </a:t>
            </a:r>
            <a:r>
              <a:rPr lang="en-US" dirty="0" err="1"/>
              <a:t>động</a:t>
            </a:r>
            <a:r>
              <a:rPr lang="en-US" dirty="0"/>
              <a:t> </a:t>
            </a:r>
            <a:r>
              <a:rPr lang="en-US" dirty="0" err="1"/>
              <a:t>hàng</a:t>
            </a:r>
            <a:r>
              <a:rPr lang="en-US" dirty="0"/>
              <a:t> </a:t>
            </a:r>
            <a:r>
              <a:rPr lang="en-US" dirty="0" err="1"/>
              <a:t>giờ</a:t>
            </a:r>
            <a:r>
              <a:rPr lang="en-US" dirty="0"/>
              <a:t> </a:t>
            </a:r>
            <a:r>
              <a:rPr lang="en-US" dirty="0" err="1"/>
              <a:t>liên</a:t>
            </a:r>
            <a:r>
              <a:rPr lang="en-US" dirty="0"/>
              <a:t> </a:t>
            </a:r>
            <a:r>
              <a:rPr lang="en-US" dirty="0" err="1"/>
              <a:t>tục</a:t>
            </a:r>
            <a:r>
              <a:rPr lang="en-US" dirty="0"/>
              <a:t> </a:t>
            </a:r>
            <a:r>
              <a:rPr lang="en-US" dirty="0" err="1"/>
              <a:t>không</a:t>
            </a:r>
            <a:r>
              <a:rPr lang="en-US" dirty="0"/>
              <a:t> </a:t>
            </a:r>
            <a:r>
              <a:rPr lang="en-US" dirty="0" err="1"/>
              <a:t>ngừng</a:t>
            </a:r>
            <a:r>
              <a:rPr lang="en-US" dirty="0"/>
              <a:t> </a:t>
            </a:r>
            <a:r>
              <a:rPr lang="en-US" dirty="0" err="1"/>
              <a:t>nghỉ</a:t>
            </a:r>
            <a:r>
              <a:rPr lang="en-US" dirty="0"/>
              <a:t>, </a:t>
            </a:r>
            <a:r>
              <a:rPr lang="en-US" dirty="0" err="1"/>
              <a:t>có</a:t>
            </a:r>
            <a:r>
              <a:rPr lang="en-US" dirty="0"/>
              <a:t> </a:t>
            </a:r>
            <a:r>
              <a:rPr lang="en-US" dirty="0" err="1"/>
              <a:t>thể</a:t>
            </a:r>
            <a:r>
              <a:rPr lang="en-US" dirty="0"/>
              <a:t> </a:t>
            </a:r>
            <a:r>
              <a:rPr lang="en-US" dirty="0" err="1"/>
              <a:t>làm</a:t>
            </a:r>
            <a:r>
              <a:rPr lang="en-US" dirty="0"/>
              <a:t> </a:t>
            </a:r>
            <a:r>
              <a:rPr lang="en-US" dirty="0" err="1"/>
              <a:t>việc</a:t>
            </a:r>
            <a:r>
              <a:rPr lang="en-US" dirty="0"/>
              <a:t> </a:t>
            </a:r>
            <a:r>
              <a:rPr lang="en-US" dirty="0" err="1"/>
              <a:t>trong</a:t>
            </a:r>
            <a:r>
              <a:rPr lang="en-US" dirty="0"/>
              <a:t> </a:t>
            </a:r>
            <a:r>
              <a:rPr lang="en-US" dirty="0" err="1"/>
              <a:t>lúc</a:t>
            </a:r>
            <a:r>
              <a:rPr lang="en-US" dirty="0"/>
              <a:t> con </a:t>
            </a:r>
            <a:r>
              <a:rPr lang="en-US" dirty="0" err="1"/>
              <a:t>người</a:t>
            </a:r>
            <a:r>
              <a:rPr lang="en-US" dirty="0"/>
              <a:t> </a:t>
            </a:r>
            <a:r>
              <a:rPr lang="en-US" dirty="0" err="1"/>
              <a:t>đi</a:t>
            </a:r>
            <a:r>
              <a:rPr lang="en-US" dirty="0"/>
              <a:t> </a:t>
            </a:r>
            <a:r>
              <a:rPr lang="en-US" dirty="0" err="1"/>
              <a:t>ngủ</a:t>
            </a:r>
            <a:r>
              <a:rPr lang="en-US" dirty="0"/>
              <a:t>. </a:t>
            </a:r>
            <a:r>
              <a:rPr lang="en-US" dirty="0" err="1"/>
              <a:t>Máy</a:t>
            </a:r>
            <a:r>
              <a:rPr lang="en-US" dirty="0"/>
              <a:t> </a:t>
            </a:r>
            <a:r>
              <a:rPr lang="en-US" dirty="0" err="1"/>
              <a:t>móc</a:t>
            </a:r>
            <a:r>
              <a:rPr lang="en-US" dirty="0"/>
              <a:t> </a:t>
            </a:r>
            <a:r>
              <a:rPr lang="en-US" dirty="0" err="1"/>
              <a:t>cũng</a:t>
            </a:r>
            <a:r>
              <a:rPr lang="en-US" dirty="0"/>
              <a:t> </a:t>
            </a:r>
            <a:r>
              <a:rPr lang="en-US" dirty="0" err="1"/>
              <a:t>có</a:t>
            </a:r>
            <a:r>
              <a:rPr lang="en-US" dirty="0"/>
              <a:t> </a:t>
            </a:r>
            <a:r>
              <a:rPr lang="en-US" dirty="0" err="1"/>
              <a:t>thể</a:t>
            </a:r>
            <a:r>
              <a:rPr lang="en-US" dirty="0"/>
              <a:t> </a:t>
            </a:r>
            <a:r>
              <a:rPr lang="en-US" dirty="0" err="1"/>
              <a:t>làm</a:t>
            </a:r>
            <a:r>
              <a:rPr lang="en-US" dirty="0"/>
              <a:t> </a:t>
            </a:r>
            <a:r>
              <a:rPr lang="en-US" dirty="0" err="1"/>
              <a:t>việc</a:t>
            </a:r>
            <a:r>
              <a:rPr lang="en-US" dirty="0"/>
              <a:t> </a:t>
            </a:r>
            <a:r>
              <a:rPr lang="en-US" dirty="0" err="1"/>
              <a:t>trong</a:t>
            </a:r>
            <a:r>
              <a:rPr lang="en-US" dirty="0"/>
              <a:t> </a:t>
            </a:r>
            <a:r>
              <a:rPr lang="en-US" dirty="0" err="1"/>
              <a:t>các</a:t>
            </a:r>
            <a:r>
              <a:rPr lang="en-US" dirty="0"/>
              <a:t> </a:t>
            </a:r>
            <a:r>
              <a:rPr lang="en-US" dirty="0" err="1"/>
              <a:t>điều</a:t>
            </a:r>
            <a:r>
              <a:rPr lang="en-US" dirty="0"/>
              <a:t> </a:t>
            </a:r>
            <a:r>
              <a:rPr lang="en-US" dirty="0" err="1"/>
              <a:t>kiện</a:t>
            </a:r>
            <a:r>
              <a:rPr lang="en-US" dirty="0"/>
              <a:t> </a:t>
            </a:r>
            <a:r>
              <a:rPr lang="en-US" dirty="0" err="1"/>
              <a:t>khắc</a:t>
            </a:r>
            <a:r>
              <a:rPr lang="en-US" dirty="0"/>
              <a:t> </a:t>
            </a:r>
            <a:r>
              <a:rPr lang="en-US" dirty="0" err="1"/>
              <a:t>nghiệt</a:t>
            </a:r>
            <a:r>
              <a:rPr lang="en-US" dirty="0"/>
              <a:t> </a:t>
            </a:r>
            <a:r>
              <a:rPr lang="en-US" dirty="0" err="1"/>
              <a:t>như</a:t>
            </a:r>
            <a:r>
              <a:rPr lang="en-US" dirty="0"/>
              <a:t> </a:t>
            </a:r>
            <a:r>
              <a:rPr lang="en-US" dirty="0" err="1"/>
              <a:t>nhiệt</a:t>
            </a:r>
            <a:r>
              <a:rPr lang="en-US" dirty="0"/>
              <a:t> </a:t>
            </a:r>
            <a:r>
              <a:rPr lang="en-US" dirty="0" err="1"/>
              <a:t>độ</a:t>
            </a:r>
            <a:r>
              <a:rPr lang="en-US" dirty="0"/>
              <a:t> </a:t>
            </a:r>
            <a:r>
              <a:rPr lang="en-US" dirty="0" err="1"/>
              <a:t>cao</a:t>
            </a:r>
            <a:r>
              <a:rPr lang="en-US" dirty="0"/>
              <a:t> </a:t>
            </a:r>
            <a:r>
              <a:rPr lang="en-US" dirty="0" err="1"/>
              <a:t>hoặc</a:t>
            </a:r>
            <a:r>
              <a:rPr lang="en-US" dirty="0"/>
              <a:t> </a:t>
            </a:r>
            <a:r>
              <a:rPr lang="en-US" dirty="0" err="1"/>
              <a:t>áp</a:t>
            </a:r>
            <a:r>
              <a:rPr lang="en-US" dirty="0"/>
              <a:t> </a:t>
            </a:r>
            <a:r>
              <a:rPr lang="en-US" dirty="0" err="1"/>
              <a:t>suất</a:t>
            </a:r>
            <a:r>
              <a:rPr lang="en-US" dirty="0"/>
              <a:t> </a:t>
            </a:r>
            <a:r>
              <a:rPr lang="en-US" dirty="0" err="1"/>
              <a:t>thấp</a:t>
            </a:r>
            <a:r>
              <a:rPr lang="en-US" dirty="0"/>
              <a:t>.</a:t>
            </a:r>
          </a:p>
          <a:p>
            <a:pPr marL="0" indent="0">
              <a:buNone/>
            </a:pPr>
            <a:endParaRPr lang="en-US" dirty="0">
              <a:latin typeface="Segoe UI" panose="020B0502040204020203" pitchFamily="34" charset="0"/>
              <a:cs typeface="Segoe UI" panose="020B0502040204020203" pitchFamily="34" charset="0"/>
            </a:endParaRPr>
          </a:p>
          <a:p>
            <a:pPr fontAlgn="base"/>
            <a:endParaRPr lang="en-US" dirty="0">
              <a:latin typeface="Segoe UI" panose="020B0502040204020203" pitchFamily="34" charset="0"/>
              <a:cs typeface="Segoe UI" panose="020B0502040204020203" pitchFamily="34" charset="0"/>
            </a:endParaRPr>
          </a:p>
          <a:p>
            <a:endParaRPr lang="en-US" dirty="0"/>
          </a:p>
        </p:txBody>
      </p:sp>
      <p:pic>
        <p:nvPicPr>
          <p:cNvPr id="4" name="Picture 3" descr="Máy móc thay thế con người">
            <a:extLst>
              <a:ext uri="{FF2B5EF4-FFF2-40B4-BE49-F238E27FC236}">
                <a16:creationId xmlns:a16="http://schemas.microsoft.com/office/drawing/2014/main" id="{15648B4B-892A-48B4-880D-5B76B5EE1252}"/>
              </a:ext>
            </a:extLst>
          </p:cNvPr>
          <p:cNvPicPr/>
          <p:nvPr/>
        </p:nvPicPr>
        <p:blipFill rotWithShape="1">
          <a:blip r:embed="rId2" cstate="print">
            <a:extLst>
              <a:ext uri="{28A0092B-C50C-407E-A947-70E740481C1C}">
                <a14:useLocalDpi xmlns:a14="http://schemas.microsoft.com/office/drawing/2010/main" val="0"/>
              </a:ext>
            </a:extLst>
          </a:blip>
          <a:srcRect l="13887" r="33603" b="-2"/>
          <a:stretch/>
        </p:blipFill>
        <p:spPr bwMode="auto">
          <a:xfrm>
            <a:off x="20" y="-1"/>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16038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0E81-BFC7-4130-B81C-7CA6EFECA7E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9BDD4DA-CD35-4E7C-AAE8-A6893CBEC4B7}"/>
              </a:ext>
            </a:extLst>
          </p:cNvPr>
          <p:cNvSpPr>
            <a:spLocks noGrp="1"/>
          </p:cNvSpPr>
          <p:nvPr>
            <p:ph idx="1"/>
          </p:nvPr>
        </p:nvSpPr>
        <p:spPr/>
        <p:txBody>
          <a:bodyPr/>
          <a:lstStyle/>
          <a:p>
            <a:r>
              <a:rPr lang="en-US" b="1" dirty="0" err="1"/>
              <a:t>Thay</a:t>
            </a:r>
            <a:r>
              <a:rPr lang="en-US" b="1" dirty="0"/>
              <a:t> </a:t>
            </a:r>
            <a:r>
              <a:rPr lang="en-US" b="1" dirty="0" err="1"/>
              <a:t>đổi</a:t>
            </a:r>
            <a:r>
              <a:rPr lang="en-US" b="1" dirty="0"/>
              <a:t> </a:t>
            </a:r>
            <a:r>
              <a:rPr lang="en-US" b="1" dirty="0" err="1"/>
              <a:t>cơ</a:t>
            </a:r>
            <a:r>
              <a:rPr lang="en-US" b="1" dirty="0"/>
              <a:t> </a:t>
            </a:r>
            <a:r>
              <a:rPr lang="en-US" b="1" dirty="0" err="1"/>
              <a:t>cấu</a:t>
            </a:r>
            <a:r>
              <a:rPr lang="en-US" b="1" dirty="0"/>
              <a:t> </a:t>
            </a:r>
            <a:r>
              <a:rPr lang="en-US" b="1" dirty="0" err="1"/>
              <a:t>hệ</a:t>
            </a:r>
            <a:r>
              <a:rPr lang="en-US" b="1" dirty="0"/>
              <a:t> </a:t>
            </a:r>
            <a:r>
              <a:rPr lang="en-US" b="1" dirty="0" err="1"/>
              <a:t>thống</a:t>
            </a:r>
            <a:r>
              <a:rPr lang="en-US" b="1" dirty="0"/>
              <a:t> </a:t>
            </a:r>
            <a:r>
              <a:rPr lang="en-US" b="1" dirty="0" err="1"/>
              <a:t>sản</a:t>
            </a:r>
            <a:r>
              <a:rPr lang="en-US" b="1" dirty="0"/>
              <a:t> </a:t>
            </a:r>
            <a:r>
              <a:rPr lang="en-US" b="1" dirty="0" err="1"/>
              <a:t>xuất</a:t>
            </a:r>
            <a:r>
              <a:rPr lang="en-US" b="1" dirty="0"/>
              <a:t>:</a:t>
            </a:r>
          </a:p>
          <a:p>
            <a:pPr marL="0" indent="0" fontAlgn="base">
              <a:buNone/>
            </a:pPr>
            <a:r>
              <a:rPr lang="en-US" dirty="0" err="1"/>
              <a:t>Lúc</a:t>
            </a:r>
            <a:r>
              <a:rPr lang="en-US" dirty="0"/>
              <a:t> </a:t>
            </a:r>
            <a:r>
              <a:rPr lang="en-US" dirty="0" err="1"/>
              <a:t>này</a:t>
            </a:r>
            <a:r>
              <a:rPr lang="en-US" dirty="0"/>
              <a:t>, con </a:t>
            </a:r>
            <a:r>
              <a:rPr lang="en-US" dirty="0" err="1"/>
              <a:t>người</a:t>
            </a:r>
            <a:r>
              <a:rPr lang="en-US" dirty="0"/>
              <a:t> </a:t>
            </a:r>
            <a:r>
              <a:rPr lang="en-US" dirty="0" err="1"/>
              <a:t>chỉ</a:t>
            </a:r>
            <a:r>
              <a:rPr lang="en-US" dirty="0"/>
              <a:t> </a:t>
            </a:r>
            <a:r>
              <a:rPr lang="en-US" dirty="0" err="1"/>
              <a:t>thực</a:t>
            </a:r>
            <a:r>
              <a:rPr lang="en-US" dirty="0"/>
              <a:t> </a:t>
            </a:r>
            <a:r>
              <a:rPr lang="en-US" dirty="0" err="1"/>
              <a:t>hiện</a:t>
            </a:r>
            <a:r>
              <a:rPr lang="en-US" dirty="0"/>
              <a:t> </a:t>
            </a:r>
            <a:r>
              <a:rPr lang="en-US" dirty="0" err="1"/>
              <a:t>những</a:t>
            </a:r>
            <a:r>
              <a:rPr lang="en-US" dirty="0"/>
              <a:t> </a:t>
            </a:r>
            <a:r>
              <a:rPr lang="en-US" dirty="0" err="1"/>
              <a:t>công</a:t>
            </a:r>
            <a:r>
              <a:rPr lang="en-US" dirty="0"/>
              <a:t> </a:t>
            </a:r>
            <a:r>
              <a:rPr lang="en-US" dirty="0" err="1"/>
              <a:t>việc</a:t>
            </a:r>
            <a:r>
              <a:rPr lang="en-US" dirty="0"/>
              <a:t> </a:t>
            </a:r>
            <a:r>
              <a:rPr lang="en-US" dirty="0" err="1"/>
              <a:t>đòi</a:t>
            </a:r>
            <a:r>
              <a:rPr lang="en-US" dirty="0"/>
              <a:t> </a:t>
            </a:r>
            <a:r>
              <a:rPr lang="en-US" dirty="0" err="1"/>
              <a:t>hỏi</a:t>
            </a:r>
            <a:r>
              <a:rPr lang="en-US" dirty="0"/>
              <a:t> </a:t>
            </a:r>
            <a:r>
              <a:rPr lang="en-US" dirty="0" err="1"/>
              <a:t>nhiều</a:t>
            </a:r>
            <a:r>
              <a:rPr lang="en-US" dirty="0"/>
              <a:t> </a:t>
            </a:r>
            <a:r>
              <a:rPr lang="en-US" dirty="0" err="1"/>
              <a:t>sự</a:t>
            </a:r>
            <a:r>
              <a:rPr lang="en-US" dirty="0"/>
              <a:t> </a:t>
            </a:r>
            <a:r>
              <a:rPr lang="en-US" dirty="0" err="1"/>
              <a:t>sáng</a:t>
            </a:r>
            <a:r>
              <a:rPr lang="en-US" dirty="0"/>
              <a:t> </a:t>
            </a:r>
            <a:r>
              <a:rPr lang="en-US" dirty="0" err="1"/>
              <a:t>tạo</a:t>
            </a:r>
            <a:r>
              <a:rPr lang="en-US" dirty="0"/>
              <a:t> </a:t>
            </a:r>
            <a:r>
              <a:rPr lang="en-US" dirty="0" err="1"/>
              <a:t>hoặc</a:t>
            </a:r>
            <a:r>
              <a:rPr lang="en-US" dirty="0"/>
              <a:t> </a:t>
            </a:r>
            <a:r>
              <a:rPr lang="en-US" dirty="0" err="1"/>
              <a:t>các</a:t>
            </a:r>
            <a:r>
              <a:rPr lang="en-US" dirty="0"/>
              <a:t> </a:t>
            </a:r>
            <a:r>
              <a:rPr lang="en-US" dirty="0" err="1"/>
              <a:t>yếu</a:t>
            </a:r>
            <a:r>
              <a:rPr lang="en-US" dirty="0"/>
              <a:t> </a:t>
            </a:r>
            <a:r>
              <a:rPr lang="en-US" dirty="0" err="1"/>
              <a:t>tố</a:t>
            </a:r>
            <a:r>
              <a:rPr lang="en-US" dirty="0"/>
              <a:t> </a:t>
            </a:r>
            <a:r>
              <a:rPr lang="en-US" dirty="0" err="1"/>
              <a:t>mà</a:t>
            </a:r>
            <a:r>
              <a:rPr lang="en-US" dirty="0"/>
              <a:t> </a:t>
            </a:r>
            <a:r>
              <a:rPr lang="en-US" dirty="0" err="1"/>
              <a:t>trí</a:t>
            </a:r>
            <a:r>
              <a:rPr lang="en-US" dirty="0"/>
              <a:t> </a:t>
            </a:r>
            <a:r>
              <a:rPr lang="en-US" dirty="0" err="1"/>
              <a:t>thông</a:t>
            </a:r>
            <a:r>
              <a:rPr lang="en-US" dirty="0"/>
              <a:t> </a:t>
            </a:r>
            <a:r>
              <a:rPr lang="en-US" dirty="0" err="1"/>
              <a:t>minh</a:t>
            </a:r>
            <a:r>
              <a:rPr lang="en-US" dirty="0"/>
              <a:t> </a:t>
            </a:r>
            <a:r>
              <a:rPr lang="en-US" dirty="0" err="1"/>
              <a:t>nhân</a:t>
            </a:r>
            <a:r>
              <a:rPr lang="en-US" dirty="0"/>
              <a:t> </a:t>
            </a:r>
            <a:r>
              <a:rPr lang="en-US" dirty="0" err="1"/>
              <a:t>tạo</a:t>
            </a:r>
            <a:r>
              <a:rPr lang="en-US" dirty="0"/>
              <a:t> </a:t>
            </a:r>
            <a:r>
              <a:rPr lang="en-US" dirty="0" err="1"/>
              <a:t>chưa</a:t>
            </a:r>
            <a:r>
              <a:rPr lang="en-US" dirty="0"/>
              <a:t> </a:t>
            </a:r>
            <a:r>
              <a:rPr lang="en-US" dirty="0" err="1"/>
              <a:t>đạt</a:t>
            </a:r>
            <a:r>
              <a:rPr lang="en-US" dirty="0"/>
              <a:t> </a:t>
            </a:r>
            <a:r>
              <a:rPr lang="en-US" dirty="0" err="1"/>
              <a:t>được</a:t>
            </a:r>
            <a:r>
              <a:rPr lang="en-US" dirty="0"/>
              <a:t>. </a:t>
            </a:r>
            <a:r>
              <a:rPr lang="en-US" dirty="0" err="1"/>
              <a:t>Chúng</a:t>
            </a:r>
            <a:r>
              <a:rPr lang="en-US" dirty="0"/>
              <a:t> ta </a:t>
            </a:r>
            <a:r>
              <a:rPr lang="en-US" dirty="0" err="1"/>
              <a:t>giờ</a:t>
            </a:r>
            <a:r>
              <a:rPr lang="en-US" dirty="0"/>
              <a:t> </a:t>
            </a:r>
            <a:r>
              <a:rPr lang="en-US" dirty="0" err="1"/>
              <a:t>sẽ</a:t>
            </a:r>
            <a:r>
              <a:rPr lang="en-US" dirty="0"/>
              <a:t> </a:t>
            </a:r>
            <a:r>
              <a:rPr lang="en-US" dirty="0" err="1"/>
              <a:t>chỉ</a:t>
            </a:r>
            <a:r>
              <a:rPr lang="en-US" dirty="0"/>
              <a:t> </a:t>
            </a:r>
            <a:r>
              <a:rPr lang="en-US" dirty="0" err="1"/>
              <a:t>lên</a:t>
            </a:r>
            <a:r>
              <a:rPr lang="en-US" dirty="0"/>
              <a:t> </a:t>
            </a:r>
            <a:r>
              <a:rPr lang="en-US" dirty="0" err="1"/>
              <a:t>kế</a:t>
            </a:r>
            <a:r>
              <a:rPr lang="en-US" dirty="0"/>
              <a:t> </a:t>
            </a:r>
            <a:r>
              <a:rPr lang="en-US" dirty="0" err="1"/>
              <a:t>hoạch</a:t>
            </a:r>
            <a:r>
              <a:rPr lang="en-US" dirty="0"/>
              <a:t> </a:t>
            </a:r>
            <a:r>
              <a:rPr lang="en-US" dirty="0" err="1"/>
              <a:t>sản</a:t>
            </a:r>
            <a:r>
              <a:rPr lang="en-US" dirty="0"/>
              <a:t> </a:t>
            </a:r>
            <a:r>
              <a:rPr lang="en-US" dirty="0" err="1"/>
              <a:t>xuất</a:t>
            </a:r>
            <a:r>
              <a:rPr lang="en-US" dirty="0"/>
              <a:t>, </a:t>
            </a:r>
            <a:r>
              <a:rPr lang="en-US" dirty="0" err="1"/>
              <a:t>điều</a:t>
            </a:r>
            <a:r>
              <a:rPr lang="en-US" dirty="0"/>
              <a:t> </a:t>
            </a:r>
            <a:r>
              <a:rPr lang="en-US" dirty="0" err="1"/>
              <a:t>chỉnh</a:t>
            </a:r>
            <a:r>
              <a:rPr lang="en-US" dirty="0"/>
              <a:t> chi </a:t>
            </a:r>
            <a:r>
              <a:rPr lang="en-US" dirty="0" err="1"/>
              <a:t>tiết</a:t>
            </a:r>
            <a:r>
              <a:rPr lang="en-US" dirty="0"/>
              <a:t> </a:t>
            </a:r>
            <a:r>
              <a:rPr lang="en-US" dirty="0" err="1"/>
              <a:t>sản</a:t>
            </a:r>
            <a:r>
              <a:rPr lang="en-US" dirty="0"/>
              <a:t> </a:t>
            </a:r>
            <a:r>
              <a:rPr lang="en-US" dirty="0" err="1"/>
              <a:t>phẩm</a:t>
            </a:r>
            <a:r>
              <a:rPr lang="en-US" dirty="0"/>
              <a:t> </a:t>
            </a:r>
            <a:r>
              <a:rPr lang="en-US" b="1" u="sng" dirty="0" err="1">
                <a:hlinkClick r:id="rId2"/>
              </a:rPr>
              <a:t>theo</a:t>
            </a:r>
            <a:r>
              <a:rPr lang="en-US" b="1" u="sng" dirty="0">
                <a:hlinkClick r:id="rId2"/>
              </a:rPr>
              <a:t> </a:t>
            </a:r>
            <a:r>
              <a:rPr lang="en-US" b="1" u="sng" dirty="0" err="1">
                <a:hlinkClick r:id="rId2"/>
              </a:rPr>
              <a:t>yêu</a:t>
            </a:r>
            <a:r>
              <a:rPr lang="en-US" b="1" u="sng" dirty="0">
                <a:hlinkClick r:id="rId2"/>
              </a:rPr>
              <a:t> </a:t>
            </a:r>
            <a:r>
              <a:rPr lang="en-US" b="1" u="sng" dirty="0" err="1">
                <a:hlinkClick r:id="rId2"/>
              </a:rPr>
              <a:t>cầu</a:t>
            </a:r>
            <a:r>
              <a:rPr lang="en-US" b="1" u="sng" dirty="0">
                <a:hlinkClick r:id="rId2"/>
              </a:rPr>
              <a:t> </a:t>
            </a:r>
            <a:r>
              <a:rPr lang="en-US" b="1" u="sng" dirty="0" err="1">
                <a:hlinkClick r:id="rId2"/>
              </a:rPr>
              <a:t>khách</a:t>
            </a:r>
            <a:r>
              <a:rPr lang="en-US" b="1" u="sng" dirty="0">
                <a:hlinkClick r:id="rId2"/>
              </a:rPr>
              <a:t> </a:t>
            </a:r>
            <a:r>
              <a:rPr lang="en-US" b="1" u="sng" dirty="0" err="1">
                <a:hlinkClick r:id="rId2"/>
              </a:rPr>
              <a:t>hàng</a:t>
            </a:r>
            <a:r>
              <a:rPr lang="en-US" dirty="0"/>
              <a:t>, </a:t>
            </a:r>
            <a:r>
              <a:rPr lang="en-US" dirty="0" err="1"/>
              <a:t>hoặc</a:t>
            </a:r>
            <a:r>
              <a:rPr lang="en-US" dirty="0"/>
              <a:t> </a:t>
            </a:r>
            <a:r>
              <a:rPr lang="en-US" dirty="0" err="1"/>
              <a:t>sáng</a:t>
            </a:r>
            <a:r>
              <a:rPr lang="en-US" dirty="0"/>
              <a:t> </a:t>
            </a:r>
            <a:r>
              <a:rPr lang="en-US" dirty="0" err="1"/>
              <a:t>tạo</a:t>
            </a:r>
            <a:r>
              <a:rPr lang="en-US" dirty="0"/>
              <a:t> </a:t>
            </a:r>
            <a:r>
              <a:rPr lang="en-US" dirty="0" err="1"/>
              <a:t>mẫu</a:t>
            </a:r>
            <a:r>
              <a:rPr lang="en-US" dirty="0"/>
              <a:t> </a:t>
            </a:r>
            <a:r>
              <a:rPr lang="en-US" dirty="0" err="1"/>
              <a:t>mã</a:t>
            </a:r>
            <a:r>
              <a:rPr lang="en-US" dirty="0"/>
              <a:t> </a:t>
            </a:r>
            <a:r>
              <a:rPr lang="en-US" dirty="0" err="1"/>
              <a:t>sản</a:t>
            </a:r>
            <a:r>
              <a:rPr lang="en-US" dirty="0"/>
              <a:t> </a:t>
            </a:r>
            <a:r>
              <a:rPr lang="en-US" dirty="0" err="1"/>
              <a:t>phẩm</a:t>
            </a:r>
            <a:r>
              <a:rPr lang="en-US" dirty="0"/>
              <a:t> </a:t>
            </a:r>
            <a:r>
              <a:rPr lang="en-US" dirty="0" err="1"/>
              <a:t>mới</a:t>
            </a:r>
            <a:r>
              <a:rPr lang="en-US" dirty="0"/>
              <a:t> </a:t>
            </a:r>
            <a:r>
              <a:rPr lang="en-US" dirty="0" err="1"/>
              <a:t>mà</a:t>
            </a:r>
            <a:r>
              <a:rPr lang="en-US" dirty="0"/>
              <a:t> </a:t>
            </a:r>
            <a:r>
              <a:rPr lang="en-US" dirty="0" err="1"/>
              <a:t>thôi</a:t>
            </a:r>
            <a:r>
              <a:rPr lang="en-US" dirty="0"/>
              <a:t>. </a:t>
            </a:r>
            <a:r>
              <a:rPr lang="en-US" dirty="0" err="1"/>
              <a:t>Những</a:t>
            </a:r>
            <a:r>
              <a:rPr lang="en-US" dirty="0"/>
              <a:t> </a:t>
            </a:r>
            <a:r>
              <a:rPr lang="en-US" dirty="0" err="1"/>
              <a:t>việc</a:t>
            </a:r>
            <a:r>
              <a:rPr lang="en-US" dirty="0"/>
              <a:t> </a:t>
            </a:r>
            <a:r>
              <a:rPr lang="en-US" dirty="0" err="1"/>
              <a:t>khác</a:t>
            </a:r>
            <a:r>
              <a:rPr lang="en-US" dirty="0"/>
              <a:t> </a:t>
            </a:r>
            <a:r>
              <a:rPr lang="en-US" dirty="0" err="1"/>
              <a:t>sẽ</a:t>
            </a:r>
            <a:r>
              <a:rPr lang="en-US" dirty="0"/>
              <a:t> do </a:t>
            </a:r>
            <a:r>
              <a:rPr lang="en-US" dirty="0" err="1"/>
              <a:t>máy</a:t>
            </a:r>
            <a:r>
              <a:rPr lang="en-US" dirty="0"/>
              <a:t> </a:t>
            </a:r>
            <a:r>
              <a:rPr lang="en-US" dirty="0" err="1"/>
              <a:t>móc</a:t>
            </a:r>
            <a:r>
              <a:rPr lang="en-US" dirty="0"/>
              <a:t> </a:t>
            </a:r>
            <a:r>
              <a:rPr lang="en-US" dirty="0" err="1"/>
              <a:t>đảm</a:t>
            </a:r>
            <a:r>
              <a:rPr lang="en-US" dirty="0"/>
              <a:t> </a:t>
            </a:r>
            <a:r>
              <a:rPr lang="en-US" dirty="0" err="1"/>
              <a:t>nhận</a:t>
            </a:r>
            <a:r>
              <a:rPr lang="en-US" dirty="0"/>
              <a:t>.</a:t>
            </a:r>
          </a:p>
          <a:p>
            <a:pPr marL="0" indent="0" fontAlgn="base">
              <a:buNone/>
            </a:pPr>
            <a:endParaRPr lang="en-US" b="1" dirty="0"/>
          </a:p>
          <a:p>
            <a:pPr marL="0" indent="0">
              <a:buNone/>
            </a:pPr>
            <a:endParaRPr lang="en-US" b="1" dirty="0"/>
          </a:p>
          <a:p>
            <a:endParaRPr lang="en-US" dirty="0"/>
          </a:p>
        </p:txBody>
      </p:sp>
    </p:spTree>
    <p:extLst>
      <p:ext uri="{BB962C8B-B14F-4D97-AF65-F5344CB8AC3E}">
        <p14:creationId xmlns:p14="http://schemas.microsoft.com/office/powerpoint/2010/main" val="3418794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3903F-6E7B-491F-9CDB-5EA142993F7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5D75DC-F9A5-43E7-8106-2676C932BCCE}"/>
              </a:ext>
            </a:extLst>
          </p:cNvPr>
          <p:cNvSpPr>
            <a:spLocks noGrp="1"/>
          </p:cNvSpPr>
          <p:nvPr>
            <p:ph idx="1"/>
          </p:nvPr>
        </p:nvSpPr>
        <p:spPr/>
        <p:txBody>
          <a:bodyPr/>
          <a:lstStyle/>
          <a:p>
            <a:r>
              <a:rPr lang="en-US" b="1" dirty="0" err="1"/>
              <a:t>Giảm</a:t>
            </a:r>
            <a:r>
              <a:rPr lang="en-US" b="1" dirty="0"/>
              <a:t> chi </a:t>
            </a:r>
            <a:r>
              <a:rPr lang="en-US" b="1" dirty="0" err="1"/>
              <a:t>phí</a:t>
            </a:r>
            <a:r>
              <a:rPr lang="en-US" b="1" dirty="0"/>
              <a:t>, </a:t>
            </a:r>
            <a:r>
              <a:rPr lang="en-US" b="1" dirty="0" err="1"/>
              <a:t>tăng</a:t>
            </a:r>
            <a:r>
              <a:rPr lang="en-US" b="1" dirty="0"/>
              <a:t> </a:t>
            </a:r>
            <a:r>
              <a:rPr lang="en-US" b="1" dirty="0" err="1"/>
              <a:t>lợi</a:t>
            </a:r>
            <a:r>
              <a:rPr lang="en-US" b="1" dirty="0"/>
              <a:t> </a:t>
            </a:r>
            <a:r>
              <a:rPr lang="en-US" b="1" dirty="0" err="1"/>
              <a:t>nhuận</a:t>
            </a:r>
            <a:endParaRPr lang="en-US" b="1" dirty="0"/>
          </a:p>
          <a:p>
            <a:pPr marL="0" indent="0">
              <a:buNone/>
            </a:pPr>
            <a:r>
              <a:rPr lang="en-US" dirty="0" err="1"/>
              <a:t>Khi</a:t>
            </a:r>
            <a:r>
              <a:rPr lang="en-US" dirty="0"/>
              <a:t> </a:t>
            </a:r>
            <a:r>
              <a:rPr lang="en-US" dirty="0" err="1"/>
              <a:t>thay</a:t>
            </a:r>
            <a:r>
              <a:rPr lang="en-US" dirty="0"/>
              <a:t> </a:t>
            </a:r>
            <a:r>
              <a:rPr lang="en-US" dirty="0" err="1"/>
              <a:t>thế</a:t>
            </a:r>
            <a:r>
              <a:rPr lang="en-US" dirty="0"/>
              <a:t> </a:t>
            </a:r>
            <a:r>
              <a:rPr lang="en-US" dirty="0" err="1"/>
              <a:t>nguồn</a:t>
            </a:r>
            <a:r>
              <a:rPr lang="en-US" dirty="0"/>
              <a:t> </a:t>
            </a:r>
            <a:r>
              <a:rPr lang="en-US" dirty="0" err="1"/>
              <a:t>lực</a:t>
            </a:r>
            <a:r>
              <a:rPr lang="en-US" dirty="0"/>
              <a:t> con </a:t>
            </a:r>
            <a:r>
              <a:rPr lang="en-US" dirty="0" err="1"/>
              <a:t>người</a:t>
            </a:r>
            <a:r>
              <a:rPr lang="en-US" dirty="0"/>
              <a:t> </a:t>
            </a:r>
            <a:r>
              <a:rPr lang="en-US" dirty="0" err="1"/>
              <a:t>bằng</a:t>
            </a:r>
            <a:r>
              <a:rPr lang="en-US" dirty="0"/>
              <a:t> </a:t>
            </a:r>
            <a:r>
              <a:rPr lang="en-US" dirty="0" err="1"/>
              <a:t>máy</a:t>
            </a:r>
            <a:r>
              <a:rPr lang="en-US" dirty="0"/>
              <a:t> </a:t>
            </a:r>
            <a:r>
              <a:rPr lang="en-US" dirty="0" err="1"/>
              <a:t>móc</a:t>
            </a:r>
            <a:r>
              <a:rPr lang="en-US" dirty="0"/>
              <a:t> </a:t>
            </a:r>
            <a:r>
              <a:rPr lang="en-US" dirty="0" err="1"/>
              <a:t>và</a:t>
            </a:r>
            <a:r>
              <a:rPr lang="en-US" dirty="0"/>
              <a:t> </a:t>
            </a:r>
            <a:r>
              <a:rPr lang="en-US" dirty="0" err="1"/>
              <a:t>công</a:t>
            </a:r>
            <a:r>
              <a:rPr lang="en-US" dirty="0"/>
              <a:t> </a:t>
            </a:r>
            <a:r>
              <a:rPr lang="en-US" dirty="0" err="1"/>
              <a:t>nghệ</a:t>
            </a:r>
            <a:r>
              <a:rPr lang="en-US" dirty="0"/>
              <a:t>, </a:t>
            </a:r>
            <a:r>
              <a:rPr lang="en-US" dirty="0" err="1"/>
              <a:t>bạn</a:t>
            </a:r>
            <a:r>
              <a:rPr lang="en-US" dirty="0"/>
              <a:t> </a:t>
            </a:r>
            <a:r>
              <a:rPr lang="en-US" dirty="0" err="1"/>
              <a:t>sẽ</a:t>
            </a:r>
            <a:r>
              <a:rPr lang="en-US" dirty="0"/>
              <a:t> </a:t>
            </a:r>
            <a:r>
              <a:rPr lang="en-US" dirty="0" err="1"/>
              <a:t>giảm</a:t>
            </a:r>
            <a:r>
              <a:rPr lang="en-US" dirty="0"/>
              <a:t> </a:t>
            </a:r>
            <a:r>
              <a:rPr lang="en-US" dirty="0" err="1"/>
              <a:t>được</a:t>
            </a:r>
            <a:r>
              <a:rPr lang="en-US" dirty="0"/>
              <a:t> </a:t>
            </a:r>
            <a:r>
              <a:rPr lang="en-US" dirty="0" err="1"/>
              <a:t>nhiều</a:t>
            </a:r>
            <a:r>
              <a:rPr lang="en-US" dirty="0"/>
              <a:t> chi </a:t>
            </a:r>
            <a:r>
              <a:rPr lang="en-US" dirty="0" err="1"/>
              <a:t>phí</a:t>
            </a:r>
            <a:r>
              <a:rPr lang="en-US" dirty="0"/>
              <a:t> </a:t>
            </a:r>
            <a:r>
              <a:rPr lang="en-US" dirty="0" err="1"/>
              <a:t>hoạt</a:t>
            </a:r>
            <a:r>
              <a:rPr lang="en-US" dirty="0"/>
              <a:t> </a:t>
            </a:r>
            <a:r>
              <a:rPr lang="en-US" dirty="0" err="1"/>
              <a:t>động</a:t>
            </a:r>
            <a:r>
              <a:rPr lang="en-US" dirty="0"/>
              <a:t> </a:t>
            </a:r>
            <a:r>
              <a:rPr lang="en-US" dirty="0" err="1"/>
              <a:t>và</a:t>
            </a:r>
            <a:r>
              <a:rPr lang="en-US" dirty="0"/>
              <a:t> </a:t>
            </a:r>
            <a:r>
              <a:rPr lang="en-US" dirty="0" err="1"/>
              <a:t>sản</a:t>
            </a:r>
            <a:r>
              <a:rPr lang="en-US" dirty="0"/>
              <a:t> </a:t>
            </a:r>
            <a:r>
              <a:rPr lang="en-US" dirty="0" err="1"/>
              <a:t>xuất</a:t>
            </a:r>
            <a:r>
              <a:rPr lang="en-US" dirty="0"/>
              <a:t>, </a:t>
            </a:r>
            <a:r>
              <a:rPr lang="en-US" dirty="0" err="1"/>
              <a:t>cũng</a:t>
            </a:r>
            <a:r>
              <a:rPr lang="en-US" dirty="0"/>
              <a:t> </a:t>
            </a:r>
            <a:r>
              <a:rPr lang="en-US" dirty="0" err="1"/>
              <a:t>như</a:t>
            </a:r>
            <a:r>
              <a:rPr lang="en-US" dirty="0"/>
              <a:t> </a:t>
            </a:r>
            <a:r>
              <a:rPr lang="en-US" dirty="0" err="1"/>
              <a:t>làm</a:t>
            </a:r>
            <a:r>
              <a:rPr lang="en-US" dirty="0"/>
              <a:t> </a:t>
            </a:r>
            <a:r>
              <a:rPr lang="en-US" dirty="0" err="1"/>
              <a:t>giảm</a:t>
            </a:r>
            <a:r>
              <a:rPr lang="en-US" dirty="0"/>
              <a:t> </a:t>
            </a:r>
            <a:r>
              <a:rPr lang="en-US" dirty="0" err="1"/>
              <a:t>giá</a:t>
            </a:r>
            <a:r>
              <a:rPr lang="en-US" dirty="0"/>
              <a:t> </a:t>
            </a:r>
            <a:r>
              <a:rPr lang="en-US" dirty="0" err="1"/>
              <a:t>thành</a:t>
            </a:r>
            <a:r>
              <a:rPr lang="en-US" dirty="0"/>
              <a:t> </a:t>
            </a:r>
            <a:r>
              <a:rPr lang="en-US" dirty="0" err="1"/>
              <a:t>sản</a:t>
            </a:r>
            <a:r>
              <a:rPr lang="en-US" dirty="0"/>
              <a:t> </a:t>
            </a:r>
            <a:r>
              <a:rPr lang="en-US" dirty="0" err="1"/>
              <a:t>phẩm</a:t>
            </a:r>
            <a:r>
              <a:rPr lang="en-US" dirty="0"/>
              <a:t>. </a:t>
            </a:r>
            <a:r>
              <a:rPr lang="en-US" dirty="0" err="1"/>
              <a:t>Một</a:t>
            </a:r>
            <a:r>
              <a:rPr lang="en-US" dirty="0"/>
              <a:t> robot </a:t>
            </a:r>
            <a:r>
              <a:rPr lang="en-US" dirty="0" err="1"/>
              <a:t>có</a:t>
            </a:r>
            <a:r>
              <a:rPr lang="en-US" dirty="0"/>
              <a:t> </a:t>
            </a:r>
            <a:r>
              <a:rPr lang="en-US" dirty="0" err="1"/>
              <a:t>thể</a:t>
            </a:r>
            <a:r>
              <a:rPr lang="en-US" dirty="0"/>
              <a:t> </a:t>
            </a:r>
            <a:r>
              <a:rPr lang="en-US" dirty="0" err="1"/>
              <a:t>làm</a:t>
            </a:r>
            <a:r>
              <a:rPr lang="en-US" dirty="0"/>
              <a:t> </a:t>
            </a:r>
            <a:r>
              <a:rPr lang="en-US" dirty="0" err="1"/>
              <a:t>được</a:t>
            </a:r>
            <a:r>
              <a:rPr lang="en-US" dirty="0"/>
              <a:t> </a:t>
            </a:r>
            <a:r>
              <a:rPr lang="en-US" dirty="0" err="1"/>
              <a:t>khối</a:t>
            </a:r>
            <a:r>
              <a:rPr lang="en-US" dirty="0"/>
              <a:t> </a:t>
            </a:r>
            <a:r>
              <a:rPr lang="en-US" dirty="0" err="1"/>
              <a:t>lượng</a:t>
            </a:r>
            <a:r>
              <a:rPr lang="en-US" dirty="0"/>
              <a:t> </a:t>
            </a:r>
            <a:r>
              <a:rPr lang="en-US" dirty="0" err="1"/>
              <a:t>công</a:t>
            </a:r>
            <a:r>
              <a:rPr lang="en-US" dirty="0"/>
              <a:t> </a:t>
            </a:r>
            <a:r>
              <a:rPr lang="en-US" dirty="0" err="1"/>
              <a:t>việc</a:t>
            </a:r>
            <a:r>
              <a:rPr lang="en-US" dirty="0"/>
              <a:t> </a:t>
            </a:r>
            <a:r>
              <a:rPr lang="en-US" dirty="0" err="1"/>
              <a:t>của</a:t>
            </a:r>
            <a:r>
              <a:rPr lang="en-US" dirty="0"/>
              <a:t> </a:t>
            </a:r>
            <a:r>
              <a:rPr lang="en-US" dirty="0" err="1"/>
              <a:t>nhiều</a:t>
            </a:r>
            <a:r>
              <a:rPr lang="en-US" dirty="0"/>
              <a:t> </a:t>
            </a:r>
            <a:r>
              <a:rPr lang="en-US" dirty="0" err="1"/>
              <a:t>người</a:t>
            </a:r>
            <a:r>
              <a:rPr lang="en-US" dirty="0"/>
              <a:t> </a:t>
            </a:r>
            <a:r>
              <a:rPr lang="en-US" dirty="0" err="1"/>
              <a:t>cộng</a:t>
            </a:r>
            <a:r>
              <a:rPr lang="en-US" dirty="0"/>
              <a:t> </a:t>
            </a:r>
            <a:r>
              <a:rPr lang="en-US" dirty="0" err="1"/>
              <a:t>lại</a:t>
            </a:r>
            <a:r>
              <a:rPr lang="en-US" dirty="0"/>
              <a:t> </a:t>
            </a:r>
            <a:r>
              <a:rPr lang="en-US" dirty="0" err="1"/>
              <a:t>và</a:t>
            </a:r>
            <a:r>
              <a:rPr lang="en-US" dirty="0"/>
              <a:t> </a:t>
            </a:r>
            <a:r>
              <a:rPr lang="en-US" dirty="0" err="1"/>
              <a:t>làm</a:t>
            </a:r>
            <a:r>
              <a:rPr lang="en-US" dirty="0"/>
              <a:t> </a:t>
            </a:r>
            <a:r>
              <a:rPr lang="en-US" dirty="0" err="1"/>
              <a:t>việc</a:t>
            </a:r>
            <a:r>
              <a:rPr lang="en-US" dirty="0"/>
              <a:t> </a:t>
            </a:r>
            <a:r>
              <a:rPr lang="en-US" dirty="0" err="1"/>
              <a:t>với</a:t>
            </a:r>
            <a:r>
              <a:rPr lang="en-US" dirty="0"/>
              <a:t> </a:t>
            </a:r>
            <a:r>
              <a:rPr lang="en-US" dirty="0" err="1"/>
              <a:t>công</a:t>
            </a:r>
            <a:r>
              <a:rPr lang="en-US" dirty="0"/>
              <a:t> </a:t>
            </a:r>
            <a:r>
              <a:rPr lang="en-US" dirty="0" err="1"/>
              <a:t>suất</a:t>
            </a:r>
            <a:r>
              <a:rPr lang="en-US" dirty="0"/>
              <a:t> </a:t>
            </a:r>
            <a:r>
              <a:rPr lang="en-US" dirty="0" err="1"/>
              <a:t>cao</a:t>
            </a:r>
            <a:r>
              <a:rPr lang="en-US" dirty="0"/>
              <a:t>. </a:t>
            </a:r>
            <a:r>
              <a:rPr lang="en-US" dirty="0" err="1"/>
              <a:t>Và</a:t>
            </a:r>
            <a:r>
              <a:rPr lang="en-US" dirty="0"/>
              <a:t> robot </a:t>
            </a:r>
            <a:r>
              <a:rPr lang="en-US" dirty="0" err="1"/>
              <a:t>cũng</a:t>
            </a:r>
            <a:r>
              <a:rPr lang="en-US" dirty="0"/>
              <a:t> </a:t>
            </a:r>
            <a:r>
              <a:rPr lang="en-US" dirty="0" err="1"/>
              <a:t>mắc</a:t>
            </a:r>
            <a:r>
              <a:rPr lang="en-US" dirty="0"/>
              <a:t> </a:t>
            </a:r>
            <a:r>
              <a:rPr lang="en-US" dirty="0" err="1"/>
              <a:t>ít</a:t>
            </a:r>
            <a:r>
              <a:rPr lang="en-US" dirty="0"/>
              <a:t> </a:t>
            </a:r>
            <a:r>
              <a:rPr lang="en-US" dirty="0" err="1"/>
              <a:t>sai</a:t>
            </a:r>
            <a:r>
              <a:rPr lang="en-US" dirty="0"/>
              <a:t> </a:t>
            </a:r>
            <a:r>
              <a:rPr lang="en-US" dirty="0" err="1"/>
              <a:t>lầm</a:t>
            </a:r>
            <a:r>
              <a:rPr lang="en-US" dirty="0"/>
              <a:t> </a:t>
            </a:r>
            <a:r>
              <a:rPr lang="en-US" dirty="0" err="1"/>
              <a:t>hơn</a:t>
            </a:r>
            <a:r>
              <a:rPr lang="en-US" dirty="0"/>
              <a:t>, </a:t>
            </a:r>
            <a:r>
              <a:rPr lang="en-US" dirty="0" err="1"/>
              <a:t>giảm</a:t>
            </a:r>
            <a:r>
              <a:rPr lang="en-US" dirty="0"/>
              <a:t> </a:t>
            </a:r>
            <a:r>
              <a:rPr lang="en-US" dirty="0" err="1"/>
              <a:t>thiểu</a:t>
            </a:r>
            <a:r>
              <a:rPr lang="en-US" dirty="0"/>
              <a:t> </a:t>
            </a:r>
            <a:r>
              <a:rPr lang="en-US" dirty="0" err="1"/>
              <a:t>tổn</a:t>
            </a:r>
            <a:r>
              <a:rPr lang="en-US" dirty="0"/>
              <a:t> </a:t>
            </a:r>
            <a:r>
              <a:rPr lang="en-US" dirty="0" err="1"/>
              <a:t>thất</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sản</a:t>
            </a:r>
            <a:r>
              <a:rPr lang="en-US" dirty="0"/>
              <a:t> </a:t>
            </a:r>
            <a:r>
              <a:rPr lang="en-US" dirty="0" err="1"/>
              <a:t>xuất</a:t>
            </a:r>
            <a:r>
              <a:rPr lang="en-US" dirty="0"/>
              <a:t>.</a:t>
            </a:r>
          </a:p>
          <a:p>
            <a:pPr marL="0" indent="0">
              <a:buNone/>
            </a:pPr>
            <a:endParaRPr lang="en-US" dirty="0"/>
          </a:p>
        </p:txBody>
      </p:sp>
    </p:spTree>
    <p:extLst>
      <p:ext uri="{BB962C8B-B14F-4D97-AF65-F5344CB8AC3E}">
        <p14:creationId xmlns:p14="http://schemas.microsoft.com/office/powerpoint/2010/main" val="2558032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9659-85EF-49BC-B7CB-8AC99B2382B6}"/>
              </a:ext>
            </a:extLst>
          </p:cNvPr>
          <p:cNvSpPr>
            <a:spLocks noGrp="1"/>
          </p:cNvSpPr>
          <p:nvPr>
            <p:ph type="title"/>
          </p:nvPr>
        </p:nvSpPr>
        <p:spPr>
          <a:xfrm>
            <a:off x="677334" y="609600"/>
            <a:ext cx="8596668" cy="1320800"/>
          </a:xfrm>
        </p:spPr>
        <p:txBody>
          <a:bodyPr anchor="t">
            <a:normAutofit/>
          </a:bodyPr>
          <a:lstStyle/>
          <a:p>
            <a:endParaRPr lang="en-US"/>
          </a:p>
        </p:txBody>
      </p:sp>
      <p:sp>
        <p:nvSpPr>
          <p:cNvPr id="3" name="Content Placeholder 2">
            <a:extLst>
              <a:ext uri="{FF2B5EF4-FFF2-40B4-BE49-F238E27FC236}">
                <a16:creationId xmlns:a16="http://schemas.microsoft.com/office/drawing/2014/main" id="{E2C7DD2D-3F50-4949-9A9C-F11FF3608DB4}"/>
              </a:ext>
            </a:extLst>
          </p:cNvPr>
          <p:cNvSpPr>
            <a:spLocks noGrp="1"/>
          </p:cNvSpPr>
          <p:nvPr>
            <p:ph idx="1"/>
          </p:nvPr>
        </p:nvSpPr>
        <p:spPr>
          <a:xfrm>
            <a:off x="6336287" y="2160589"/>
            <a:ext cx="2934714" cy="3880773"/>
          </a:xfrm>
        </p:spPr>
        <p:txBody>
          <a:bodyPr>
            <a:normAutofit/>
          </a:bodyPr>
          <a:lstStyle/>
          <a:p>
            <a:pPr>
              <a:lnSpc>
                <a:spcPct val="90000"/>
              </a:lnSpc>
            </a:pPr>
            <a:r>
              <a:rPr lang="en-US" b="1" dirty="0" err="1"/>
              <a:t>Cải</a:t>
            </a:r>
            <a:r>
              <a:rPr lang="en-US" b="1" dirty="0"/>
              <a:t> </a:t>
            </a:r>
            <a:r>
              <a:rPr lang="en-US" b="1" dirty="0" err="1"/>
              <a:t>thiện</a:t>
            </a:r>
            <a:r>
              <a:rPr lang="en-US" b="1" dirty="0"/>
              <a:t> </a:t>
            </a:r>
            <a:r>
              <a:rPr lang="en-US" b="1" dirty="0" err="1"/>
              <a:t>môi</a:t>
            </a:r>
            <a:r>
              <a:rPr lang="en-US" b="1" dirty="0"/>
              <a:t> </a:t>
            </a:r>
            <a:r>
              <a:rPr lang="en-US" b="1" dirty="0" err="1"/>
              <a:t>trường</a:t>
            </a:r>
            <a:r>
              <a:rPr lang="en-US" b="1" dirty="0"/>
              <a:t> </a:t>
            </a:r>
            <a:r>
              <a:rPr lang="en-US" b="1" dirty="0" err="1"/>
              <a:t>làm</a:t>
            </a:r>
            <a:r>
              <a:rPr lang="en-US" b="1" dirty="0"/>
              <a:t> </a:t>
            </a:r>
            <a:r>
              <a:rPr lang="en-US" b="1" dirty="0" err="1"/>
              <a:t>việc</a:t>
            </a:r>
            <a:r>
              <a:rPr lang="en-US" b="1" dirty="0"/>
              <a:t>, </a:t>
            </a:r>
            <a:r>
              <a:rPr lang="en-US" b="1" dirty="0" err="1"/>
              <a:t>tăng</a:t>
            </a:r>
            <a:r>
              <a:rPr lang="en-US" b="1" dirty="0"/>
              <a:t> </a:t>
            </a:r>
            <a:r>
              <a:rPr lang="en-US" b="1" dirty="0" err="1"/>
              <a:t>cường</a:t>
            </a:r>
            <a:r>
              <a:rPr lang="en-US" b="1" dirty="0"/>
              <a:t> </a:t>
            </a:r>
            <a:r>
              <a:rPr lang="en-US" b="1" dirty="0" err="1"/>
              <a:t>sức</a:t>
            </a:r>
            <a:r>
              <a:rPr lang="en-US" b="1" dirty="0"/>
              <a:t> </a:t>
            </a:r>
            <a:r>
              <a:rPr lang="en-US" b="1" dirty="0" err="1"/>
              <a:t>khỏe</a:t>
            </a:r>
            <a:r>
              <a:rPr lang="en-US" b="1" dirty="0"/>
              <a:t> </a:t>
            </a:r>
            <a:r>
              <a:rPr lang="en-US" b="1" dirty="0" err="1"/>
              <a:t>người</a:t>
            </a:r>
            <a:r>
              <a:rPr lang="en-US" b="1" dirty="0"/>
              <a:t> lao </a:t>
            </a:r>
            <a:r>
              <a:rPr lang="en-US" b="1" dirty="0" err="1"/>
              <a:t>động</a:t>
            </a:r>
            <a:endParaRPr lang="en-US" b="1"/>
          </a:p>
          <a:p>
            <a:pPr marL="0" indent="0">
              <a:lnSpc>
                <a:spcPct val="90000"/>
              </a:lnSpc>
              <a:buNone/>
            </a:pPr>
            <a:r>
              <a:rPr lang="en-US" dirty="0" err="1"/>
              <a:t>Các</a:t>
            </a:r>
            <a:r>
              <a:rPr lang="en-US" dirty="0"/>
              <a:t> </a:t>
            </a:r>
            <a:r>
              <a:rPr lang="en-US" dirty="0" err="1"/>
              <a:t>công</a:t>
            </a:r>
            <a:r>
              <a:rPr lang="en-US" dirty="0"/>
              <a:t> </a:t>
            </a:r>
            <a:r>
              <a:rPr lang="en-US" dirty="0" err="1"/>
              <a:t>việc</a:t>
            </a:r>
            <a:r>
              <a:rPr lang="en-US" dirty="0"/>
              <a:t> </a:t>
            </a:r>
            <a:r>
              <a:rPr lang="en-US" dirty="0" err="1"/>
              <a:t>nặng</a:t>
            </a:r>
            <a:r>
              <a:rPr lang="en-US" dirty="0"/>
              <a:t> </a:t>
            </a:r>
            <a:r>
              <a:rPr lang="en-US" dirty="0" err="1"/>
              <a:t>nhọc</a:t>
            </a:r>
            <a:r>
              <a:rPr lang="en-US" dirty="0"/>
              <a:t>, </a:t>
            </a:r>
            <a:r>
              <a:rPr lang="en-US" dirty="0" err="1"/>
              <a:t>có</a:t>
            </a:r>
            <a:r>
              <a:rPr lang="en-US" dirty="0"/>
              <a:t> </a:t>
            </a:r>
            <a:r>
              <a:rPr lang="en-US" dirty="0" err="1"/>
              <a:t>thể</a:t>
            </a:r>
            <a:r>
              <a:rPr lang="en-US" dirty="0"/>
              <a:t> </a:t>
            </a:r>
            <a:r>
              <a:rPr lang="en-US" dirty="0" err="1"/>
              <a:t>gây</a:t>
            </a:r>
            <a:r>
              <a:rPr lang="en-US" dirty="0"/>
              <a:t> </a:t>
            </a:r>
            <a:r>
              <a:rPr lang="en-US" dirty="0" err="1"/>
              <a:t>nguy</a:t>
            </a:r>
            <a:r>
              <a:rPr lang="en-US" dirty="0"/>
              <a:t> </a:t>
            </a:r>
            <a:r>
              <a:rPr lang="en-US" dirty="0" err="1"/>
              <a:t>hiểm</a:t>
            </a:r>
            <a:r>
              <a:rPr lang="en-US" dirty="0"/>
              <a:t> </a:t>
            </a:r>
            <a:r>
              <a:rPr lang="en-US" dirty="0" err="1"/>
              <a:t>đến</a:t>
            </a:r>
            <a:r>
              <a:rPr lang="en-US" dirty="0"/>
              <a:t> </a:t>
            </a:r>
            <a:r>
              <a:rPr lang="en-US" dirty="0" err="1"/>
              <a:t>sức</a:t>
            </a:r>
            <a:r>
              <a:rPr lang="en-US" dirty="0"/>
              <a:t> </a:t>
            </a:r>
            <a:r>
              <a:rPr lang="en-US" dirty="0" err="1"/>
              <a:t>khỏe</a:t>
            </a:r>
            <a:r>
              <a:rPr lang="en-US" dirty="0"/>
              <a:t> </a:t>
            </a:r>
            <a:r>
              <a:rPr lang="en-US" dirty="0" err="1"/>
              <a:t>đều</a:t>
            </a:r>
            <a:r>
              <a:rPr lang="en-US" dirty="0"/>
              <a:t> </a:t>
            </a:r>
            <a:r>
              <a:rPr lang="en-US" dirty="0" err="1"/>
              <a:t>được</a:t>
            </a:r>
            <a:r>
              <a:rPr lang="en-US" dirty="0"/>
              <a:t> </a:t>
            </a:r>
            <a:r>
              <a:rPr lang="en-US" dirty="0" err="1"/>
              <a:t>máy</a:t>
            </a:r>
            <a:r>
              <a:rPr lang="en-US" dirty="0"/>
              <a:t> </a:t>
            </a:r>
            <a:r>
              <a:rPr lang="en-US" dirty="0" err="1"/>
              <a:t>móc</a:t>
            </a:r>
            <a:r>
              <a:rPr lang="en-US" dirty="0"/>
              <a:t> </a:t>
            </a:r>
            <a:r>
              <a:rPr lang="en-US" dirty="0" err="1"/>
              <a:t>và</a:t>
            </a:r>
            <a:r>
              <a:rPr lang="en-US" dirty="0"/>
              <a:t> </a:t>
            </a:r>
            <a:r>
              <a:rPr lang="en-US" dirty="0" err="1"/>
              <a:t>công</a:t>
            </a:r>
            <a:r>
              <a:rPr lang="en-US" dirty="0"/>
              <a:t> </a:t>
            </a:r>
            <a:r>
              <a:rPr lang="en-US" dirty="0" err="1"/>
              <a:t>nghệ</a:t>
            </a:r>
            <a:r>
              <a:rPr lang="en-US" dirty="0"/>
              <a:t> </a:t>
            </a:r>
            <a:r>
              <a:rPr lang="en-US" dirty="0" err="1"/>
              <a:t>đảm</a:t>
            </a:r>
            <a:r>
              <a:rPr lang="en-US" dirty="0"/>
              <a:t> </a:t>
            </a:r>
            <a:r>
              <a:rPr lang="en-US" dirty="0" err="1"/>
              <a:t>nhiệm</a:t>
            </a:r>
            <a:r>
              <a:rPr lang="en-US" dirty="0"/>
              <a:t> </a:t>
            </a:r>
            <a:r>
              <a:rPr lang="en-US" dirty="0" err="1"/>
              <a:t>hết</a:t>
            </a:r>
            <a:r>
              <a:rPr lang="en-US" dirty="0"/>
              <a:t>. </a:t>
            </a:r>
            <a:r>
              <a:rPr lang="en-US" dirty="0" err="1"/>
              <a:t>Sẽ</a:t>
            </a:r>
            <a:r>
              <a:rPr lang="en-US" dirty="0"/>
              <a:t> </a:t>
            </a:r>
            <a:r>
              <a:rPr lang="en-US" dirty="0" err="1"/>
              <a:t>không</a:t>
            </a:r>
            <a:r>
              <a:rPr lang="en-US" dirty="0"/>
              <a:t> </a:t>
            </a:r>
            <a:r>
              <a:rPr lang="en-US" dirty="0" err="1"/>
              <a:t>còn</a:t>
            </a:r>
            <a:r>
              <a:rPr lang="en-US" dirty="0"/>
              <a:t> </a:t>
            </a:r>
            <a:r>
              <a:rPr lang="en-US" dirty="0" err="1"/>
              <a:t>những</a:t>
            </a:r>
            <a:r>
              <a:rPr lang="en-US" dirty="0"/>
              <a:t> tai </a:t>
            </a:r>
            <a:r>
              <a:rPr lang="en-US" dirty="0" err="1"/>
              <a:t>nạn</a:t>
            </a:r>
            <a:r>
              <a:rPr lang="en-US" dirty="0"/>
              <a:t> lao </a:t>
            </a:r>
            <a:r>
              <a:rPr lang="en-US" dirty="0" err="1"/>
              <a:t>động</a:t>
            </a:r>
            <a:r>
              <a:rPr lang="en-US" dirty="0"/>
              <a:t>, </a:t>
            </a:r>
            <a:r>
              <a:rPr lang="en-US" dirty="0" err="1"/>
              <a:t>những</a:t>
            </a:r>
            <a:r>
              <a:rPr lang="en-US" dirty="0"/>
              <a:t> </a:t>
            </a:r>
            <a:r>
              <a:rPr lang="en-US" dirty="0" err="1"/>
              <a:t>câu</a:t>
            </a:r>
            <a:r>
              <a:rPr lang="en-US" dirty="0"/>
              <a:t> </a:t>
            </a:r>
            <a:r>
              <a:rPr lang="en-US" dirty="0" err="1"/>
              <a:t>chuyện</a:t>
            </a:r>
            <a:r>
              <a:rPr lang="en-US" dirty="0"/>
              <a:t> </a:t>
            </a:r>
            <a:r>
              <a:rPr lang="en-US" dirty="0" err="1"/>
              <a:t>rơi</a:t>
            </a:r>
            <a:r>
              <a:rPr lang="en-US" dirty="0"/>
              <a:t> </a:t>
            </a:r>
            <a:r>
              <a:rPr lang="en-US" dirty="0" err="1"/>
              <a:t>nước</a:t>
            </a:r>
            <a:r>
              <a:rPr lang="en-US" dirty="0"/>
              <a:t> </a:t>
            </a:r>
            <a:r>
              <a:rPr lang="en-US" dirty="0" err="1"/>
              <a:t>mắt</a:t>
            </a:r>
            <a:r>
              <a:rPr lang="en-US" dirty="0"/>
              <a:t> </a:t>
            </a:r>
            <a:r>
              <a:rPr lang="en-US" dirty="0" err="1"/>
              <a:t>như</a:t>
            </a:r>
            <a:r>
              <a:rPr lang="en-US" dirty="0"/>
              <a:t> </a:t>
            </a:r>
            <a:r>
              <a:rPr lang="en-US" dirty="0" err="1"/>
              <a:t>khi</a:t>
            </a:r>
            <a:r>
              <a:rPr lang="en-US" dirty="0"/>
              <a:t> </a:t>
            </a:r>
            <a:r>
              <a:rPr lang="en-US" dirty="0" err="1"/>
              <a:t>anh</a:t>
            </a:r>
            <a:r>
              <a:rPr lang="en-US" dirty="0"/>
              <a:t> </a:t>
            </a:r>
            <a:r>
              <a:rPr lang="en-US" dirty="0" err="1"/>
              <a:t>công</a:t>
            </a:r>
            <a:r>
              <a:rPr lang="en-US" dirty="0"/>
              <a:t> </a:t>
            </a:r>
            <a:r>
              <a:rPr lang="en-US" dirty="0" err="1"/>
              <a:t>nhân</a:t>
            </a:r>
            <a:r>
              <a:rPr lang="en-US" dirty="0"/>
              <a:t> </a:t>
            </a:r>
            <a:r>
              <a:rPr lang="en-US" dirty="0" err="1"/>
              <a:t>bị</a:t>
            </a:r>
            <a:r>
              <a:rPr lang="en-US" dirty="0"/>
              <a:t> </a:t>
            </a:r>
            <a:r>
              <a:rPr lang="en-US" dirty="0" err="1"/>
              <a:t>máy</a:t>
            </a:r>
            <a:r>
              <a:rPr lang="en-US" dirty="0"/>
              <a:t> </a:t>
            </a:r>
            <a:r>
              <a:rPr lang="en-US" dirty="0" err="1"/>
              <a:t>cưa</a:t>
            </a:r>
            <a:r>
              <a:rPr lang="en-US" dirty="0"/>
              <a:t> </a:t>
            </a:r>
            <a:r>
              <a:rPr lang="en-US" dirty="0" err="1"/>
              <a:t>cưa</a:t>
            </a:r>
            <a:r>
              <a:rPr lang="en-US" dirty="0"/>
              <a:t> </a:t>
            </a:r>
            <a:r>
              <a:rPr lang="en-US" dirty="0" err="1"/>
              <a:t>đứt</a:t>
            </a:r>
            <a:r>
              <a:rPr lang="en-US" dirty="0"/>
              <a:t> </a:t>
            </a:r>
            <a:r>
              <a:rPr lang="en-US" dirty="0" err="1"/>
              <a:t>cả</a:t>
            </a:r>
            <a:r>
              <a:rPr lang="en-US" dirty="0"/>
              <a:t> </a:t>
            </a:r>
            <a:r>
              <a:rPr lang="en-US" dirty="0" err="1"/>
              <a:t>bàn</a:t>
            </a:r>
            <a:r>
              <a:rPr lang="en-US" dirty="0"/>
              <a:t> </a:t>
            </a:r>
            <a:r>
              <a:rPr lang="en-US" dirty="0" err="1"/>
              <a:t>tay</a:t>
            </a:r>
            <a:r>
              <a:rPr lang="en-US" dirty="0"/>
              <a:t>.</a:t>
            </a:r>
            <a:endParaRPr lang="en-US"/>
          </a:p>
          <a:p>
            <a:pPr marL="0" indent="0">
              <a:lnSpc>
                <a:spcPct val="90000"/>
              </a:lnSpc>
              <a:buNone/>
            </a:pPr>
            <a:endParaRPr lang="en-US" b="1"/>
          </a:p>
        </p:txBody>
      </p:sp>
      <p:pic>
        <p:nvPicPr>
          <p:cNvPr id="4" name="Picture 3" descr="Cài thiện môi trường làm việc với cách mạng công nghệ 4.0">
            <a:extLst>
              <a:ext uri="{FF2B5EF4-FFF2-40B4-BE49-F238E27FC236}">
                <a16:creationId xmlns:a16="http://schemas.microsoft.com/office/drawing/2014/main" id="{413D767B-2DA2-4E09-9676-8F9183872089}"/>
              </a:ext>
            </a:extLst>
          </p:cNvPr>
          <p:cNvPicPr/>
          <p:nvPr/>
        </p:nvPicPr>
        <p:blipFill rotWithShape="1">
          <a:blip r:embed="rId2">
            <a:extLst>
              <a:ext uri="{28A0092B-C50C-407E-A947-70E740481C1C}">
                <a14:useLocalDpi xmlns:a14="http://schemas.microsoft.com/office/drawing/2010/main" val="0"/>
              </a:ext>
            </a:extLst>
          </a:blip>
          <a:srcRect r="7101" b="-2"/>
          <a:stretch/>
        </p:blipFill>
        <p:spPr bwMode="auto">
          <a:xfrm>
            <a:off x="677334" y="2159331"/>
            <a:ext cx="5423429" cy="3882362"/>
          </a:xfrm>
          <a:prstGeom prst="rect">
            <a:avLst/>
          </a:prstGeom>
          <a:noFill/>
        </p:spPr>
      </p:pic>
    </p:spTree>
    <p:extLst>
      <p:ext uri="{BB962C8B-B14F-4D97-AF65-F5344CB8AC3E}">
        <p14:creationId xmlns:p14="http://schemas.microsoft.com/office/powerpoint/2010/main" val="2675335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8B505-A0B8-4DBA-AEE7-F9000B02D7F3}"/>
              </a:ext>
            </a:extLst>
          </p:cNvPr>
          <p:cNvSpPr>
            <a:spLocks noGrp="1"/>
          </p:cNvSpPr>
          <p:nvPr>
            <p:ph type="title"/>
          </p:nvPr>
        </p:nvSpPr>
        <p:spPr>
          <a:xfrm>
            <a:off x="677334" y="609600"/>
            <a:ext cx="8596668" cy="1320800"/>
          </a:xfrm>
        </p:spPr>
        <p:txBody>
          <a:bodyPr anchor="t">
            <a:normAutofit/>
          </a:bodyPr>
          <a:lstStyle/>
          <a:p>
            <a:endParaRPr lang="en-US"/>
          </a:p>
        </p:txBody>
      </p:sp>
      <p:sp>
        <p:nvSpPr>
          <p:cNvPr id="3" name="Content Placeholder 2">
            <a:extLst>
              <a:ext uri="{FF2B5EF4-FFF2-40B4-BE49-F238E27FC236}">
                <a16:creationId xmlns:a16="http://schemas.microsoft.com/office/drawing/2014/main" id="{1B2065D4-3858-42D2-8DE2-6F40396BA065}"/>
              </a:ext>
            </a:extLst>
          </p:cNvPr>
          <p:cNvSpPr>
            <a:spLocks noGrp="1"/>
          </p:cNvSpPr>
          <p:nvPr>
            <p:ph idx="1"/>
          </p:nvPr>
        </p:nvSpPr>
        <p:spPr>
          <a:xfrm>
            <a:off x="4063160" y="2160589"/>
            <a:ext cx="5207839" cy="3880773"/>
          </a:xfrm>
        </p:spPr>
        <p:txBody>
          <a:bodyPr>
            <a:normAutofit/>
          </a:bodyPr>
          <a:lstStyle/>
          <a:p>
            <a:pPr>
              <a:lnSpc>
                <a:spcPct val="90000"/>
              </a:lnSpc>
            </a:pPr>
            <a:r>
              <a:rPr lang="en-US" sz="1500" b="1" err="1"/>
              <a:t>Nâng</a:t>
            </a:r>
            <a:r>
              <a:rPr lang="en-US" sz="1500" b="1"/>
              <a:t> </a:t>
            </a:r>
            <a:r>
              <a:rPr lang="en-US" sz="1500" b="1" err="1"/>
              <a:t>cao</a:t>
            </a:r>
            <a:r>
              <a:rPr lang="en-US" sz="1500" b="1"/>
              <a:t> </a:t>
            </a:r>
            <a:r>
              <a:rPr lang="en-US" sz="1500" b="1" err="1"/>
              <a:t>chất</a:t>
            </a:r>
            <a:r>
              <a:rPr lang="en-US" sz="1500" b="1"/>
              <a:t> </a:t>
            </a:r>
            <a:r>
              <a:rPr lang="en-US" sz="1500" b="1" err="1"/>
              <a:t>lượng</a:t>
            </a:r>
            <a:r>
              <a:rPr lang="en-US" sz="1500" b="1"/>
              <a:t> </a:t>
            </a:r>
            <a:r>
              <a:rPr lang="en-US" sz="1500" b="1" err="1"/>
              <a:t>cuộc</a:t>
            </a:r>
            <a:r>
              <a:rPr lang="en-US" sz="1500" b="1"/>
              <a:t> </a:t>
            </a:r>
            <a:r>
              <a:rPr lang="en-US" sz="1500" b="1" err="1"/>
              <a:t>sống</a:t>
            </a:r>
            <a:endParaRPr lang="en-US" sz="1500" b="1"/>
          </a:p>
          <a:p>
            <a:pPr marL="0" indent="0">
              <a:lnSpc>
                <a:spcPct val="90000"/>
              </a:lnSpc>
              <a:buNone/>
            </a:pPr>
            <a:r>
              <a:rPr lang="en-US" sz="1500" err="1"/>
              <a:t>Lợi</a:t>
            </a:r>
            <a:r>
              <a:rPr lang="en-US" sz="1500"/>
              <a:t> </a:t>
            </a:r>
            <a:r>
              <a:rPr lang="en-US" sz="1500" err="1"/>
              <a:t>ích</a:t>
            </a:r>
            <a:r>
              <a:rPr lang="en-US" sz="1500"/>
              <a:t> </a:t>
            </a:r>
            <a:r>
              <a:rPr lang="en-US" sz="1500" err="1"/>
              <a:t>thiết</a:t>
            </a:r>
            <a:r>
              <a:rPr lang="en-US" sz="1500"/>
              <a:t> </a:t>
            </a:r>
            <a:r>
              <a:rPr lang="en-US" sz="1500" err="1"/>
              <a:t>thực</a:t>
            </a:r>
            <a:r>
              <a:rPr lang="en-US" sz="1500"/>
              <a:t> </a:t>
            </a:r>
            <a:r>
              <a:rPr lang="en-US" sz="1500" err="1"/>
              <a:t>nhất</a:t>
            </a:r>
            <a:r>
              <a:rPr lang="en-US" sz="1500"/>
              <a:t> </a:t>
            </a:r>
            <a:r>
              <a:rPr lang="en-US" sz="1500" err="1"/>
              <a:t>của</a:t>
            </a:r>
            <a:r>
              <a:rPr lang="en-US" sz="1500"/>
              <a:t> </a:t>
            </a:r>
            <a:r>
              <a:rPr lang="en-US" sz="1500" err="1"/>
              <a:t>cách</a:t>
            </a:r>
            <a:r>
              <a:rPr lang="en-US" sz="1500"/>
              <a:t> </a:t>
            </a:r>
            <a:r>
              <a:rPr lang="en-US" sz="1500" err="1"/>
              <a:t>mạng</a:t>
            </a:r>
            <a:r>
              <a:rPr lang="en-US" sz="1500"/>
              <a:t> </a:t>
            </a:r>
            <a:r>
              <a:rPr lang="en-US" sz="1500" err="1"/>
              <a:t>công</a:t>
            </a:r>
            <a:r>
              <a:rPr lang="en-US" sz="1500"/>
              <a:t> </a:t>
            </a:r>
            <a:r>
              <a:rPr lang="en-US" sz="1500" err="1"/>
              <a:t>nghiệp</a:t>
            </a:r>
            <a:r>
              <a:rPr lang="en-US" sz="1500"/>
              <a:t> 4.0 </a:t>
            </a:r>
            <a:r>
              <a:rPr lang="en-US" sz="1500" err="1"/>
              <a:t>là</a:t>
            </a:r>
            <a:r>
              <a:rPr lang="en-US" sz="1500"/>
              <a:t> </a:t>
            </a:r>
            <a:r>
              <a:rPr lang="en-US" sz="1500" err="1"/>
              <a:t>giá</a:t>
            </a:r>
            <a:r>
              <a:rPr lang="en-US" sz="1500"/>
              <a:t> </a:t>
            </a:r>
            <a:r>
              <a:rPr lang="en-US" sz="1500" err="1"/>
              <a:t>thành</a:t>
            </a:r>
            <a:r>
              <a:rPr lang="en-US" sz="1500"/>
              <a:t> </a:t>
            </a:r>
            <a:r>
              <a:rPr lang="en-US" sz="1500" err="1"/>
              <a:t>sản</a:t>
            </a:r>
            <a:r>
              <a:rPr lang="en-US" sz="1500"/>
              <a:t> </a:t>
            </a:r>
            <a:r>
              <a:rPr lang="en-US" sz="1500" err="1"/>
              <a:t>phẩm</a:t>
            </a:r>
            <a:r>
              <a:rPr lang="en-US" sz="1500"/>
              <a:t> </a:t>
            </a:r>
            <a:r>
              <a:rPr lang="en-US" sz="1500" err="1"/>
              <a:t>sẽ</a:t>
            </a:r>
            <a:r>
              <a:rPr lang="en-US" sz="1500"/>
              <a:t> </a:t>
            </a:r>
            <a:r>
              <a:rPr lang="en-US" sz="1500" err="1"/>
              <a:t>được</a:t>
            </a:r>
            <a:r>
              <a:rPr lang="en-US" sz="1500"/>
              <a:t> </a:t>
            </a:r>
            <a:r>
              <a:rPr lang="en-US" sz="1500" err="1"/>
              <a:t>giảm</a:t>
            </a:r>
            <a:r>
              <a:rPr lang="en-US" sz="1500"/>
              <a:t> </a:t>
            </a:r>
            <a:r>
              <a:rPr lang="en-US" sz="1500" err="1"/>
              <a:t>xuống</a:t>
            </a:r>
            <a:r>
              <a:rPr lang="en-US" sz="1500"/>
              <a:t> do chi </a:t>
            </a:r>
            <a:r>
              <a:rPr lang="en-US" sz="1500" err="1"/>
              <a:t>phí</a:t>
            </a:r>
            <a:r>
              <a:rPr lang="en-US" sz="1500"/>
              <a:t> </a:t>
            </a:r>
            <a:r>
              <a:rPr lang="en-US" sz="1500" err="1"/>
              <a:t>sản</a:t>
            </a:r>
            <a:r>
              <a:rPr lang="en-US" sz="1500"/>
              <a:t> </a:t>
            </a:r>
            <a:r>
              <a:rPr lang="en-US" sz="1500" err="1"/>
              <a:t>xuất</a:t>
            </a:r>
            <a:r>
              <a:rPr lang="en-US" sz="1500"/>
              <a:t> </a:t>
            </a:r>
            <a:r>
              <a:rPr lang="en-US" sz="1500" err="1"/>
              <a:t>đã</a:t>
            </a:r>
            <a:r>
              <a:rPr lang="en-US" sz="1500"/>
              <a:t> </a:t>
            </a:r>
            <a:r>
              <a:rPr lang="en-US" sz="1500" err="1"/>
              <a:t>bớt</a:t>
            </a:r>
            <a:r>
              <a:rPr lang="en-US" sz="1500"/>
              <a:t> </a:t>
            </a:r>
            <a:r>
              <a:rPr lang="en-US" sz="1500" err="1"/>
              <a:t>đi</a:t>
            </a:r>
            <a:r>
              <a:rPr lang="en-US" sz="1500"/>
              <a:t>. </a:t>
            </a:r>
            <a:r>
              <a:rPr lang="en-US" sz="1500" err="1"/>
              <a:t>Trong</a:t>
            </a:r>
            <a:r>
              <a:rPr lang="en-US" sz="1500"/>
              <a:t> </a:t>
            </a:r>
            <a:r>
              <a:rPr lang="en-US" sz="1500" err="1"/>
              <a:t>bối</a:t>
            </a:r>
            <a:r>
              <a:rPr lang="en-US" sz="1500"/>
              <a:t> </a:t>
            </a:r>
            <a:r>
              <a:rPr lang="en-US" sz="1500" err="1"/>
              <a:t>cảnh</a:t>
            </a:r>
            <a:r>
              <a:rPr lang="en-US" sz="1500"/>
              <a:t> </a:t>
            </a:r>
            <a:r>
              <a:rPr lang="en-US" sz="1500" err="1"/>
              <a:t>vật</a:t>
            </a:r>
            <a:r>
              <a:rPr lang="en-US" sz="1500"/>
              <a:t> </a:t>
            </a:r>
            <a:r>
              <a:rPr lang="en-US" sz="1500" err="1"/>
              <a:t>giá</a:t>
            </a:r>
            <a:r>
              <a:rPr lang="en-US" sz="1500"/>
              <a:t> </a:t>
            </a:r>
            <a:r>
              <a:rPr lang="en-US" sz="1500" err="1"/>
              <a:t>leo</a:t>
            </a:r>
            <a:r>
              <a:rPr lang="en-US" sz="1500"/>
              <a:t> thang </a:t>
            </a:r>
            <a:r>
              <a:rPr lang="en-US" sz="1500" err="1"/>
              <a:t>ngày</a:t>
            </a:r>
            <a:r>
              <a:rPr lang="en-US" sz="1500"/>
              <a:t> nay </a:t>
            </a:r>
            <a:r>
              <a:rPr lang="en-US" sz="1500" err="1"/>
              <a:t>thì</a:t>
            </a:r>
            <a:r>
              <a:rPr lang="en-US" sz="1500"/>
              <a:t> </a:t>
            </a:r>
            <a:r>
              <a:rPr lang="en-US" sz="1500" err="1"/>
              <a:t>đây</a:t>
            </a:r>
            <a:r>
              <a:rPr lang="en-US" sz="1500"/>
              <a:t> </a:t>
            </a:r>
            <a:r>
              <a:rPr lang="en-US" sz="1500" err="1"/>
              <a:t>quả</a:t>
            </a:r>
            <a:r>
              <a:rPr lang="en-US" sz="1500"/>
              <a:t> </a:t>
            </a:r>
            <a:r>
              <a:rPr lang="en-US" sz="1500" err="1"/>
              <a:t>là</a:t>
            </a:r>
            <a:r>
              <a:rPr lang="en-US" sz="1500"/>
              <a:t> </a:t>
            </a:r>
            <a:r>
              <a:rPr lang="en-US" sz="1500" err="1"/>
              <a:t>một</a:t>
            </a:r>
            <a:r>
              <a:rPr lang="en-US" sz="1500"/>
              <a:t> </a:t>
            </a:r>
            <a:r>
              <a:rPr lang="en-US" sz="1500" err="1"/>
              <a:t>lợi</a:t>
            </a:r>
            <a:r>
              <a:rPr lang="en-US" sz="1500"/>
              <a:t> </a:t>
            </a:r>
            <a:r>
              <a:rPr lang="en-US" sz="1500" err="1"/>
              <a:t>ích</a:t>
            </a:r>
            <a:r>
              <a:rPr lang="en-US" sz="1500"/>
              <a:t> </a:t>
            </a:r>
            <a:r>
              <a:rPr lang="en-US" sz="1500" err="1"/>
              <a:t>vô</a:t>
            </a:r>
            <a:r>
              <a:rPr lang="en-US" sz="1500"/>
              <a:t> </a:t>
            </a:r>
            <a:r>
              <a:rPr lang="en-US" sz="1500" err="1"/>
              <a:t>giá</a:t>
            </a:r>
            <a:r>
              <a:rPr lang="en-US" sz="1500"/>
              <a:t>, </a:t>
            </a:r>
            <a:r>
              <a:rPr lang="en-US" sz="1500" err="1"/>
              <a:t>giúp</a:t>
            </a:r>
            <a:r>
              <a:rPr lang="en-US" sz="1500"/>
              <a:t> </a:t>
            </a:r>
            <a:r>
              <a:rPr lang="en-US" sz="1500" err="1"/>
              <a:t>cải</a:t>
            </a:r>
            <a:r>
              <a:rPr lang="en-US" sz="1500"/>
              <a:t> </a:t>
            </a:r>
            <a:r>
              <a:rPr lang="en-US" sz="1500" err="1"/>
              <a:t>thiện</a:t>
            </a:r>
            <a:r>
              <a:rPr lang="en-US" sz="1500"/>
              <a:t> </a:t>
            </a:r>
            <a:r>
              <a:rPr lang="en-US" sz="1500" err="1"/>
              <a:t>chất</a:t>
            </a:r>
            <a:r>
              <a:rPr lang="en-US" sz="1500"/>
              <a:t> </a:t>
            </a:r>
            <a:r>
              <a:rPr lang="en-US" sz="1500" err="1"/>
              <a:t>lượng</a:t>
            </a:r>
            <a:r>
              <a:rPr lang="en-US" sz="1500"/>
              <a:t> </a:t>
            </a:r>
            <a:r>
              <a:rPr lang="en-US" sz="1500" err="1"/>
              <a:t>cuộc</a:t>
            </a:r>
            <a:r>
              <a:rPr lang="en-US" sz="1500"/>
              <a:t> </a:t>
            </a:r>
            <a:r>
              <a:rPr lang="en-US" sz="1500" err="1"/>
              <a:t>sống</a:t>
            </a:r>
            <a:r>
              <a:rPr lang="en-US" sz="1500"/>
              <a:t> </a:t>
            </a:r>
            <a:r>
              <a:rPr lang="en-US" sz="1500" err="1"/>
              <a:t>cho</a:t>
            </a:r>
            <a:r>
              <a:rPr lang="en-US" sz="1500"/>
              <a:t> </a:t>
            </a:r>
            <a:r>
              <a:rPr lang="en-US" sz="1500" err="1"/>
              <a:t>mỗi</a:t>
            </a:r>
            <a:r>
              <a:rPr lang="en-US" sz="1500"/>
              <a:t> </a:t>
            </a:r>
            <a:r>
              <a:rPr lang="en-US" sz="1500" err="1"/>
              <a:t>người</a:t>
            </a:r>
            <a:r>
              <a:rPr lang="en-US" sz="1500"/>
              <a:t> </a:t>
            </a:r>
            <a:r>
              <a:rPr lang="en-US" sz="1500" err="1"/>
              <a:t>dân</a:t>
            </a:r>
            <a:r>
              <a:rPr lang="en-US" sz="1500"/>
              <a:t>.</a:t>
            </a:r>
          </a:p>
          <a:p>
            <a:pPr marL="0" indent="0">
              <a:lnSpc>
                <a:spcPct val="90000"/>
              </a:lnSpc>
              <a:buNone/>
            </a:pPr>
            <a:r>
              <a:rPr lang="en-US" sz="1500" err="1"/>
              <a:t>Trong</a:t>
            </a:r>
            <a:r>
              <a:rPr lang="en-US" sz="1500"/>
              <a:t> </a:t>
            </a:r>
            <a:r>
              <a:rPr lang="en-US" sz="1500" err="1"/>
              <a:t>tương</a:t>
            </a:r>
            <a:r>
              <a:rPr lang="en-US" sz="1500"/>
              <a:t> </a:t>
            </a:r>
            <a:r>
              <a:rPr lang="en-US" sz="1500" err="1"/>
              <a:t>lai</a:t>
            </a:r>
            <a:r>
              <a:rPr lang="en-US" sz="1500"/>
              <a:t>, </a:t>
            </a:r>
            <a:r>
              <a:rPr lang="en-US" sz="1500" err="1"/>
              <a:t>có</a:t>
            </a:r>
            <a:r>
              <a:rPr lang="en-US" sz="1500"/>
              <a:t> </a:t>
            </a:r>
            <a:r>
              <a:rPr lang="en-US" sz="1500" err="1"/>
              <a:t>thể</a:t>
            </a:r>
            <a:r>
              <a:rPr lang="en-US" sz="1500"/>
              <a:t> </a:t>
            </a:r>
            <a:r>
              <a:rPr lang="en-US" sz="1500" err="1"/>
              <a:t>chúng</a:t>
            </a:r>
            <a:r>
              <a:rPr lang="en-US" sz="1500"/>
              <a:t> ta </a:t>
            </a:r>
            <a:r>
              <a:rPr lang="en-US" sz="1500" err="1"/>
              <a:t>đều</a:t>
            </a:r>
            <a:r>
              <a:rPr lang="en-US" sz="1500"/>
              <a:t> </a:t>
            </a:r>
            <a:r>
              <a:rPr lang="en-US" sz="1500" err="1"/>
              <a:t>sẽ</a:t>
            </a:r>
            <a:r>
              <a:rPr lang="en-US" sz="1500"/>
              <a:t> ở </a:t>
            </a:r>
            <a:r>
              <a:rPr lang="en-US" sz="1500" err="1"/>
              <a:t>trong</a:t>
            </a:r>
            <a:r>
              <a:rPr lang="en-US" sz="1500"/>
              <a:t> </a:t>
            </a:r>
            <a:r>
              <a:rPr lang="en-US" sz="1500" err="1"/>
              <a:t>những</a:t>
            </a:r>
            <a:r>
              <a:rPr lang="en-US" sz="1500"/>
              <a:t> </a:t>
            </a:r>
            <a:r>
              <a:rPr lang="en-US" sz="1500" err="1"/>
              <a:t>ngôi</a:t>
            </a:r>
            <a:r>
              <a:rPr lang="en-US" sz="1500"/>
              <a:t> </a:t>
            </a:r>
            <a:r>
              <a:rPr lang="en-US" sz="1500" err="1"/>
              <a:t>nhà</a:t>
            </a:r>
            <a:r>
              <a:rPr lang="en-US" sz="1500"/>
              <a:t> </a:t>
            </a:r>
            <a:r>
              <a:rPr lang="en-US" sz="1500" err="1"/>
              <a:t>thông</a:t>
            </a:r>
            <a:r>
              <a:rPr lang="en-US" sz="1500"/>
              <a:t> </a:t>
            </a:r>
            <a:r>
              <a:rPr lang="en-US" sz="1500" err="1"/>
              <a:t>minh</a:t>
            </a:r>
            <a:r>
              <a:rPr lang="en-US" sz="1500"/>
              <a:t> (</a:t>
            </a:r>
            <a:r>
              <a:rPr lang="en-US" sz="1500" err="1"/>
              <a:t>smarthome</a:t>
            </a:r>
            <a:r>
              <a:rPr lang="en-US" sz="1500"/>
              <a:t>) </a:t>
            </a:r>
            <a:r>
              <a:rPr lang="en-US" sz="1500" err="1"/>
              <a:t>với</a:t>
            </a:r>
            <a:r>
              <a:rPr lang="en-US" sz="1500"/>
              <a:t> </a:t>
            </a:r>
            <a:r>
              <a:rPr lang="en-US" sz="1500" err="1"/>
              <a:t>khả</a:t>
            </a:r>
            <a:r>
              <a:rPr lang="en-US" sz="1500"/>
              <a:t> </a:t>
            </a:r>
            <a:r>
              <a:rPr lang="en-US" sz="1500" err="1"/>
              <a:t>năng</a:t>
            </a:r>
            <a:r>
              <a:rPr lang="en-US" sz="1500"/>
              <a:t> </a:t>
            </a:r>
            <a:r>
              <a:rPr lang="en-US" sz="1500" err="1"/>
              <a:t>điều</a:t>
            </a:r>
            <a:r>
              <a:rPr lang="en-US" sz="1500"/>
              <a:t> </a:t>
            </a:r>
            <a:r>
              <a:rPr lang="en-US" sz="1500" err="1"/>
              <a:t>khiển</a:t>
            </a:r>
            <a:r>
              <a:rPr lang="en-US" sz="1500"/>
              <a:t> </a:t>
            </a:r>
            <a:r>
              <a:rPr lang="en-US" sz="1500" err="1"/>
              <a:t>mọi</a:t>
            </a:r>
            <a:r>
              <a:rPr lang="en-US" sz="1500"/>
              <a:t> </a:t>
            </a:r>
            <a:r>
              <a:rPr lang="en-US" sz="1500" err="1"/>
              <a:t>thứ</a:t>
            </a:r>
            <a:r>
              <a:rPr lang="en-US" sz="1500"/>
              <a:t> </a:t>
            </a:r>
            <a:r>
              <a:rPr lang="en-US" sz="1500" err="1"/>
              <a:t>trong</a:t>
            </a:r>
            <a:r>
              <a:rPr lang="en-US" sz="1500"/>
              <a:t> </a:t>
            </a:r>
            <a:r>
              <a:rPr lang="en-US" sz="1500" err="1"/>
              <a:t>nhà</a:t>
            </a:r>
            <a:r>
              <a:rPr lang="en-US" sz="1500"/>
              <a:t> </a:t>
            </a:r>
            <a:r>
              <a:rPr lang="en-US" sz="1500" err="1"/>
              <a:t>bằng</a:t>
            </a:r>
            <a:r>
              <a:rPr lang="en-US" sz="1500"/>
              <a:t> smartphone. </a:t>
            </a:r>
            <a:r>
              <a:rPr lang="en-US" sz="1500" err="1"/>
              <a:t>Từ</a:t>
            </a:r>
            <a:r>
              <a:rPr lang="en-US" sz="1500"/>
              <a:t> </a:t>
            </a:r>
            <a:r>
              <a:rPr lang="en-US" sz="1500" err="1"/>
              <a:t>bật</a:t>
            </a:r>
            <a:r>
              <a:rPr lang="en-US" sz="1500"/>
              <a:t> </a:t>
            </a:r>
            <a:r>
              <a:rPr lang="en-US" sz="1500" err="1"/>
              <a:t>ti</a:t>
            </a:r>
            <a:r>
              <a:rPr lang="en-US" sz="1500"/>
              <a:t>-vi, </a:t>
            </a:r>
            <a:r>
              <a:rPr lang="en-US" sz="1500" err="1"/>
              <a:t>điều</a:t>
            </a:r>
            <a:r>
              <a:rPr lang="en-US" sz="1500"/>
              <a:t> </a:t>
            </a:r>
            <a:r>
              <a:rPr lang="en-US" sz="1500" err="1"/>
              <a:t>hòa</a:t>
            </a:r>
            <a:r>
              <a:rPr lang="en-US" sz="1500"/>
              <a:t>, hay </a:t>
            </a:r>
            <a:r>
              <a:rPr lang="en-US" sz="1500" err="1"/>
              <a:t>thậm</a:t>
            </a:r>
            <a:r>
              <a:rPr lang="en-US" sz="1500"/>
              <a:t> </a:t>
            </a:r>
            <a:r>
              <a:rPr lang="en-US" sz="1500" err="1"/>
              <a:t>chí</a:t>
            </a:r>
            <a:r>
              <a:rPr lang="en-US" sz="1500"/>
              <a:t> </a:t>
            </a:r>
            <a:r>
              <a:rPr lang="en-US" sz="1500" err="1"/>
              <a:t>là</a:t>
            </a:r>
            <a:r>
              <a:rPr lang="en-US" sz="1500"/>
              <a:t> </a:t>
            </a:r>
            <a:r>
              <a:rPr lang="en-US" sz="1500" err="1"/>
              <a:t>mở</a:t>
            </a:r>
            <a:r>
              <a:rPr lang="en-US" sz="1500"/>
              <a:t> </a:t>
            </a:r>
            <a:r>
              <a:rPr lang="en-US" sz="1500" err="1"/>
              <a:t>cổng</a:t>
            </a:r>
            <a:r>
              <a:rPr lang="en-US" sz="1500"/>
              <a:t>, </a:t>
            </a:r>
            <a:r>
              <a:rPr lang="en-US" sz="1500" err="1"/>
              <a:t>bạn</a:t>
            </a:r>
            <a:r>
              <a:rPr lang="en-US" sz="1500"/>
              <a:t> </a:t>
            </a:r>
            <a:r>
              <a:rPr lang="en-US" sz="1500" err="1"/>
              <a:t>cũng</a:t>
            </a:r>
            <a:r>
              <a:rPr lang="en-US" sz="1500"/>
              <a:t> </a:t>
            </a:r>
            <a:r>
              <a:rPr lang="en-US" sz="1500" err="1"/>
              <a:t>không</a:t>
            </a:r>
            <a:r>
              <a:rPr lang="en-US" sz="1500"/>
              <a:t> </a:t>
            </a:r>
            <a:r>
              <a:rPr lang="en-US" sz="1500" err="1"/>
              <a:t>cần</a:t>
            </a:r>
            <a:r>
              <a:rPr lang="en-US" sz="1500"/>
              <a:t> </a:t>
            </a:r>
            <a:r>
              <a:rPr lang="en-US" sz="1500" err="1"/>
              <a:t>trực</a:t>
            </a:r>
            <a:r>
              <a:rPr lang="en-US" sz="1500"/>
              <a:t> </a:t>
            </a:r>
            <a:r>
              <a:rPr lang="en-US" sz="1500" err="1"/>
              <a:t>tiếp</a:t>
            </a:r>
            <a:r>
              <a:rPr lang="en-US" sz="1500"/>
              <a:t> </a:t>
            </a:r>
            <a:r>
              <a:rPr lang="en-US" sz="1500" err="1"/>
              <a:t>thực</a:t>
            </a:r>
            <a:r>
              <a:rPr lang="en-US" sz="1500"/>
              <a:t> </a:t>
            </a:r>
            <a:r>
              <a:rPr lang="en-US" sz="1500" err="1"/>
              <a:t>hiện</a:t>
            </a:r>
            <a:r>
              <a:rPr lang="en-US" sz="1500"/>
              <a:t> </a:t>
            </a:r>
            <a:r>
              <a:rPr lang="en-US" sz="1500" err="1"/>
              <a:t>mà</a:t>
            </a:r>
            <a:r>
              <a:rPr lang="en-US" sz="1500"/>
              <a:t> </a:t>
            </a:r>
            <a:r>
              <a:rPr lang="en-US" sz="1500" err="1"/>
              <a:t>chỉ</a:t>
            </a:r>
            <a:r>
              <a:rPr lang="en-US" sz="1500"/>
              <a:t> </a:t>
            </a:r>
            <a:r>
              <a:rPr lang="en-US" sz="1500" err="1"/>
              <a:t>cần</a:t>
            </a:r>
            <a:r>
              <a:rPr lang="en-US" sz="1500"/>
              <a:t> </a:t>
            </a:r>
            <a:r>
              <a:rPr lang="en-US" sz="1500" err="1"/>
              <a:t>bấm</a:t>
            </a:r>
            <a:r>
              <a:rPr lang="en-US" sz="1500"/>
              <a:t> </a:t>
            </a:r>
            <a:r>
              <a:rPr lang="en-US" sz="1500" err="1"/>
              <a:t>một</a:t>
            </a:r>
            <a:r>
              <a:rPr lang="en-US" sz="1500"/>
              <a:t> </a:t>
            </a:r>
            <a:r>
              <a:rPr lang="en-US" sz="1500" err="1"/>
              <a:t>vài</a:t>
            </a:r>
            <a:r>
              <a:rPr lang="en-US" sz="1500"/>
              <a:t> </a:t>
            </a:r>
            <a:r>
              <a:rPr lang="en-US" sz="1500" err="1"/>
              <a:t>nút</a:t>
            </a:r>
            <a:r>
              <a:rPr lang="en-US" sz="1500"/>
              <a:t> </a:t>
            </a:r>
            <a:r>
              <a:rPr lang="en-US" sz="1500" err="1"/>
              <a:t>trên</a:t>
            </a:r>
            <a:r>
              <a:rPr lang="en-US" sz="1500"/>
              <a:t> </a:t>
            </a:r>
            <a:r>
              <a:rPr lang="en-US" sz="1500" err="1"/>
              <a:t>điện</a:t>
            </a:r>
            <a:r>
              <a:rPr lang="en-US" sz="1500"/>
              <a:t> </a:t>
            </a:r>
            <a:r>
              <a:rPr lang="en-US" sz="1500" err="1"/>
              <a:t>thoại</a:t>
            </a:r>
            <a:r>
              <a:rPr lang="en-US" sz="1500"/>
              <a:t> </a:t>
            </a:r>
            <a:r>
              <a:rPr lang="en-US" sz="1500" err="1"/>
              <a:t>thông</a:t>
            </a:r>
            <a:r>
              <a:rPr lang="en-US" sz="1500"/>
              <a:t> </a:t>
            </a:r>
            <a:r>
              <a:rPr lang="en-US" sz="1500" err="1"/>
              <a:t>minh</a:t>
            </a:r>
            <a:r>
              <a:rPr lang="en-US" sz="1500"/>
              <a:t> </a:t>
            </a:r>
            <a:r>
              <a:rPr lang="en-US" sz="1500" err="1"/>
              <a:t>của</a:t>
            </a:r>
            <a:r>
              <a:rPr lang="en-US" sz="1500"/>
              <a:t> </a:t>
            </a:r>
            <a:r>
              <a:rPr lang="en-US" sz="1500" err="1"/>
              <a:t>mình</a:t>
            </a:r>
            <a:r>
              <a:rPr lang="en-US" sz="1500"/>
              <a:t>. </a:t>
            </a:r>
            <a:r>
              <a:rPr lang="en-US" sz="1500" err="1"/>
              <a:t>Thời</a:t>
            </a:r>
            <a:r>
              <a:rPr lang="en-US" sz="1500"/>
              <a:t> </a:t>
            </a:r>
            <a:r>
              <a:rPr lang="en-US" sz="1500" err="1"/>
              <a:t>gian</a:t>
            </a:r>
            <a:r>
              <a:rPr lang="en-US" sz="1500"/>
              <a:t> </a:t>
            </a:r>
            <a:r>
              <a:rPr lang="en-US" sz="1500" err="1"/>
              <a:t>tiết</a:t>
            </a:r>
            <a:r>
              <a:rPr lang="en-US" sz="1500"/>
              <a:t> </a:t>
            </a:r>
            <a:r>
              <a:rPr lang="en-US" sz="1500" err="1"/>
              <a:t>kiệm</a:t>
            </a:r>
            <a:r>
              <a:rPr lang="en-US" sz="1500"/>
              <a:t> </a:t>
            </a:r>
            <a:r>
              <a:rPr lang="en-US" sz="1500" err="1"/>
              <a:t>được</a:t>
            </a:r>
            <a:r>
              <a:rPr lang="en-US" sz="1500"/>
              <a:t> </a:t>
            </a:r>
            <a:r>
              <a:rPr lang="en-US" sz="1500" err="1"/>
              <a:t>có</a:t>
            </a:r>
            <a:r>
              <a:rPr lang="en-US" sz="1500"/>
              <a:t> </a:t>
            </a:r>
            <a:r>
              <a:rPr lang="en-US" sz="1500" err="1"/>
              <a:t>thể</a:t>
            </a:r>
            <a:r>
              <a:rPr lang="en-US" sz="1500"/>
              <a:t> </a:t>
            </a:r>
            <a:r>
              <a:rPr lang="en-US" sz="1500" err="1"/>
              <a:t>được</a:t>
            </a:r>
            <a:r>
              <a:rPr lang="en-US" sz="1500"/>
              <a:t> </a:t>
            </a:r>
            <a:r>
              <a:rPr lang="en-US" sz="1500" err="1"/>
              <a:t>dùng</a:t>
            </a:r>
            <a:r>
              <a:rPr lang="en-US" sz="1500"/>
              <a:t> </a:t>
            </a:r>
            <a:r>
              <a:rPr lang="en-US" sz="1500" err="1"/>
              <a:t>vài</a:t>
            </a:r>
            <a:r>
              <a:rPr lang="en-US" sz="1500"/>
              <a:t> </a:t>
            </a:r>
            <a:r>
              <a:rPr lang="en-US" sz="1500" err="1"/>
              <a:t>những</a:t>
            </a:r>
            <a:r>
              <a:rPr lang="en-US" sz="1500"/>
              <a:t> </a:t>
            </a:r>
            <a:r>
              <a:rPr lang="en-US" sz="1500" err="1"/>
              <a:t>việc</a:t>
            </a:r>
            <a:r>
              <a:rPr lang="en-US" sz="1500"/>
              <a:t> </a:t>
            </a:r>
            <a:r>
              <a:rPr lang="en-US" sz="1500" err="1"/>
              <a:t>bổ</a:t>
            </a:r>
            <a:r>
              <a:rPr lang="en-US" sz="1500"/>
              <a:t> </a:t>
            </a:r>
            <a:r>
              <a:rPr lang="en-US" sz="1500" err="1"/>
              <a:t>ích</a:t>
            </a:r>
            <a:r>
              <a:rPr lang="en-US" sz="1500"/>
              <a:t> </a:t>
            </a:r>
            <a:r>
              <a:rPr lang="en-US" sz="1500" err="1"/>
              <a:t>hơn</a:t>
            </a:r>
            <a:r>
              <a:rPr lang="en-US" sz="1500"/>
              <a:t>, </a:t>
            </a:r>
            <a:r>
              <a:rPr lang="en-US" sz="1500" err="1"/>
              <a:t>hoặc</a:t>
            </a:r>
            <a:r>
              <a:rPr lang="en-US" sz="1500"/>
              <a:t> </a:t>
            </a:r>
            <a:r>
              <a:rPr lang="en-US" sz="1500" err="1"/>
              <a:t>công</a:t>
            </a:r>
            <a:r>
              <a:rPr lang="en-US" sz="1500"/>
              <a:t> </a:t>
            </a:r>
            <a:r>
              <a:rPr lang="en-US" sz="1500" err="1"/>
              <a:t>việc</a:t>
            </a:r>
            <a:r>
              <a:rPr lang="en-US" sz="1500"/>
              <a:t> </a:t>
            </a:r>
            <a:r>
              <a:rPr lang="en-US" sz="1500" err="1"/>
              <a:t>đang</a:t>
            </a:r>
            <a:r>
              <a:rPr lang="en-US" sz="1500"/>
              <a:t> dang </a:t>
            </a:r>
            <a:r>
              <a:rPr lang="en-US" sz="1500" err="1"/>
              <a:t>dở</a:t>
            </a:r>
            <a:r>
              <a:rPr lang="en-US" sz="1500"/>
              <a:t> </a:t>
            </a:r>
            <a:r>
              <a:rPr lang="en-US" sz="1500" err="1"/>
              <a:t>sẽ</a:t>
            </a:r>
            <a:r>
              <a:rPr lang="en-US" sz="1500"/>
              <a:t> </a:t>
            </a:r>
            <a:r>
              <a:rPr lang="en-US" sz="1500" err="1"/>
              <a:t>không</a:t>
            </a:r>
            <a:r>
              <a:rPr lang="en-US" sz="1500"/>
              <a:t> </a:t>
            </a:r>
            <a:r>
              <a:rPr lang="en-US" sz="1500" err="1"/>
              <a:t>bị</a:t>
            </a:r>
            <a:r>
              <a:rPr lang="en-US" sz="1500"/>
              <a:t> </a:t>
            </a:r>
            <a:r>
              <a:rPr lang="en-US" sz="1500" err="1"/>
              <a:t>ảnh</a:t>
            </a:r>
            <a:r>
              <a:rPr lang="en-US" sz="1500"/>
              <a:t> </a:t>
            </a:r>
            <a:r>
              <a:rPr lang="en-US" sz="1500" err="1"/>
              <a:t>hưởng</a:t>
            </a:r>
            <a:r>
              <a:rPr lang="en-US" sz="1500"/>
              <a:t>...</a:t>
            </a:r>
          </a:p>
          <a:p>
            <a:pPr marL="0" indent="0">
              <a:lnSpc>
                <a:spcPct val="90000"/>
              </a:lnSpc>
              <a:buNone/>
            </a:pPr>
            <a:endParaRPr lang="en-US" sz="1500"/>
          </a:p>
        </p:txBody>
      </p:sp>
      <p:pic>
        <p:nvPicPr>
          <p:cNvPr id="5" name="Picture 4" descr="Smarthome">
            <a:extLst>
              <a:ext uri="{FF2B5EF4-FFF2-40B4-BE49-F238E27FC236}">
                <a16:creationId xmlns:a16="http://schemas.microsoft.com/office/drawing/2014/main" id="{0A04A609-FCC3-4B9D-BE41-588FF3A144A2}"/>
              </a:ext>
            </a:extLst>
          </p:cNvPr>
          <p:cNvPicPr/>
          <p:nvPr/>
        </p:nvPicPr>
        <p:blipFill rotWithShape="1">
          <a:blip r:embed="rId2" cstate="print">
            <a:extLst>
              <a:ext uri="{28A0092B-C50C-407E-A947-70E740481C1C}">
                <a14:useLocalDpi xmlns:a14="http://schemas.microsoft.com/office/drawing/2010/main" val="0"/>
              </a:ext>
            </a:extLst>
          </a:blip>
          <a:srcRect l="24394" r="28222" b="-2"/>
          <a:stretch/>
        </p:blipFill>
        <p:spPr bwMode="auto">
          <a:xfrm>
            <a:off x="677334" y="2159331"/>
            <a:ext cx="3144597" cy="3882362"/>
          </a:xfrm>
          <a:prstGeom prst="rect">
            <a:avLst/>
          </a:prstGeom>
          <a:noFill/>
        </p:spPr>
      </p:pic>
    </p:spTree>
    <p:extLst>
      <p:ext uri="{BB962C8B-B14F-4D97-AF65-F5344CB8AC3E}">
        <p14:creationId xmlns:p14="http://schemas.microsoft.com/office/powerpoint/2010/main" val="2031110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7296B-B272-42FA-8635-85382F6EB3BD}"/>
              </a:ext>
            </a:extLst>
          </p:cNvPr>
          <p:cNvSpPr>
            <a:spLocks noGrp="1"/>
          </p:cNvSpPr>
          <p:nvPr>
            <p:ph type="title"/>
          </p:nvPr>
        </p:nvSpPr>
        <p:spPr/>
        <p:txBody>
          <a:bodyPr/>
          <a:lstStyle/>
          <a:p>
            <a:r>
              <a:rPr lang="en-US" dirty="0" err="1"/>
              <a:t>Hậu</a:t>
            </a:r>
            <a:r>
              <a:rPr lang="en-US" dirty="0"/>
              <a:t> </a:t>
            </a:r>
            <a:r>
              <a:rPr lang="en-US" dirty="0" err="1"/>
              <a:t>Quả</a:t>
            </a:r>
            <a:endParaRPr lang="en-US" dirty="0"/>
          </a:p>
        </p:txBody>
      </p:sp>
      <p:sp>
        <p:nvSpPr>
          <p:cNvPr id="3" name="Content Placeholder 2">
            <a:extLst>
              <a:ext uri="{FF2B5EF4-FFF2-40B4-BE49-F238E27FC236}">
                <a16:creationId xmlns:a16="http://schemas.microsoft.com/office/drawing/2014/main" id="{69AC27CE-79A8-497B-806C-0151095E0A6D}"/>
              </a:ext>
            </a:extLst>
          </p:cNvPr>
          <p:cNvSpPr>
            <a:spLocks noGrp="1"/>
          </p:cNvSpPr>
          <p:nvPr>
            <p:ph idx="1"/>
          </p:nvPr>
        </p:nvSpPr>
        <p:spPr/>
        <p:txBody>
          <a:bodyPr/>
          <a:lstStyle/>
          <a:p>
            <a:r>
              <a:rPr lang="en-US" b="1" dirty="0" err="1"/>
              <a:t>Phá</a:t>
            </a:r>
            <a:r>
              <a:rPr lang="en-US" b="1" dirty="0"/>
              <a:t> </a:t>
            </a:r>
            <a:r>
              <a:rPr lang="en-US" b="1" dirty="0" err="1"/>
              <a:t>vỡ</a:t>
            </a:r>
            <a:r>
              <a:rPr lang="en-US" b="1" dirty="0"/>
              <a:t> </a:t>
            </a:r>
            <a:r>
              <a:rPr lang="en-US" b="1" dirty="0" err="1"/>
              <a:t>cấu</a:t>
            </a:r>
            <a:r>
              <a:rPr lang="en-US" b="1" dirty="0"/>
              <a:t> </a:t>
            </a:r>
            <a:r>
              <a:rPr lang="en-US" b="1" dirty="0" err="1"/>
              <a:t>trúc</a:t>
            </a:r>
            <a:r>
              <a:rPr lang="en-US" b="1" dirty="0"/>
              <a:t> </a:t>
            </a:r>
            <a:r>
              <a:rPr lang="en-US" b="1" dirty="0" err="1"/>
              <a:t>thị</a:t>
            </a:r>
            <a:r>
              <a:rPr lang="en-US" b="1" dirty="0"/>
              <a:t> </a:t>
            </a:r>
            <a:r>
              <a:rPr lang="en-US" b="1" dirty="0" err="1"/>
              <a:t>trường</a:t>
            </a:r>
            <a:r>
              <a:rPr lang="en-US" b="1" dirty="0"/>
              <a:t> lao </a:t>
            </a:r>
            <a:r>
              <a:rPr lang="en-US" b="1" dirty="0" err="1"/>
              <a:t>động</a:t>
            </a:r>
            <a:r>
              <a:rPr lang="en-US" b="1" dirty="0"/>
              <a:t>, </a:t>
            </a:r>
            <a:r>
              <a:rPr lang="en-US" b="1" dirty="0" err="1"/>
              <a:t>khiến</a:t>
            </a:r>
            <a:r>
              <a:rPr lang="en-US" b="1" dirty="0"/>
              <a:t> </a:t>
            </a:r>
            <a:r>
              <a:rPr lang="en-US" b="1" dirty="0" err="1"/>
              <a:t>hàng</a:t>
            </a:r>
            <a:r>
              <a:rPr lang="en-US" b="1" dirty="0"/>
              <a:t> </a:t>
            </a:r>
            <a:r>
              <a:rPr lang="en-US" b="1" dirty="0" err="1"/>
              <a:t>triệu</a:t>
            </a:r>
            <a:r>
              <a:rPr lang="en-US" b="1" dirty="0"/>
              <a:t> </a:t>
            </a:r>
            <a:r>
              <a:rPr lang="en-US" b="1" dirty="0" err="1"/>
              <a:t>người</a:t>
            </a:r>
            <a:r>
              <a:rPr lang="en-US" b="1" dirty="0"/>
              <a:t> </a:t>
            </a:r>
            <a:r>
              <a:rPr lang="en-US" b="1" dirty="0" err="1"/>
              <a:t>mất</a:t>
            </a:r>
            <a:r>
              <a:rPr lang="en-US" b="1" dirty="0"/>
              <a:t> </a:t>
            </a:r>
            <a:r>
              <a:rPr lang="en-US" b="1" dirty="0" err="1"/>
              <a:t>việc</a:t>
            </a:r>
            <a:endParaRPr lang="en-US" b="1" dirty="0"/>
          </a:p>
          <a:p>
            <a:pPr marL="0" indent="0">
              <a:buNone/>
            </a:pPr>
            <a:r>
              <a:rPr lang="en-US" dirty="0" err="1"/>
              <a:t>Như</a:t>
            </a:r>
            <a:r>
              <a:rPr lang="en-US" dirty="0"/>
              <a:t> </a:t>
            </a:r>
            <a:r>
              <a:rPr lang="en-US" dirty="0" err="1"/>
              <a:t>đã</a:t>
            </a:r>
            <a:r>
              <a:rPr lang="en-US" dirty="0"/>
              <a:t> </a:t>
            </a:r>
            <a:r>
              <a:rPr lang="en-US" dirty="0" err="1"/>
              <a:t>nói</a:t>
            </a:r>
            <a:r>
              <a:rPr lang="en-US" dirty="0"/>
              <a:t>, lao </a:t>
            </a:r>
            <a:r>
              <a:rPr lang="en-US" dirty="0" err="1"/>
              <a:t>động</a:t>
            </a:r>
            <a:r>
              <a:rPr lang="en-US" dirty="0"/>
              <a:t> </a:t>
            </a:r>
            <a:r>
              <a:rPr lang="en-US" dirty="0" err="1"/>
              <a:t>tay</a:t>
            </a:r>
            <a:r>
              <a:rPr lang="en-US" dirty="0"/>
              <a:t> </a:t>
            </a:r>
            <a:r>
              <a:rPr lang="en-US" dirty="0" err="1"/>
              <a:t>chân</a:t>
            </a:r>
            <a:r>
              <a:rPr lang="en-US" dirty="0"/>
              <a:t> </a:t>
            </a:r>
            <a:r>
              <a:rPr lang="en-US" dirty="0" err="1"/>
              <a:t>sẽ</a:t>
            </a:r>
            <a:r>
              <a:rPr lang="en-US" dirty="0"/>
              <a:t> </a:t>
            </a:r>
            <a:r>
              <a:rPr lang="en-US" dirty="0" err="1"/>
              <a:t>từng</a:t>
            </a:r>
            <a:r>
              <a:rPr lang="en-US" dirty="0"/>
              <a:t> </a:t>
            </a:r>
            <a:r>
              <a:rPr lang="en-US" dirty="0" err="1"/>
              <a:t>bước</a:t>
            </a:r>
            <a:r>
              <a:rPr lang="en-US" dirty="0"/>
              <a:t> </a:t>
            </a:r>
            <a:r>
              <a:rPr lang="en-US" dirty="0" err="1"/>
              <a:t>bị</a:t>
            </a:r>
            <a:r>
              <a:rPr lang="en-US" dirty="0"/>
              <a:t> </a:t>
            </a:r>
            <a:r>
              <a:rPr lang="en-US" dirty="0" err="1"/>
              <a:t>thay</a:t>
            </a:r>
            <a:r>
              <a:rPr lang="en-US" dirty="0"/>
              <a:t> </a:t>
            </a:r>
            <a:r>
              <a:rPr lang="en-US" dirty="0" err="1"/>
              <a:t>thế</a:t>
            </a:r>
            <a:r>
              <a:rPr lang="en-US" dirty="0"/>
              <a:t> </a:t>
            </a:r>
            <a:r>
              <a:rPr lang="en-US" dirty="0" err="1"/>
              <a:t>hoàn</a:t>
            </a:r>
            <a:r>
              <a:rPr lang="en-US" dirty="0"/>
              <a:t> </a:t>
            </a:r>
            <a:r>
              <a:rPr lang="en-US" dirty="0" err="1"/>
              <a:t>toàn</a:t>
            </a:r>
            <a:r>
              <a:rPr lang="en-US" dirty="0"/>
              <a:t> </a:t>
            </a:r>
            <a:r>
              <a:rPr lang="en-US" dirty="0" err="1"/>
              <a:t>bởi</a:t>
            </a:r>
            <a:r>
              <a:rPr lang="en-US" dirty="0"/>
              <a:t> </a:t>
            </a:r>
            <a:r>
              <a:rPr lang="en-US" dirty="0" err="1"/>
              <a:t>công</a:t>
            </a:r>
            <a:r>
              <a:rPr lang="en-US" dirty="0"/>
              <a:t> </a:t>
            </a:r>
            <a:r>
              <a:rPr lang="en-US" dirty="0" err="1"/>
              <a:t>nghệ</a:t>
            </a:r>
            <a:r>
              <a:rPr lang="en-US" dirty="0"/>
              <a:t> </a:t>
            </a:r>
            <a:r>
              <a:rPr lang="en-US" dirty="0" err="1"/>
              <a:t>và</a:t>
            </a:r>
            <a:r>
              <a:rPr lang="en-US" dirty="0"/>
              <a:t> robot. </a:t>
            </a:r>
            <a:r>
              <a:rPr lang="en-US" dirty="0" err="1"/>
              <a:t>Ngay</a:t>
            </a:r>
            <a:r>
              <a:rPr lang="en-US" dirty="0"/>
              <a:t> </a:t>
            </a:r>
            <a:r>
              <a:rPr lang="en-US" dirty="0" err="1"/>
              <a:t>đến</a:t>
            </a:r>
            <a:r>
              <a:rPr lang="en-US" dirty="0"/>
              <a:t> </a:t>
            </a:r>
            <a:r>
              <a:rPr lang="en-US" dirty="0" err="1"/>
              <a:t>cả</a:t>
            </a:r>
            <a:r>
              <a:rPr lang="en-US" dirty="0"/>
              <a:t> </a:t>
            </a:r>
            <a:r>
              <a:rPr lang="en-US" dirty="0" err="1"/>
              <a:t>những</a:t>
            </a:r>
            <a:r>
              <a:rPr lang="en-US" dirty="0"/>
              <a:t> </a:t>
            </a:r>
            <a:r>
              <a:rPr lang="en-US" dirty="0" err="1"/>
              <a:t>công</a:t>
            </a:r>
            <a:r>
              <a:rPr lang="en-US" dirty="0"/>
              <a:t> </a:t>
            </a:r>
            <a:r>
              <a:rPr lang="en-US" dirty="0" err="1"/>
              <a:t>việc</a:t>
            </a:r>
            <a:r>
              <a:rPr lang="en-US" dirty="0"/>
              <a:t> </a:t>
            </a:r>
            <a:r>
              <a:rPr lang="en-US" dirty="0" err="1"/>
              <a:t>tỉ</a:t>
            </a:r>
            <a:r>
              <a:rPr lang="en-US" dirty="0"/>
              <a:t> </a:t>
            </a:r>
            <a:r>
              <a:rPr lang="en-US" dirty="0" err="1"/>
              <a:t>mỉ</a:t>
            </a:r>
            <a:r>
              <a:rPr lang="en-US" dirty="0"/>
              <a:t>, </a:t>
            </a:r>
            <a:r>
              <a:rPr lang="en-US" dirty="0" err="1"/>
              <a:t>phức</a:t>
            </a:r>
            <a:r>
              <a:rPr lang="en-US" dirty="0"/>
              <a:t> </a:t>
            </a:r>
            <a:r>
              <a:rPr lang="en-US" dirty="0" err="1"/>
              <a:t>tạp</a:t>
            </a:r>
            <a:r>
              <a:rPr lang="en-US" dirty="0"/>
              <a:t> </a:t>
            </a:r>
            <a:r>
              <a:rPr lang="en-US" dirty="0" err="1"/>
              <a:t>nhất</a:t>
            </a:r>
            <a:r>
              <a:rPr lang="en-US" dirty="0"/>
              <a:t> </a:t>
            </a:r>
            <a:r>
              <a:rPr lang="en-US" dirty="0" err="1"/>
              <a:t>thì</a:t>
            </a:r>
            <a:r>
              <a:rPr lang="en-US" dirty="0"/>
              <a:t> robot </a:t>
            </a:r>
            <a:r>
              <a:rPr lang="en-US" dirty="0" err="1"/>
              <a:t>vẫn</a:t>
            </a:r>
            <a:r>
              <a:rPr lang="en-US" dirty="0"/>
              <a:t> </a:t>
            </a:r>
            <a:r>
              <a:rPr lang="en-US" dirty="0" err="1"/>
              <a:t>có</a:t>
            </a:r>
            <a:r>
              <a:rPr lang="en-US" dirty="0"/>
              <a:t> </a:t>
            </a:r>
            <a:r>
              <a:rPr lang="en-US" dirty="0" err="1"/>
              <a:t>thể</a:t>
            </a:r>
            <a:r>
              <a:rPr lang="en-US" dirty="0"/>
              <a:t> </a:t>
            </a:r>
            <a:r>
              <a:rPr lang="en-US" dirty="0" err="1"/>
              <a:t>làm</a:t>
            </a:r>
            <a:r>
              <a:rPr lang="en-US" dirty="0"/>
              <a:t> </a:t>
            </a:r>
            <a:r>
              <a:rPr lang="en-US" dirty="0" err="1"/>
              <a:t>được</a:t>
            </a:r>
            <a:r>
              <a:rPr lang="en-US" dirty="0"/>
              <a:t>. </a:t>
            </a:r>
            <a:r>
              <a:rPr lang="en-US" dirty="0" err="1"/>
              <a:t>Vì</a:t>
            </a:r>
            <a:r>
              <a:rPr lang="en-US" dirty="0"/>
              <a:t> </a:t>
            </a:r>
            <a:r>
              <a:rPr lang="en-US" dirty="0" err="1"/>
              <a:t>vậy</a:t>
            </a:r>
            <a:r>
              <a:rPr lang="en-US" dirty="0"/>
              <a:t> </a:t>
            </a:r>
            <a:r>
              <a:rPr lang="en-US" dirty="0" err="1"/>
              <a:t>mà</a:t>
            </a:r>
            <a:r>
              <a:rPr lang="en-US" dirty="0"/>
              <a:t> </a:t>
            </a:r>
            <a:r>
              <a:rPr lang="en-US" dirty="0" err="1"/>
              <a:t>sẽ</a:t>
            </a:r>
            <a:r>
              <a:rPr lang="en-US" dirty="0"/>
              <a:t> </a:t>
            </a:r>
            <a:r>
              <a:rPr lang="en-US" dirty="0" err="1"/>
              <a:t>có</a:t>
            </a:r>
            <a:r>
              <a:rPr lang="en-US" dirty="0"/>
              <a:t> </a:t>
            </a:r>
            <a:r>
              <a:rPr lang="en-US" dirty="0" err="1"/>
              <a:t>rất</a:t>
            </a:r>
            <a:r>
              <a:rPr lang="en-US" dirty="0"/>
              <a:t> </a:t>
            </a:r>
            <a:r>
              <a:rPr lang="en-US" dirty="0" err="1"/>
              <a:t>nhiều</a:t>
            </a:r>
            <a:r>
              <a:rPr lang="en-US" dirty="0"/>
              <a:t> lao </a:t>
            </a:r>
            <a:r>
              <a:rPr lang="en-US" dirty="0" err="1"/>
              <a:t>động</a:t>
            </a:r>
            <a:r>
              <a:rPr lang="en-US" dirty="0"/>
              <a:t> </a:t>
            </a:r>
            <a:r>
              <a:rPr lang="en-US" dirty="0" err="1"/>
              <a:t>mất</a:t>
            </a:r>
            <a:r>
              <a:rPr lang="en-US" dirty="0"/>
              <a:t> </a:t>
            </a:r>
            <a:r>
              <a:rPr lang="en-US" dirty="0" err="1"/>
              <a:t>việc</a:t>
            </a:r>
            <a:r>
              <a:rPr lang="en-US" dirty="0"/>
              <a:t> </a:t>
            </a:r>
            <a:r>
              <a:rPr lang="en-US" dirty="0" err="1"/>
              <a:t>làm</a:t>
            </a:r>
            <a:r>
              <a:rPr lang="en-US" dirty="0"/>
              <a:t>, </a:t>
            </a:r>
            <a:r>
              <a:rPr lang="en-US" dirty="0" err="1"/>
              <a:t>bị</a:t>
            </a:r>
            <a:r>
              <a:rPr lang="en-US" dirty="0"/>
              <a:t> </a:t>
            </a:r>
            <a:r>
              <a:rPr lang="en-US" dirty="0" err="1"/>
              <a:t>cướp</a:t>
            </a:r>
            <a:r>
              <a:rPr lang="en-US" dirty="0"/>
              <a:t> </a:t>
            </a:r>
            <a:r>
              <a:rPr lang="en-US" dirty="0" err="1"/>
              <a:t>miếng</a:t>
            </a:r>
            <a:r>
              <a:rPr lang="en-US" dirty="0"/>
              <a:t> </a:t>
            </a:r>
            <a:r>
              <a:rPr lang="en-US" dirty="0" err="1"/>
              <a:t>ăn</a:t>
            </a:r>
            <a:r>
              <a:rPr lang="en-US" dirty="0"/>
              <a:t>. Quan </a:t>
            </a:r>
            <a:r>
              <a:rPr lang="en-US" dirty="0" err="1"/>
              <a:t>trọng</a:t>
            </a:r>
            <a:r>
              <a:rPr lang="en-US" dirty="0"/>
              <a:t> </a:t>
            </a:r>
            <a:r>
              <a:rPr lang="en-US" dirty="0" err="1"/>
              <a:t>hơn</a:t>
            </a:r>
            <a:r>
              <a:rPr lang="en-US" dirty="0"/>
              <a:t>, </a:t>
            </a:r>
            <a:r>
              <a:rPr lang="en-US" dirty="0" err="1"/>
              <a:t>tình</a:t>
            </a:r>
            <a:r>
              <a:rPr lang="en-US" dirty="0"/>
              <a:t> </a:t>
            </a:r>
            <a:r>
              <a:rPr lang="en-US" dirty="0" err="1"/>
              <a:t>trạng</a:t>
            </a:r>
            <a:r>
              <a:rPr lang="en-US" dirty="0"/>
              <a:t> </a:t>
            </a:r>
            <a:r>
              <a:rPr lang="en-US" dirty="0" err="1"/>
              <a:t>này</a:t>
            </a:r>
            <a:r>
              <a:rPr lang="en-US" dirty="0"/>
              <a:t> </a:t>
            </a:r>
            <a:r>
              <a:rPr lang="en-US" dirty="0" err="1"/>
              <a:t>không</a:t>
            </a:r>
            <a:r>
              <a:rPr lang="en-US" dirty="0"/>
              <a:t> </a:t>
            </a:r>
            <a:r>
              <a:rPr lang="en-US" dirty="0" err="1"/>
              <a:t>diễn</a:t>
            </a:r>
            <a:r>
              <a:rPr lang="en-US" dirty="0"/>
              <a:t> ra ở </a:t>
            </a:r>
            <a:r>
              <a:rPr lang="en-US" dirty="0" err="1"/>
              <a:t>một</a:t>
            </a:r>
            <a:r>
              <a:rPr lang="en-US" dirty="0"/>
              <a:t> </a:t>
            </a:r>
            <a:r>
              <a:rPr lang="en-US" dirty="0" err="1"/>
              <a:t>nhà</a:t>
            </a:r>
            <a:r>
              <a:rPr lang="en-US" dirty="0"/>
              <a:t> </a:t>
            </a:r>
            <a:r>
              <a:rPr lang="en-US" dirty="0" err="1"/>
              <a:t>máy</a:t>
            </a:r>
            <a:r>
              <a:rPr lang="en-US" dirty="0"/>
              <a:t> </a:t>
            </a:r>
            <a:r>
              <a:rPr lang="en-US" dirty="0" err="1"/>
              <a:t>cụ</a:t>
            </a:r>
            <a:r>
              <a:rPr lang="en-US" dirty="0"/>
              <a:t> </a:t>
            </a:r>
            <a:r>
              <a:rPr lang="en-US" dirty="0" err="1"/>
              <a:t>thể</a:t>
            </a:r>
            <a:r>
              <a:rPr lang="en-US" dirty="0"/>
              <a:t> </a:t>
            </a:r>
            <a:r>
              <a:rPr lang="en-US" dirty="0" err="1"/>
              <a:t>nào</a:t>
            </a:r>
            <a:r>
              <a:rPr lang="en-US" dirty="0"/>
              <a:t> </a:t>
            </a:r>
            <a:r>
              <a:rPr lang="en-US" dirty="0" err="1"/>
              <a:t>mà</a:t>
            </a:r>
            <a:r>
              <a:rPr lang="en-US" dirty="0"/>
              <a:t> </a:t>
            </a:r>
            <a:r>
              <a:rPr lang="en-US" dirty="0" err="1"/>
              <a:t>là</a:t>
            </a:r>
            <a:r>
              <a:rPr lang="en-US" dirty="0"/>
              <a:t> </a:t>
            </a:r>
            <a:r>
              <a:rPr lang="en-US" dirty="0" err="1"/>
              <a:t>trên</a:t>
            </a:r>
            <a:r>
              <a:rPr lang="en-US" dirty="0"/>
              <a:t> </a:t>
            </a:r>
            <a:r>
              <a:rPr lang="en-US" dirty="0" err="1"/>
              <a:t>quy</a:t>
            </a:r>
            <a:r>
              <a:rPr lang="en-US" dirty="0"/>
              <a:t> </a:t>
            </a:r>
            <a:r>
              <a:rPr lang="en-US" dirty="0" err="1"/>
              <a:t>mô</a:t>
            </a:r>
            <a:r>
              <a:rPr lang="en-US" dirty="0"/>
              <a:t> </a:t>
            </a:r>
            <a:r>
              <a:rPr lang="en-US" dirty="0" err="1"/>
              <a:t>toàn</a:t>
            </a:r>
            <a:r>
              <a:rPr lang="en-US" dirty="0"/>
              <a:t> </a:t>
            </a:r>
            <a:r>
              <a:rPr lang="en-US" dirty="0" err="1"/>
              <a:t>quốc</a:t>
            </a:r>
            <a:r>
              <a:rPr lang="en-US" dirty="0"/>
              <a:t>, </a:t>
            </a:r>
            <a:r>
              <a:rPr lang="en-US" dirty="0" err="1"/>
              <a:t>toàn</a:t>
            </a:r>
            <a:r>
              <a:rPr lang="en-US" dirty="0"/>
              <a:t> </a:t>
            </a:r>
            <a:r>
              <a:rPr lang="en-US" dirty="0" err="1"/>
              <a:t>thế</a:t>
            </a:r>
            <a:r>
              <a:rPr lang="en-US" dirty="0"/>
              <a:t> </a:t>
            </a:r>
            <a:r>
              <a:rPr lang="en-US" dirty="0" err="1"/>
              <a:t>giới</a:t>
            </a:r>
            <a:r>
              <a:rPr lang="en-US" dirty="0"/>
              <a:t>.</a:t>
            </a:r>
          </a:p>
          <a:p>
            <a:pPr marL="0" indent="0">
              <a:buNone/>
            </a:pPr>
            <a:endParaRPr lang="en-US" dirty="0"/>
          </a:p>
        </p:txBody>
      </p:sp>
    </p:spTree>
    <p:extLst>
      <p:ext uri="{BB962C8B-B14F-4D97-AF65-F5344CB8AC3E}">
        <p14:creationId xmlns:p14="http://schemas.microsoft.com/office/powerpoint/2010/main" val="3762835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A6424-875B-411B-984C-D272F2A048F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42AFA2-E199-4C4E-BDAF-5225C83E8EC2}"/>
              </a:ext>
            </a:extLst>
          </p:cNvPr>
          <p:cNvSpPr>
            <a:spLocks noGrp="1"/>
          </p:cNvSpPr>
          <p:nvPr>
            <p:ph idx="1"/>
          </p:nvPr>
        </p:nvSpPr>
        <p:spPr/>
        <p:txBody>
          <a:bodyPr/>
          <a:lstStyle/>
          <a:p>
            <a:r>
              <a:rPr lang="en-US" b="1" dirty="0" err="1"/>
              <a:t>Nguy</a:t>
            </a:r>
            <a:r>
              <a:rPr lang="en-US" b="1" dirty="0"/>
              <a:t> </a:t>
            </a:r>
            <a:r>
              <a:rPr lang="en-US" b="1" dirty="0" err="1"/>
              <a:t>cơ</a:t>
            </a:r>
            <a:r>
              <a:rPr lang="en-US" b="1" dirty="0"/>
              <a:t> </a:t>
            </a:r>
            <a:r>
              <a:rPr lang="en-US" b="1" dirty="0" err="1"/>
              <a:t>bảo</a:t>
            </a:r>
            <a:r>
              <a:rPr lang="en-US" b="1" dirty="0"/>
              <a:t> </a:t>
            </a:r>
            <a:r>
              <a:rPr lang="en-US" b="1" dirty="0" err="1"/>
              <a:t>mật</a:t>
            </a:r>
            <a:r>
              <a:rPr lang="en-US" b="1" dirty="0"/>
              <a:t> </a:t>
            </a:r>
            <a:r>
              <a:rPr lang="en-US" b="1" dirty="0" err="1"/>
              <a:t>cá</a:t>
            </a:r>
            <a:r>
              <a:rPr lang="en-US" b="1" dirty="0"/>
              <a:t> </a:t>
            </a:r>
            <a:r>
              <a:rPr lang="en-US" b="1" dirty="0" err="1"/>
              <a:t>nhân</a:t>
            </a:r>
            <a:endParaRPr lang="en-US" b="1" dirty="0"/>
          </a:p>
          <a:p>
            <a:pPr marL="0" indent="0">
              <a:buNone/>
            </a:pPr>
            <a:r>
              <a:rPr lang="en-US" dirty="0" err="1"/>
              <a:t>Thông</a:t>
            </a:r>
            <a:r>
              <a:rPr lang="en-US" dirty="0"/>
              <a:t> tin </a:t>
            </a:r>
            <a:r>
              <a:rPr lang="en-US" dirty="0" err="1"/>
              <a:t>cá</a:t>
            </a:r>
            <a:r>
              <a:rPr lang="en-US" dirty="0"/>
              <a:t> </a:t>
            </a:r>
            <a:r>
              <a:rPr lang="en-US" dirty="0" err="1"/>
              <a:t>nhân</a:t>
            </a:r>
            <a:r>
              <a:rPr lang="en-US" dirty="0"/>
              <a:t> </a:t>
            </a:r>
            <a:r>
              <a:rPr lang="en-US" dirty="0" err="1"/>
              <a:t>của</a:t>
            </a:r>
            <a:r>
              <a:rPr lang="en-US" dirty="0"/>
              <a:t> </a:t>
            </a:r>
            <a:r>
              <a:rPr lang="en-US" dirty="0" err="1"/>
              <a:t>chúng</a:t>
            </a:r>
            <a:r>
              <a:rPr lang="en-US" dirty="0"/>
              <a:t> ta </a:t>
            </a:r>
            <a:r>
              <a:rPr lang="en-US" dirty="0" err="1"/>
              <a:t>ngày</a:t>
            </a:r>
            <a:r>
              <a:rPr lang="en-US" dirty="0"/>
              <a:t> </a:t>
            </a:r>
            <a:r>
              <a:rPr lang="en-US" dirty="0" err="1"/>
              <a:t>càng</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vì</a:t>
            </a:r>
            <a:r>
              <a:rPr lang="en-US" dirty="0"/>
              <a:t> </a:t>
            </a:r>
            <a:r>
              <a:rPr lang="en-US" dirty="0" err="1"/>
              <a:t>thế</a:t>
            </a:r>
            <a:r>
              <a:rPr lang="en-US" dirty="0"/>
              <a:t> </a:t>
            </a:r>
            <a:r>
              <a:rPr lang="en-US" dirty="0" err="1"/>
              <a:t>sẽ</a:t>
            </a:r>
            <a:r>
              <a:rPr lang="en-US" dirty="0"/>
              <a:t> </a:t>
            </a:r>
            <a:r>
              <a:rPr lang="en-US" dirty="0" err="1"/>
              <a:t>trở</a:t>
            </a:r>
            <a:r>
              <a:rPr lang="en-US" dirty="0"/>
              <a:t> </a:t>
            </a:r>
            <a:r>
              <a:rPr lang="en-US" dirty="0" err="1"/>
              <a:t>thành</a:t>
            </a:r>
            <a:r>
              <a:rPr lang="en-US" dirty="0"/>
              <a:t> </a:t>
            </a:r>
            <a:r>
              <a:rPr lang="en-US" dirty="0" err="1"/>
              <a:t>mục</a:t>
            </a:r>
            <a:r>
              <a:rPr lang="en-US" dirty="0"/>
              <a:t> </a:t>
            </a:r>
            <a:r>
              <a:rPr lang="en-US" dirty="0" err="1"/>
              <a:t>tiêu</a:t>
            </a:r>
            <a:r>
              <a:rPr lang="en-US" dirty="0"/>
              <a:t> </a:t>
            </a:r>
            <a:r>
              <a:rPr lang="en-US" dirty="0" err="1"/>
              <a:t>cho</a:t>
            </a:r>
            <a:r>
              <a:rPr lang="en-US" dirty="0"/>
              <a:t> </a:t>
            </a:r>
            <a:r>
              <a:rPr lang="en-US" dirty="0" err="1"/>
              <a:t>bọn</a:t>
            </a:r>
            <a:r>
              <a:rPr lang="en-US" dirty="0"/>
              <a:t> tin </a:t>
            </a:r>
            <a:r>
              <a:rPr lang="en-US" dirty="0" err="1"/>
              <a:t>tặc</a:t>
            </a:r>
            <a:r>
              <a:rPr lang="en-US" dirty="0"/>
              <a:t>, hacker, </a:t>
            </a:r>
            <a:r>
              <a:rPr lang="en-US" dirty="0" err="1"/>
              <a:t>và</a:t>
            </a:r>
            <a:r>
              <a:rPr lang="en-US" dirty="0"/>
              <a:t> </a:t>
            </a:r>
            <a:r>
              <a:rPr lang="en-US" dirty="0" err="1"/>
              <a:t>thậm</a:t>
            </a:r>
            <a:r>
              <a:rPr lang="en-US" dirty="0"/>
              <a:t> </a:t>
            </a:r>
            <a:r>
              <a:rPr lang="en-US" dirty="0" err="1"/>
              <a:t>chí</a:t>
            </a:r>
            <a:r>
              <a:rPr lang="en-US" dirty="0"/>
              <a:t> </a:t>
            </a:r>
            <a:r>
              <a:rPr lang="en-US" dirty="0" err="1"/>
              <a:t>là</a:t>
            </a:r>
            <a:r>
              <a:rPr lang="en-US" dirty="0"/>
              <a:t> </a:t>
            </a:r>
            <a:r>
              <a:rPr lang="en-US" dirty="0" err="1"/>
              <a:t>khủng</a:t>
            </a:r>
            <a:r>
              <a:rPr lang="en-US" dirty="0"/>
              <a:t> </a:t>
            </a:r>
            <a:r>
              <a:rPr lang="en-US" dirty="0" err="1"/>
              <a:t>bố</a:t>
            </a:r>
            <a:r>
              <a:rPr lang="en-US" dirty="0"/>
              <a:t>. </a:t>
            </a:r>
            <a:r>
              <a:rPr lang="en-US" dirty="0" err="1"/>
              <a:t>Chúng</a:t>
            </a:r>
            <a:r>
              <a:rPr lang="en-US" dirty="0"/>
              <a:t> </a:t>
            </a:r>
            <a:r>
              <a:rPr lang="en-US" dirty="0" err="1"/>
              <a:t>sẽ</a:t>
            </a:r>
            <a:r>
              <a:rPr lang="en-US" dirty="0"/>
              <a:t> </a:t>
            </a:r>
            <a:r>
              <a:rPr lang="en-US" dirty="0" err="1"/>
              <a:t>dùng</a:t>
            </a:r>
            <a:r>
              <a:rPr lang="en-US" dirty="0"/>
              <a:t> </a:t>
            </a:r>
            <a:r>
              <a:rPr lang="en-US" dirty="0" err="1"/>
              <a:t>mọi</a:t>
            </a:r>
            <a:r>
              <a:rPr lang="en-US" dirty="0"/>
              <a:t> </a:t>
            </a:r>
            <a:r>
              <a:rPr lang="en-US" dirty="0" err="1"/>
              <a:t>cách</a:t>
            </a:r>
            <a:r>
              <a:rPr lang="en-US" dirty="0"/>
              <a:t> </a:t>
            </a:r>
            <a:r>
              <a:rPr lang="en-US" dirty="0" err="1"/>
              <a:t>để</a:t>
            </a:r>
            <a:r>
              <a:rPr lang="en-US" dirty="0"/>
              <a:t> </a:t>
            </a:r>
            <a:r>
              <a:rPr lang="en-US" dirty="0" err="1"/>
              <a:t>tấn</a:t>
            </a:r>
            <a:r>
              <a:rPr lang="en-US" dirty="0"/>
              <a:t> </a:t>
            </a:r>
            <a:r>
              <a:rPr lang="en-US" dirty="0" err="1"/>
              <a:t>công</a:t>
            </a:r>
            <a:r>
              <a:rPr lang="en-US" dirty="0"/>
              <a:t> </a:t>
            </a:r>
            <a:r>
              <a:rPr lang="en-US" dirty="0" err="1"/>
              <a:t>các</a:t>
            </a:r>
            <a:r>
              <a:rPr lang="en-US" dirty="0"/>
              <a:t> </a:t>
            </a:r>
            <a:r>
              <a:rPr lang="en-US" dirty="0" err="1"/>
              <a:t>máy</a:t>
            </a:r>
            <a:r>
              <a:rPr lang="en-US" dirty="0"/>
              <a:t> </a:t>
            </a:r>
            <a:r>
              <a:rPr lang="en-US" dirty="0" err="1"/>
              <a:t>chủ</a:t>
            </a:r>
            <a:r>
              <a:rPr lang="en-US" dirty="0"/>
              <a:t> </a:t>
            </a:r>
            <a:r>
              <a:rPr lang="en-US" dirty="0" err="1"/>
              <a:t>chứa</a:t>
            </a:r>
            <a:r>
              <a:rPr lang="en-US" dirty="0"/>
              <a:t> </a:t>
            </a:r>
            <a:r>
              <a:rPr lang="en-US" dirty="0" err="1"/>
              <a:t>dữ</a:t>
            </a:r>
            <a:r>
              <a:rPr lang="en-US" dirty="0"/>
              <a:t> </a:t>
            </a:r>
            <a:r>
              <a:rPr lang="en-US" dirty="0" err="1"/>
              <a:t>liệu</a:t>
            </a:r>
            <a:r>
              <a:rPr lang="en-US" dirty="0"/>
              <a:t> </a:t>
            </a:r>
            <a:r>
              <a:rPr lang="en-US" dirty="0" err="1"/>
              <a:t>hoặc</a:t>
            </a:r>
            <a:r>
              <a:rPr lang="en-US" dirty="0"/>
              <a:t> </a:t>
            </a:r>
            <a:r>
              <a:rPr lang="en-US" dirty="0" err="1"/>
              <a:t>máy</a:t>
            </a:r>
            <a:r>
              <a:rPr lang="en-US" dirty="0"/>
              <a:t> </a:t>
            </a:r>
            <a:r>
              <a:rPr lang="en-US" dirty="0" err="1"/>
              <a:t>tính</a:t>
            </a:r>
            <a:r>
              <a:rPr lang="en-US" dirty="0"/>
              <a:t> </a:t>
            </a:r>
            <a:r>
              <a:rPr lang="en-US" dirty="0" err="1"/>
              <a:t>cá</a:t>
            </a:r>
            <a:r>
              <a:rPr lang="en-US" dirty="0"/>
              <a:t> </a:t>
            </a:r>
            <a:r>
              <a:rPr lang="en-US" dirty="0" err="1"/>
              <a:t>nhân</a:t>
            </a:r>
            <a:r>
              <a:rPr lang="en-US" dirty="0"/>
              <a:t> </a:t>
            </a:r>
            <a:r>
              <a:rPr lang="en-US" dirty="0" err="1"/>
              <a:t>của</a:t>
            </a:r>
            <a:r>
              <a:rPr lang="en-US" dirty="0"/>
              <a:t> </a:t>
            </a:r>
            <a:r>
              <a:rPr lang="en-US" dirty="0" err="1"/>
              <a:t>chúng</a:t>
            </a:r>
            <a:r>
              <a:rPr lang="en-US" dirty="0"/>
              <a:t> ta </a:t>
            </a:r>
            <a:r>
              <a:rPr lang="en-US" dirty="0" err="1"/>
              <a:t>để</a:t>
            </a:r>
            <a:r>
              <a:rPr lang="en-US" dirty="0"/>
              <a:t> </a:t>
            </a:r>
            <a:r>
              <a:rPr lang="en-US" dirty="0" err="1"/>
              <a:t>chiếm</a:t>
            </a:r>
            <a:r>
              <a:rPr lang="en-US" dirty="0"/>
              <a:t> </a:t>
            </a:r>
            <a:r>
              <a:rPr lang="en-US" dirty="0" err="1"/>
              <a:t>lấy</a:t>
            </a:r>
            <a:r>
              <a:rPr lang="en-US" dirty="0"/>
              <a:t> </a:t>
            </a:r>
            <a:r>
              <a:rPr lang="en-US" dirty="0" err="1"/>
              <a:t>các</a:t>
            </a:r>
            <a:r>
              <a:rPr lang="en-US" dirty="0"/>
              <a:t> </a:t>
            </a:r>
            <a:r>
              <a:rPr lang="en-US" dirty="0" err="1"/>
              <a:t>dữ</a:t>
            </a:r>
            <a:r>
              <a:rPr lang="en-US" dirty="0"/>
              <a:t> </a:t>
            </a:r>
            <a:r>
              <a:rPr lang="en-US" dirty="0" err="1"/>
              <a:t>liệu</a:t>
            </a:r>
            <a:r>
              <a:rPr lang="en-US" dirty="0"/>
              <a:t> </a:t>
            </a:r>
            <a:r>
              <a:rPr lang="en-US" dirty="0" err="1"/>
              <a:t>đó</a:t>
            </a:r>
            <a:r>
              <a:rPr lang="en-US" dirty="0"/>
              <a:t>. </a:t>
            </a:r>
            <a:r>
              <a:rPr lang="en-US" dirty="0" err="1"/>
              <a:t>Vì</a:t>
            </a:r>
            <a:r>
              <a:rPr lang="en-US" dirty="0"/>
              <a:t> </a:t>
            </a:r>
            <a:r>
              <a:rPr lang="en-US" dirty="0" err="1"/>
              <a:t>thế</a:t>
            </a:r>
            <a:r>
              <a:rPr lang="en-US" dirty="0"/>
              <a:t> </a:t>
            </a:r>
            <a:r>
              <a:rPr lang="en-US" dirty="0" err="1"/>
              <a:t>trong</a:t>
            </a:r>
            <a:r>
              <a:rPr lang="en-US" dirty="0"/>
              <a:t> </a:t>
            </a:r>
            <a:r>
              <a:rPr lang="en-US" dirty="0" err="1"/>
              <a:t>thời</a:t>
            </a:r>
            <a:r>
              <a:rPr lang="en-US" dirty="0"/>
              <a:t> </a:t>
            </a:r>
            <a:r>
              <a:rPr lang="en-US" dirty="0" err="1"/>
              <a:t>kỳ</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4.0 con </a:t>
            </a:r>
            <a:r>
              <a:rPr lang="en-US" dirty="0" err="1"/>
              <a:t>người</a:t>
            </a:r>
            <a:r>
              <a:rPr lang="en-US" dirty="0"/>
              <a:t> </a:t>
            </a:r>
            <a:r>
              <a:rPr lang="en-US" dirty="0" err="1"/>
              <a:t>sẽ</a:t>
            </a:r>
            <a:r>
              <a:rPr lang="en-US" dirty="0"/>
              <a:t> </a:t>
            </a:r>
            <a:r>
              <a:rPr lang="en-US" dirty="0" err="1"/>
              <a:t>đối</a:t>
            </a:r>
            <a:r>
              <a:rPr lang="en-US" dirty="0"/>
              <a:t> </a:t>
            </a:r>
            <a:r>
              <a:rPr lang="en-US" dirty="0" err="1"/>
              <a:t>mặt</a:t>
            </a:r>
            <a:r>
              <a:rPr lang="en-US" dirty="0"/>
              <a:t> </a:t>
            </a:r>
            <a:r>
              <a:rPr lang="en-US" dirty="0" err="1"/>
              <a:t>với</a:t>
            </a:r>
            <a:r>
              <a:rPr lang="en-US" dirty="0"/>
              <a:t> </a:t>
            </a:r>
            <a:r>
              <a:rPr lang="en-US" dirty="0" err="1"/>
              <a:t>nguy</a:t>
            </a:r>
            <a:r>
              <a:rPr lang="en-US" dirty="0"/>
              <a:t> </a:t>
            </a:r>
            <a:r>
              <a:rPr lang="en-US" dirty="0" err="1"/>
              <a:t>cơ</a:t>
            </a:r>
            <a:r>
              <a:rPr lang="en-US" dirty="0"/>
              <a:t> </a:t>
            </a:r>
            <a:r>
              <a:rPr lang="en-US" dirty="0" err="1"/>
              <a:t>bảo</a:t>
            </a:r>
            <a:r>
              <a:rPr lang="en-US" dirty="0"/>
              <a:t> </a:t>
            </a:r>
            <a:r>
              <a:rPr lang="en-US" dirty="0" err="1"/>
              <a:t>mật</a:t>
            </a:r>
            <a:r>
              <a:rPr lang="en-US" dirty="0"/>
              <a:t> </a:t>
            </a:r>
            <a:r>
              <a:rPr lang="en-US" dirty="0" err="1"/>
              <a:t>dữ</a:t>
            </a:r>
            <a:r>
              <a:rPr lang="en-US" dirty="0"/>
              <a:t> </a:t>
            </a:r>
            <a:r>
              <a:rPr lang="en-US" dirty="0" err="1"/>
              <a:t>liệu</a:t>
            </a:r>
            <a:r>
              <a:rPr lang="en-US" dirty="0"/>
              <a:t> </a:t>
            </a:r>
            <a:r>
              <a:rPr lang="en-US" dirty="0" err="1"/>
              <a:t>cá</a:t>
            </a:r>
            <a:r>
              <a:rPr lang="en-US" dirty="0"/>
              <a:t> </a:t>
            </a:r>
            <a:r>
              <a:rPr lang="en-US" dirty="0" err="1"/>
              <a:t>nhân</a:t>
            </a:r>
            <a:r>
              <a:rPr lang="en-US" dirty="0"/>
              <a:t> </a:t>
            </a:r>
            <a:r>
              <a:rPr lang="en-US" dirty="0" err="1"/>
              <a:t>vô</a:t>
            </a:r>
            <a:r>
              <a:rPr lang="en-US" dirty="0"/>
              <a:t> </a:t>
            </a:r>
            <a:r>
              <a:rPr lang="en-US" dirty="0" err="1"/>
              <a:t>cùng</a:t>
            </a:r>
            <a:r>
              <a:rPr lang="en-US" dirty="0"/>
              <a:t> </a:t>
            </a:r>
            <a:r>
              <a:rPr lang="en-US" dirty="0" err="1"/>
              <a:t>lớn</a:t>
            </a:r>
            <a:r>
              <a:rPr lang="en-US" dirty="0"/>
              <a:t>.</a:t>
            </a:r>
          </a:p>
          <a:p>
            <a:pPr marL="0" indent="0">
              <a:buNone/>
            </a:pPr>
            <a:endParaRPr lang="en-US" dirty="0"/>
          </a:p>
        </p:txBody>
      </p:sp>
    </p:spTree>
    <p:extLst>
      <p:ext uri="{BB962C8B-B14F-4D97-AF65-F5344CB8AC3E}">
        <p14:creationId xmlns:p14="http://schemas.microsoft.com/office/powerpoint/2010/main" val="2454956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DAA5C-EDA1-4E7F-B7AA-A09B48651C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283B6F9-8CA9-4EED-8621-E5431C1329B5}"/>
              </a:ext>
            </a:extLst>
          </p:cNvPr>
          <p:cNvSpPr>
            <a:spLocks noGrp="1"/>
          </p:cNvSpPr>
          <p:nvPr>
            <p:ph idx="1"/>
          </p:nvPr>
        </p:nvSpPr>
        <p:spPr/>
        <p:txBody>
          <a:bodyPr/>
          <a:lstStyle/>
          <a:p>
            <a:r>
              <a:rPr lang="en-US" b="1" dirty="0" err="1"/>
              <a:t>Nguy</a:t>
            </a:r>
            <a:r>
              <a:rPr lang="en-US" b="1" dirty="0"/>
              <a:t> </a:t>
            </a:r>
            <a:r>
              <a:rPr lang="en-US" b="1" dirty="0" err="1"/>
              <a:t>cơ</a:t>
            </a:r>
            <a:r>
              <a:rPr lang="en-US" b="1" dirty="0"/>
              <a:t> </a:t>
            </a:r>
            <a:r>
              <a:rPr lang="en-US" b="1" dirty="0" err="1"/>
              <a:t>bị</a:t>
            </a:r>
            <a:r>
              <a:rPr lang="en-US" b="1" dirty="0"/>
              <a:t> hacker can </a:t>
            </a:r>
            <a:r>
              <a:rPr lang="en-US" b="1" dirty="0" err="1"/>
              <a:t>thiệp</a:t>
            </a:r>
            <a:r>
              <a:rPr lang="en-US" b="1" dirty="0"/>
              <a:t> </a:t>
            </a:r>
            <a:r>
              <a:rPr lang="en-US" b="1" dirty="0" err="1"/>
              <a:t>vào</a:t>
            </a:r>
            <a:r>
              <a:rPr lang="en-US" b="1" dirty="0"/>
              <a:t> </a:t>
            </a:r>
            <a:r>
              <a:rPr lang="en-US" b="1" dirty="0" err="1"/>
              <a:t>hệ</a:t>
            </a:r>
            <a:r>
              <a:rPr lang="en-US" b="1" dirty="0"/>
              <a:t> </a:t>
            </a:r>
            <a:r>
              <a:rPr lang="en-US" b="1" dirty="0" err="1"/>
              <a:t>thống</a:t>
            </a:r>
            <a:r>
              <a:rPr lang="en-US" b="1" dirty="0"/>
              <a:t> </a:t>
            </a:r>
            <a:r>
              <a:rPr lang="en-US" b="1" dirty="0" err="1"/>
              <a:t>sản</a:t>
            </a:r>
            <a:r>
              <a:rPr lang="en-US" b="1" dirty="0"/>
              <a:t> </a:t>
            </a:r>
            <a:r>
              <a:rPr lang="en-US" b="1" dirty="0" err="1"/>
              <a:t>xuất</a:t>
            </a:r>
            <a:r>
              <a:rPr lang="en-US" b="1" dirty="0"/>
              <a:t>, </a:t>
            </a:r>
            <a:r>
              <a:rPr lang="en-US" b="1" dirty="0" err="1"/>
              <a:t>điều</a:t>
            </a:r>
            <a:r>
              <a:rPr lang="en-US" b="1" dirty="0"/>
              <a:t> </a:t>
            </a:r>
            <a:r>
              <a:rPr lang="en-US" b="1" dirty="0" err="1"/>
              <a:t>hành</a:t>
            </a:r>
            <a:endParaRPr lang="en-US" b="1" dirty="0"/>
          </a:p>
          <a:p>
            <a:pPr marL="0" indent="0">
              <a:buNone/>
            </a:pP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4.0 </a:t>
            </a:r>
            <a:r>
              <a:rPr lang="en-US" dirty="0" err="1"/>
              <a:t>sử</a:t>
            </a:r>
            <a:r>
              <a:rPr lang="en-US" dirty="0"/>
              <a:t> </a:t>
            </a:r>
            <a:r>
              <a:rPr lang="en-US" dirty="0" err="1"/>
              <a:t>dùng</a:t>
            </a:r>
            <a:r>
              <a:rPr lang="en-US" dirty="0"/>
              <a:t> </a:t>
            </a:r>
            <a:r>
              <a:rPr lang="en-US" dirty="0" err="1"/>
              <a:t>công</a:t>
            </a:r>
            <a:r>
              <a:rPr lang="en-US" dirty="0"/>
              <a:t> </a:t>
            </a:r>
            <a:r>
              <a:rPr lang="en-US" dirty="0" err="1"/>
              <a:t>nghệ</a:t>
            </a:r>
            <a:r>
              <a:rPr lang="en-US" dirty="0"/>
              <a:t> </a:t>
            </a:r>
            <a:r>
              <a:rPr lang="en-US" dirty="0" err="1"/>
              <a:t>để</a:t>
            </a:r>
            <a:r>
              <a:rPr lang="en-US" dirty="0"/>
              <a:t> </a:t>
            </a:r>
            <a:r>
              <a:rPr lang="en-US" dirty="0" err="1"/>
              <a:t>kết</a:t>
            </a:r>
            <a:r>
              <a:rPr lang="en-US" dirty="0"/>
              <a:t> </a:t>
            </a:r>
            <a:r>
              <a:rPr lang="en-US" dirty="0" err="1"/>
              <a:t>nối</a:t>
            </a:r>
            <a:r>
              <a:rPr lang="en-US" dirty="0"/>
              <a:t> </a:t>
            </a:r>
            <a:r>
              <a:rPr lang="en-US" dirty="0" err="1"/>
              <a:t>mọi</a:t>
            </a:r>
            <a:r>
              <a:rPr lang="en-US" dirty="0"/>
              <a:t> </a:t>
            </a:r>
            <a:r>
              <a:rPr lang="en-US" dirty="0" err="1"/>
              <a:t>thứ</a:t>
            </a:r>
            <a:r>
              <a:rPr lang="en-US" dirty="0"/>
              <a:t>, </a:t>
            </a:r>
            <a:r>
              <a:rPr lang="en-US" dirty="0" err="1"/>
              <a:t>đây</a:t>
            </a:r>
            <a:r>
              <a:rPr lang="en-US" dirty="0"/>
              <a:t> </a:t>
            </a:r>
            <a:r>
              <a:rPr lang="en-US" dirty="0" err="1"/>
              <a:t>cũng</a:t>
            </a:r>
            <a:r>
              <a:rPr lang="en-US" dirty="0"/>
              <a:t> </a:t>
            </a:r>
            <a:r>
              <a:rPr lang="en-US" dirty="0" err="1"/>
              <a:t>chính</a:t>
            </a:r>
            <a:r>
              <a:rPr lang="en-US" dirty="0"/>
              <a:t> </a:t>
            </a:r>
            <a:r>
              <a:rPr lang="en-US" dirty="0" err="1"/>
              <a:t>là</a:t>
            </a:r>
            <a:r>
              <a:rPr lang="en-US" dirty="0"/>
              <a:t> </a:t>
            </a:r>
            <a:r>
              <a:rPr lang="en-US" dirty="0" err="1"/>
              <a:t>điểm</a:t>
            </a:r>
            <a:r>
              <a:rPr lang="en-US" dirty="0"/>
              <a:t> </a:t>
            </a:r>
            <a:r>
              <a:rPr lang="en-US" dirty="0" err="1"/>
              <a:t>yếu</a:t>
            </a:r>
            <a:r>
              <a:rPr lang="en-US" dirty="0"/>
              <a:t> </a:t>
            </a:r>
            <a:r>
              <a:rPr lang="en-US" dirty="0" err="1"/>
              <a:t>dễ</a:t>
            </a:r>
            <a:r>
              <a:rPr lang="en-US" dirty="0"/>
              <a:t> </a:t>
            </a:r>
            <a:r>
              <a:rPr lang="en-US" dirty="0" err="1"/>
              <a:t>bị</a:t>
            </a:r>
            <a:r>
              <a:rPr lang="en-US" dirty="0"/>
              <a:t> </a:t>
            </a:r>
            <a:r>
              <a:rPr lang="en-US" dirty="0" err="1"/>
              <a:t>khai</a:t>
            </a:r>
            <a:r>
              <a:rPr lang="en-US" dirty="0"/>
              <a:t> </a:t>
            </a:r>
            <a:r>
              <a:rPr lang="en-US" dirty="0" err="1"/>
              <a:t>thác</a:t>
            </a:r>
            <a:r>
              <a:rPr lang="en-US" dirty="0"/>
              <a:t> </a:t>
            </a:r>
            <a:r>
              <a:rPr lang="en-US" dirty="0" err="1"/>
              <a:t>nhất</a:t>
            </a:r>
            <a:r>
              <a:rPr lang="en-US" dirty="0"/>
              <a:t>. </a:t>
            </a:r>
            <a:r>
              <a:rPr lang="en-US" dirty="0" err="1"/>
              <a:t>Các</a:t>
            </a:r>
            <a:r>
              <a:rPr lang="en-US" dirty="0"/>
              <a:t> hacker </a:t>
            </a:r>
            <a:r>
              <a:rPr lang="en-US" dirty="0" err="1"/>
              <a:t>có</a:t>
            </a:r>
            <a:r>
              <a:rPr lang="en-US" dirty="0"/>
              <a:t> </a:t>
            </a:r>
            <a:r>
              <a:rPr lang="en-US" dirty="0" err="1"/>
              <a:t>thể</a:t>
            </a:r>
            <a:r>
              <a:rPr lang="en-US" dirty="0"/>
              <a:t> </a:t>
            </a:r>
            <a:r>
              <a:rPr lang="en-US" dirty="0" err="1"/>
              <a:t>tấn</a:t>
            </a:r>
            <a:r>
              <a:rPr lang="en-US" dirty="0"/>
              <a:t> </a:t>
            </a:r>
            <a:r>
              <a:rPr lang="en-US" dirty="0" err="1"/>
              <a:t>công</a:t>
            </a:r>
            <a:r>
              <a:rPr lang="en-US" dirty="0"/>
              <a:t> </a:t>
            </a:r>
            <a:r>
              <a:rPr lang="en-US" dirty="0" err="1"/>
              <a:t>vào</a:t>
            </a:r>
            <a:r>
              <a:rPr lang="en-US" dirty="0"/>
              <a:t> </a:t>
            </a:r>
            <a:r>
              <a:rPr lang="en-US" dirty="0" err="1"/>
              <a:t>phần</a:t>
            </a:r>
            <a:r>
              <a:rPr lang="en-US" dirty="0"/>
              <a:t> </a:t>
            </a:r>
            <a:r>
              <a:rPr lang="en-US" dirty="0" err="1"/>
              <a:t>mềm</a:t>
            </a:r>
            <a:r>
              <a:rPr lang="en-US" dirty="0"/>
              <a:t>, </a:t>
            </a:r>
            <a:r>
              <a:rPr lang="en-US" dirty="0" err="1"/>
              <a:t>mạng</a:t>
            </a:r>
            <a:r>
              <a:rPr lang="en-US" dirty="0"/>
              <a:t> </a:t>
            </a:r>
            <a:r>
              <a:rPr lang="en-US" dirty="0" err="1"/>
              <a:t>lưới</a:t>
            </a:r>
            <a:r>
              <a:rPr lang="en-US" dirty="0"/>
              <a:t> </a:t>
            </a:r>
            <a:r>
              <a:rPr lang="en-US" dirty="0" err="1"/>
              <a:t>quản</a:t>
            </a:r>
            <a:r>
              <a:rPr lang="en-US" dirty="0"/>
              <a:t> </a:t>
            </a:r>
            <a:r>
              <a:rPr lang="en-US" dirty="0" err="1"/>
              <a:t>lý</a:t>
            </a:r>
            <a:r>
              <a:rPr lang="en-US" dirty="0"/>
              <a:t> </a:t>
            </a:r>
            <a:r>
              <a:rPr lang="en-US" dirty="0" err="1"/>
              <a:t>để</a:t>
            </a:r>
            <a:r>
              <a:rPr lang="en-US" dirty="0"/>
              <a:t> can </a:t>
            </a:r>
            <a:r>
              <a:rPr lang="en-US" dirty="0" err="1"/>
              <a:t>thiệp</a:t>
            </a:r>
            <a:r>
              <a:rPr lang="en-US" dirty="0"/>
              <a:t> </a:t>
            </a:r>
            <a:r>
              <a:rPr lang="en-US" dirty="0" err="1"/>
              <a:t>vào</a:t>
            </a:r>
            <a:r>
              <a:rPr lang="en-US" dirty="0"/>
              <a:t> </a:t>
            </a:r>
            <a:r>
              <a:rPr lang="en-US" dirty="0" err="1"/>
              <a:t>hệ</a:t>
            </a:r>
            <a:r>
              <a:rPr lang="en-US" dirty="0"/>
              <a:t> </a:t>
            </a:r>
            <a:r>
              <a:rPr lang="en-US" dirty="0" err="1"/>
              <a:t>thống</a:t>
            </a:r>
            <a:r>
              <a:rPr lang="en-US" dirty="0"/>
              <a:t> </a:t>
            </a:r>
            <a:r>
              <a:rPr lang="en-US" dirty="0" err="1"/>
              <a:t>sản</a:t>
            </a:r>
            <a:r>
              <a:rPr lang="en-US" dirty="0"/>
              <a:t> </a:t>
            </a:r>
            <a:r>
              <a:rPr lang="en-US" dirty="0" err="1"/>
              <a:t>xuất</a:t>
            </a:r>
            <a:r>
              <a:rPr lang="en-US" dirty="0"/>
              <a:t>. </a:t>
            </a:r>
            <a:r>
              <a:rPr lang="en-US" dirty="0" err="1"/>
              <a:t>Thậm</a:t>
            </a:r>
            <a:r>
              <a:rPr lang="en-US" dirty="0"/>
              <a:t> </a:t>
            </a:r>
            <a:r>
              <a:rPr lang="en-US" dirty="0" err="1"/>
              <a:t>chí</a:t>
            </a:r>
            <a:r>
              <a:rPr lang="en-US" dirty="0"/>
              <a:t> </a:t>
            </a:r>
            <a:r>
              <a:rPr lang="en-US" dirty="0" err="1"/>
              <a:t>chúng</a:t>
            </a:r>
            <a:r>
              <a:rPr lang="en-US" dirty="0"/>
              <a:t> </a:t>
            </a:r>
            <a:r>
              <a:rPr lang="en-US" dirty="0" err="1"/>
              <a:t>có</a:t>
            </a:r>
            <a:r>
              <a:rPr lang="en-US" dirty="0"/>
              <a:t> </a:t>
            </a:r>
            <a:r>
              <a:rPr lang="en-US" dirty="0" err="1"/>
              <a:t>thể</a:t>
            </a:r>
            <a:r>
              <a:rPr lang="en-US" dirty="0"/>
              <a:t> </a:t>
            </a:r>
            <a:r>
              <a:rPr lang="en-US" dirty="0" err="1"/>
              <a:t>chiếm</a:t>
            </a:r>
            <a:r>
              <a:rPr lang="en-US" dirty="0"/>
              <a:t> </a:t>
            </a:r>
            <a:r>
              <a:rPr lang="en-US" dirty="0" err="1"/>
              <a:t>quyền</a:t>
            </a:r>
            <a:r>
              <a:rPr lang="en-US" dirty="0"/>
              <a:t> </a:t>
            </a:r>
            <a:r>
              <a:rPr lang="en-US" dirty="0" err="1"/>
              <a:t>điều</a:t>
            </a:r>
            <a:r>
              <a:rPr lang="en-US" dirty="0"/>
              <a:t> </a:t>
            </a:r>
            <a:r>
              <a:rPr lang="en-US" dirty="0" err="1"/>
              <a:t>khiển</a:t>
            </a:r>
            <a:r>
              <a:rPr lang="en-US" dirty="0"/>
              <a:t> </a:t>
            </a:r>
            <a:r>
              <a:rPr lang="en-US" dirty="0" err="1"/>
              <a:t>cả</a:t>
            </a:r>
            <a:r>
              <a:rPr lang="en-US" dirty="0"/>
              <a:t> </a:t>
            </a:r>
            <a:r>
              <a:rPr lang="en-US" dirty="0" err="1"/>
              <a:t>hệ</a:t>
            </a:r>
            <a:r>
              <a:rPr lang="en-US" dirty="0"/>
              <a:t> </a:t>
            </a:r>
            <a:r>
              <a:rPr lang="en-US" dirty="0" err="1"/>
              <a:t>thống</a:t>
            </a:r>
            <a:r>
              <a:rPr lang="en-US" dirty="0"/>
              <a:t> </a:t>
            </a:r>
            <a:r>
              <a:rPr lang="en-US" dirty="0" err="1"/>
              <a:t>công</a:t>
            </a:r>
            <a:r>
              <a:rPr lang="en-US" dirty="0"/>
              <a:t> ty, </a:t>
            </a:r>
            <a:r>
              <a:rPr lang="en-US" dirty="0" err="1"/>
              <a:t>doanh</a:t>
            </a:r>
            <a:r>
              <a:rPr lang="en-US" dirty="0"/>
              <a:t> </a:t>
            </a:r>
            <a:r>
              <a:rPr lang="en-US" dirty="0" err="1"/>
              <a:t>nghiệp</a:t>
            </a:r>
            <a:r>
              <a:rPr lang="en-US" dirty="0"/>
              <a:t> </a:t>
            </a:r>
            <a:r>
              <a:rPr lang="en-US" dirty="0" err="1"/>
              <a:t>trước</a:t>
            </a:r>
            <a:r>
              <a:rPr lang="en-US" dirty="0"/>
              <a:t> </a:t>
            </a:r>
            <a:r>
              <a:rPr lang="en-US" dirty="0" err="1"/>
              <a:t>sự</a:t>
            </a:r>
            <a:r>
              <a:rPr lang="en-US" dirty="0"/>
              <a:t> </a:t>
            </a:r>
            <a:r>
              <a:rPr lang="en-US" dirty="0" err="1"/>
              <a:t>bất</a:t>
            </a:r>
            <a:r>
              <a:rPr lang="en-US" dirty="0"/>
              <a:t> </a:t>
            </a:r>
            <a:r>
              <a:rPr lang="en-US" dirty="0" err="1"/>
              <a:t>lực</a:t>
            </a:r>
            <a:r>
              <a:rPr lang="en-US" dirty="0"/>
              <a:t> </a:t>
            </a:r>
            <a:r>
              <a:rPr lang="en-US" dirty="0" err="1"/>
              <a:t>của</a:t>
            </a:r>
            <a:r>
              <a:rPr lang="en-US" dirty="0"/>
              <a:t> </a:t>
            </a:r>
            <a:r>
              <a:rPr lang="en-US" dirty="0" err="1"/>
              <a:t>chúng</a:t>
            </a:r>
            <a:r>
              <a:rPr lang="en-US" dirty="0"/>
              <a:t> ta.</a:t>
            </a:r>
          </a:p>
          <a:p>
            <a:pPr marL="0" indent="0">
              <a:buNone/>
            </a:pPr>
            <a:endParaRPr lang="en-US" dirty="0"/>
          </a:p>
        </p:txBody>
      </p:sp>
    </p:spTree>
    <p:extLst>
      <p:ext uri="{BB962C8B-B14F-4D97-AF65-F5344CB8AC3E}">
        <p14:creationId xmlns:p14="http://schemas.microsoft.com/office/powerpoint/2010/main" val="31324731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0</TotalTime>
  <Words>1763</Words>
  <Application>Microsoft Office PowerPoint</Application>
  <PresentationFormat>Widescreen</PresentationFormat>
  <Paragraphs>43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Segoe UI</vt:lpstr>
      <vt:lpstr>Trebuchet MS</vt:lpstr>
      <vt:lpstr>Wingdings 3</vt:lpstr>
      <vt:lpstr>Facet</vt:lpstr>
      <vt:lpstr>Công nghiệp 4.0 và cuộc sống hiện nay </vt:lpstr>
      <vt:lpstr>Lợi ích của cách mạng công nghiệp 4.0</vt:lpstr>
      <vt:lpstr>PowerPoint Presentation</vt:lpstr>
      <vt:lpstr>PowerPoint Presentation</vt:lpstr>
      <vt:lpstr>PowerPoint Presentation</vt:lpstr>
      <vt:lpstr>PowerPoint Presentation</vt:lpstr>
      <vt:lpstr>Hậu Quả</vt:lpstr>
      <vt:lpstr>PowerPoint Presentation</vt:lpstr>
      <vt:lpstr>PowerPoint Presentation</vt:lpstr>
      <vt:lpstr>PowerPoint Presentation</vt:lpstr>
      <vt:lpstr>Tác động của cuộc cách mạng công nghiệp 4.0 tới sự định hình đô thị thông minh </vt:lpstr>
      <vt:lpstr>Cách mạng công nghiệp 4.0: Thách thức hay thời cơ của người trẻ? </vt:lpstr>
      <vt:lpstr>Cách mạng công nghiệp 4.0 và những vấn đề đặt ra với Việt Nam </vt:lpstr>
      <vt:lpstr>Giải pháp chung </vt:lpstr>
      <vt:lpstr>PowerPoint Presentation</vt:lpstr>
      <vt:lpstr>Giải pháp đối với bản thân mỗi người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nghiệp 4.0 và cuộc sống hiện nay </dc:title>
  <dc:creator>PHẠM ĐÌNH VĂN</dc:creator>
  <cp:lastModifiedBy>PHẠM ĐÌNH VĂN</cp:lastModifiedBy>
  <cp:revision>2</cp:revision>
  <dcterms:created xsi:type="dcterms:W3CDTF">2019-05-31T02:24:04Z</dcterms:created>
  <dcterms:modified xsi:type="dcterms:W3CDTF">2019-05-31T02:24:52Z</dcterms:modified>
</cp:coreProperties>
</file>