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69" r:id="rId4"/>
    <p:sldId id="270" r:id="rId5"/>
    <p:sldId id="276" r:id="rId6"/>
    <p:sldId id="268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4" r:id="rId34"/>
    <p:sldId id="300" r:id="rId35"/>
    <p:sldId id="301" r:id="rId36"/>
    <p:sldId id="302" r:id="rId37"/>
    <p:sldId id="305" r:id="rId38"/>
    <p:sldId id="306" r:id="rId39"/>
    <p:sldId id="307" r:id="rId40"/>
    <p:sldId id="309" r:id="rId41"/>
    <p:sldId id="310" r:id="rId42"/>
    <p:sldId id="311" r:id="rId43"/>
    <p:sldId id="314" r:id="rId44"/>
    <p:sldId id="315" r:id="rId45"/>
    <p:sldId id="316" r:id="rId46"/>
    <p:sldId id="31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65"/>
    <a:srgbClr val="64C7E9"/>
    <a:srgbClr val="A8589E"/>
    <a:srgbClr val="FECC36"/>
    <a:srgbClr val="EC5F77"/>
    <a:srgbClr val="5EB130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4" y="0"/>
            <a:ext cx="1280066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Bài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Tập Python Cơ Bản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1359172"/>
            <a:ext cx="3214957" cy="909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4440" y="2507268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</a:rPr>
              <a:t>BÀI TẬP PYTHON CƠ BẢN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225" y="3474626"/>
            <a:ext cx="7067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UTM Avo" panose="02040603050506020204" pitchFamily="18" charset="0"/>
                <a:ea typeface="Roboto" pitchFamily="2" charset="0"/>
              </a:rPr>
              <a:t>Chương </a:t>
            </a:r>
            <a:r>
              <a:rPr lang="en-US" sz="4000" b="1" dirty="0" smtClean="0">
                <a:solidFill>
                  <a:schemeClr val="bg1"/>
                </a:solidFill>
                <a:latin typeface="UTM Avo" panose="02040603050506020204" pitchFamily="18" charset="0"/>
                <a:ea typeface="Roboto" pitchFamily="2" charset="0"/>
              </a:rPr>
              <a:t>2 Làm Quen Với Môi Trường Tương Tác Python</a:t>
            </a:r>
            <a:endParaRPr lang="en-US" sz="4000" b="1" dirty="0">
              <a:solidFill>
                <a:schemeClr val="bg1"/>
              </a:solidFill>
              <a:latin typeface="UTM Avo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1.9. Biên soạn chương trình đơn giản sau trên trình soạn thảo PyCharm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571" y="2047875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# Chương trình đầu tiên</a:t>
            </a:r>
          </a:p>
          <a:p>
            <a:r>
              <a:rPr lang="vi-VN" dirty="0"/>
              <a:t>x = "Hello World!"</a:t>
            </a:r>
          </a:p>
          <a:p>
            <a:r>
              <a:rPr lang="vi-VN" dirty="0"/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1.10. Theo bạn có thể copy các lệnh từ tệp *.py vào cửa sổ Python Shell được hay không?</a:t>
            </a:r>
          </a:p>
        </p:txBody>
      </p:sp>
    </p:spTree>
    <p:extLst>
      <p:ext uri="{BB962C8B-B14F-4D97-AF65-F5344CB8AC3E}">
        <p14:creationId xmlns:p14="http://schemas.microsoft.com/office/powerpoint/2010/main" val="20408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1.10. Theo bạn có thể copy các lệnh từ tệp *.py vào cửa sổ Python Shell được hay không?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7482" y="214089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en-US" dirty="0"/>
              <a:t>Có thể.  </a:t>
            </a:r>
          </a:p>
        </p:txBody>
      </p:sp>
    </p:spTree>
    <p:extLst>
      <p:ext uri="{BB962C8B-B14F-4D97-AF65-F5344CB8AC3E}">
        <p14:creationId xmlns:p14="http://schemas.microsoft.com/office/powerpoint/2010/main" val="23695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1.11. Trong các lệnh sau, lệnh nào l lệnh Python đúng?</a:t>
            </a:r>
          </a:p>
        </p:txBody>
      </p:sp>
      <p:sp>
        <p:nvSpPr>
          <p:cNvPr id="8" name="Oval 7"/>
          <p:cNvSpPr/>
          <p:nvPr/>
        </p:nvSpPr>
        <p:spPr>
          <a:xfrm>
            <a:off x="3213538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0263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13538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0263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13538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0263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print(Hello World)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13538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0263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13538" y="4552818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0263" y="4527725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1.11. Trong các lệnh sau, lệnh nào l lệnh Python đúng?</a:t>
            </a:r>
          </a:p>
        </p:txBody>
      </p:sp>
      <p:sp>
        <p:nvSpPr>
          <p:cNvPr id="8" name="Oval 7"/>
          <p:cNvSpPr/>
          <p:nvPr/>
        </p:nvSpPr>
        <p:spPr>
          <a:xfrm>
            <a:off x="1247228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3953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247228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3953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247228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3953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print(Hello World)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247228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3953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9785" y="1969310"/>
            <a:ext cx="321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fi-FI" dirty="0"/>
              <a:t>A. Đúng; B: Sai; C: Sai; </a:t>
            </a:r>
            <a:endParaRPr lang="fi-FI" dirty="0" smtClean="0"/>
          </a:p>
          <a:p>
            <a:r>
              <a:rPr lang="fi-FI" dirty="0"/>
              <a:t>	</a:t>
            </a:r>
            <a:r>
              <a:rPr lang="fi-FI" dirty="0" smtClean="0"/>
              <a:t>D</a:t>
            </a:r>
            <a:r>
              <a:rPr lang="fi-FI" dirty="0"/>
              <a:t>. Đúng; E. </a:t>
            </a:r>
            <a:r>
              <a:rPr lang="fi-FI" dirty="0" smtClean="0"/>
              <a:t>Sai</a:t>
            </a:r>
            <a:endParaRPr lang="fi-FI" dirty="0"/>
          </a:p>
        </p:txBody>
      </p:sp>
      <p:sp>
        <p:nvSpPr>
          <p:cNvPr id="16" name="Oval 15"/>
          <p:cNvSpPr/>
          <p:nvPr/>
        </p:nvSpPr>
        <p:spPr>
          <a:xfrm>
            <a:off x="1247228" y="4552818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3953" y="4527725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9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1.12. Để viết chú thích cho lệnh trong Python người ta dùng ký tự nào dưới đây:</a:t>
            </a:r>
          </a:p>
        </p:txBody>
      </p:sp>
      <p:sp>
        <p:nvSpPr>
          <p:cNvPr id="8" name="Oval 7"/>
          <p:cNvSpPr/>
          <p:nvPr/>
        </p:nvSpPr>
        <p:spPr>
          <a:xfrm>
            <a:off x="3218903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5628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18903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5628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/* */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18903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5628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Ký tự *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18903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5628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1.12. Để viết chú thích cho lệnh trong Python người ta dùng ký tự nào dưới đây:</a:t>
            </a:r>
          </a:p>
        </p:txBody>
      </p:sp>
      <p:sp>
        <p:nvSpPr>
          <p:cNvPr id="8" name="Oval 7"/>
          <p:cNvSpPr/>
          <p:nvPr/>
        </p:nvSpPr>
        <p:spPr>
          <a:xfrm>
            <a:off x="1247228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3953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247228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3953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/* */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247228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3953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Ký tự *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247228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3953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#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9785" y="1969310"/>
            <a:ext cx="130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fi-FI" dirty="0" smtClean="0"/>
              <a:t>D.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791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1.13. Có thể lập trình trực tiếp trong môi trường tương tác Python Shell được không?</a:t>
            </a:r>
          </a:p>
        </p:txBody>
      </p:sp>
    </p:spTree>
    <p:extLst>
      <p:ext uri="{BB962C8B-B14F-4D97-AF65-F5344CB8AC3E}">
        <p14:creationId xmlns:p14="http://schemas.microsoft.com/office/powerpoint/2010/main" val="24895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1.13. Có thể lập trình trực tiếp trong môi trường tương tác Python Shell được không?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010" y="1969310"/>
            <a:ext cx="801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vi-VN" dirty="0"/>
              <a:t> Trong môi trường Python Shell chỉ có thể lập trình theo từng lệnh.  </a:t>
            </a:r>
          </a:p>
        </p:txBody>
      </p:sp>
    </p:spTree>
    <p:extLst>
      <p:ext uri="{BB962C8B-B14F-4D97-AF65-F5344CB8AC3E}">
        <p14:creationId xmlns:p14="http://schemas.microsoft.com/office/powerpoint/2010/main" val="229440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1.14. Nếu copy nội dung một tệp chương trình *.py vào cửa sổ Python Shell thì có chạy được không?</a:t>
            </a:r>
          </a:p>
        </p:txBody>
      </p:sp>
    </p:spTree>
    <p:extLst>
      <p:ext uri="{BB962C8B-B14F-4D97-AF65-F5344CB8AC3E}">
        <p14:creationId xmlns:p14="http://schemas.microsoft.com/office/powerpoint/2010/main" val="4515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1.3. Lệnh print("Hà Nội", "Việt Nam") sẽ in ra kết quả như thế nào?</a:t>
            </a:r>
          </a:p>
        </p:txBody>
      </p:sp>
      <p:sp>
        <p:nvSpPr>
          <p:cNvPr id="8" name="Oval 7"/>
          <p:cNvSpPr/>
          <p:nvPr/>
        </p:nvSpPr>
        <p:spPr>
          <a:xfrm>
            <a:off x="3318313" y="213574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5038" y="211065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18313" y="275296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5038" y="272787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318313" y="342352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5038" y="339843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318313" y="409408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5038" y="4068994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1.14. Nếu copy nội dung một tệp chương trình *.py vào cửa sổ Python Shell thì có chạy được không?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32260" y="1969310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vi-VN" dirty="0"/>
              <a:t> Không thể nếu chương trình có 2 lệnh trở lên.</a:t>
            </a:r>
          </a:p>
        </p:txBody>
      </p:sp>
    </p:spTree>
    <p:extLst>
      <p:ext uri="{BB962C8B-B14F-4D97-AF65-F5344CB8AC3E}">
        <p14:creationId xmlns:p14="http://schemas.microsoft.com/office/powerpoint/2010/main" val="33218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1.15. Có thể gõ dấu cách phía trước một lệnh Python được không?</a:t>
            </a:r>
          </a:p>
        </p:txBody>
      </p:sp>
    </p:spTree>
    <p:extLst>
      <p:ext uri="{BB962C8B-B14F-4D97-AF65-F5344CB8AC3E}">
        <p14:creationId xmlns:p14="http://schemas.microsoft.com/office/powerpoint/2010/main" val="39501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1.15. Có thể gõ dấu cách phía trước một lệnh Python được không?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2435" y="196931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vi-VN" dirty="0"/>
              <a:t> </a:t>
            </a:r>
            <a:r>
              <a:rPr lang="en-US" dirty="0"/>
              <a:t>Không thể.</a:t>
            </a:r>
          </a:p>
        </p:txBody>
      </p:sp>
    </p:spTree>
    <p:extLst>
      <p:ext uri="{BB962C8B-B14F-4D97-AF65-F5344CB8AC3E}">
        <p14:creationId xmlns:p14="http://schemas.microsoft.com/office/powerpoint/2010/main" val="20182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25791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1.16. Vết chương trình in ra màn hình bài thơ sau: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ta?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Mười lăm năm ấy thiết tha mặn nồng.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không?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Nhìn cây nhớ núi, nhìn sồn nhớ nguồn.</a:t>
            </a:r>
          </a:p>
        </p:txBody>
      </p:sp>
    </p:spTree>
    <p:extLst>
      <p:ext uri="{BB962C8B-B14F-4D97-AF65-F5344CB8AC3E}">
        <p14:creationId xmlns:p14="http://schemas.microsoft.com/office/powerpoint/2010/main" val="31498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25791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1.16. Vết chương trình in ra màn hình bài thơ sau: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ta?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Mười lăm năm ấy thiết tha mặn nồng.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không?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Nhìn cây nhớ núi, nhìn sồn nhớ nguồn.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44" y="3343190"/>
            <a:ext cx="402011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15996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1.17.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tổng 1 + 2 + 3 + ... + 10.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15996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1.17.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tổng 1 + 2 + 3 + ... + 10.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51" y="1587927"/>
            <a:ext cx="5166490" cy="54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51" y="2534131"/>
            <a:ext cx="671524" cy="4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742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1.18.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</a:t>
            </a:r>
            <a:endParaRPr lang="en-US" sz="2400" b="1" dirty="0" smtClean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	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biểu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thức 1¹ + 2² + 3³ + 4⁴ + 5⁵.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742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1.18.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</a:t>
            </a:r>
            <a:endParaRPr lang="en-US" sz="2400" b="1" dirty="0" smtClean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	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biểu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thức 1¹ + 2² + 3³ + 4⁴ + 5⁵.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38" y="1841702"/>
            <a:ext cx="4474533" cy="698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38" y="2911000"/>
            <a:ext cx="753022" cy="4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6001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56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1.19. Lệnh print("Hà Nội", "thủ đô", "Việt Nam", sep="\n", end=" ") sẽ in ra kết quả như thế nào?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1.3. Lệnh print("Hà Nội", "Việt Nam") sẽ in ra kết quả như thế nào?</a:t>
            </a:r>
          </a:p>
        </p:txBody>
      </p:sp>
      <p:sp>
        <p:nvSpPr>
          <p:cNvPr id="8" name="Oval 7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9888" y="281178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6613" y="278668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9888" y="348234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613" y="345724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9888" y="415290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613" y="4127807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4420" y="216946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B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19" y="2663468"/>
            <a:ext cx="2676899" cy="2572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19" y="3116558"/>
            <a:ext cx="168616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6001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56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1.19. Lệnh print("Hà Nội", "thủ đô", "Việt Nam", sep="\n", end=" ") sẽ in ra kết quả như thế nào?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2" y="2001854"/>
            <a:ext cx="6214356" cy="58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2" y="2996724"/>
            <a:ext cx="1173108" cy="9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504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1.20. Các lệnh đã nhập trong Python Shell có thể sao chép sang cửa sổ soạn thảo lập trình được không?</a:t>
            </a:r>
          </a:p>
        </p:txBody>
      </p:sp>
    </p:spTree>
    <p:extLst>
      <p:ext uri="{BB962C8B-B14F-4D97-AF65-F5344CB8AC3E}">
        <p14:creationId xmlns:p14="http://schemas.microsoft.com/office/powerpoint/2010/main" val="36711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504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1.20. Các lệnh đã nhập trong Python Shell có thể sao chép sang cửa sổ soạn thảo lập trình được không?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6385" y="2064560"/>
            <a:ext cx="795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vi-VN" dirty="0"/>
              <a:t> Được, có thể sao chép lệnh từ Python Shell sang cửa sổ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2221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193287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2.1. Em hãy giải thích vì sao một biến nhớ trong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tại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các thời điểm khác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nhau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có thể gán các giá trị dữ liệu có kiểu khác nhau.</a:t>
            </a:r>
          </a:p>
          <a:p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193287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2.1. Em hãy giải thích vì sao một biến nhớ trong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tại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các thời điểm khác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nhau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có thể gán các giá trị dữ liệu có kiểu khác nhau.</a:t>
            </a:r>
          </a:p>
          <a:p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1924" y="2205876"/>
            <a:ext cx="8523487" cy="41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u="sng" dirty="0" smtClean="0">
                <a:solidFill>
                  <a:schemeClr val="accent5"/>
                </a:solidFill>
              </a:rPr>
              <a:t>Giải thích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Python </a:t>
            </a:r>
            <a:r>
              <a:rPr lang="vi-VN" dirty="0"/>
              <a:t>kiểm soát các tên biến nhớ và đối tượng dữ liệu độc lập.</a:t>
            </a:r>
            <a:br>
              <a:rPr lang="vi-VN" dirty="0"/>
            </a:br>
            <a:r>
              <a:rPr lang="vi-VN" dirty="0"/>
              <a:t>Khi thực hiện lệnh gán, thực chất Python sẽ "gán" đối tượng dữ liệu lên biến nhớ.</a:t>
            </a:r>
            <a:br>
              <a:rPr lang="vi-VN" dirty="0"/>
            </a:br>
            <a:r>
              <a:rPr lang="vi-VN" dirty="0"/>
              <a:t>Ví dụ khi thực hiện lệnh:</a:t>
            </a:r>
            <a:br>
              <a:rPr lang="vi-VN" dirty="0"/>
            </a:br>
            <a:r>
              <a:rPr lang="vi-VN" dirty="0"/>
              <a:t>x = 2</a:t>
            </a:r>
            <a:br>
              <a:rPr lang="vi-VN" dirty="0"/>
            </a:br>
            <a:r>
              <a:rPr lang="vi-VN" dirty="0"/>
              <a:t>Python sẽ thực hiện gắn tên x với đối tượng số nguyên 2. Nếu tại thời điểm khác,</a:t>
            </a:r>
            <a:br>
              <a:rPr lang="vi-VN" dirty="0"/>
            </a:br>
            <a:r>
              <a:rPr lang="vi-VN" dirty="0"/>
              <a:t>chúng ta thực hiện lệnh:</a:t>
            </a:r>
            <a:br>
              <a:rPr lang="vi-VN" dirty="0"/>
            </a:br>
            <a:r>
              <a:rPr lang="vi-VN" dirty="0"/>
              <a:t>x = "Hà Nội"</a:t>
            </a:r>
            <a:br>
              <a:rPr lang="vi-VN" dirty="0"/>
            </a:br>
            <a:r>
              <a:rPr lang="vi-VN" dirty="0"/>
              <a:t>Python sẽ gán tên x với đối tượng xâu ký tự "Hà Nội"</a:t>
            </a:r>
          </a:p>
          <a:p>
            <a:pPr>
              <a:lnSpc>
                <a:spcPct val="150000"/>
              </a:lnSpc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26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20135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2.2. Các lệnh sau đây có hợp lệ không?</a:t>
            </a:r>
          </a:p>
        </p:txBody>
      </p:sp>
      <p:sp>
        <p:nvSpPr>
          <p:cNvPr id="5" name="Oval 4"/>
          <p:cNvSpPr/>
          <p:nvPr/>
        </p:nvSpPr>
        <p:spPr>
          <a:xfrm>
            <a:off x="3218903" y="242666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5628" y="240157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y = z =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18903" y="304388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628" y="301879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x = 1, y = 2, z = 3</a:t>
            </a:r>
            <a:endParaRPr lang="pl-PL" dirty="0"/>
          </a:p>
        </p:txBody>
      </p:sp>
      <p:sp>
        <p:nvSpPr>
          <p:cNvPr id="9" name="Oval 8"/>
          <p:cNvSpPr/>
          <p:nvPr/>
        </p:nvSpPr>
        <p:spPr>
          <a:xfrm>
            <a:off x="3218903" y="371444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5628" y="368935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x, y = 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18903" y="438500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5628" y="435991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x, y, z = 1, 2, 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00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20135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2.2. Các lệnh sau đây có hợp lệ không?</a:t>
            </a:r>
          </a:p>
        </p:txBody>
      </p:sp>
      <p:sp>
        <p:nvSpPr>
          <p:cNvPr id="5" name="Oval 4"/>
          <p:cNvSpPr/>
          <p:nvPr/>
        </p:nvSpPr>
        <p:spPr>
          <a:xfrm>
            <a:off x="1257099" y="22751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824" y="22500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y = z =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57099" y="289236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3824" y="286727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x = 1, y = 2, z = 3</a:t>
            </a:r>
            <a:endParaRPr lang="pl-PL" dirty="0"/>
          </a:p>
        </p:txBody>
      </p:sp>
      <p:sp>
        <p:nvSpPr>
          <p:cNvPr id="9" name="Oval 8"/>
          <p:cNvSpPr/>
          <p:nvPr/>
        </p:nvSpPr>
        <p:spPr>
          <a:xfrm>
            <a:off x="1257099" y="35629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3824" y="35378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x, y = 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57099" y="42334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3824" y="42083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x, y, z = 1, 2, 3</a:t>
            </a:r>
            <a:endParaRPr lang="pl-PL" dirty="0"/>
          </a:p>
        </p:txBody>
      </p:sp>
      <p:sp>
        <p:nvSpPr>
          <p:cNvPr id="13" name="TextBox 12"/>
          <p:cNvSpPr txBox="1"/>
          <p:nvPr/>
        </p:nvSpPr>
        <p:spPr>
          <a:xfrm>
            <a:off x="5636030" y="169052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endParaRPr lang="en-US" i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665615" y="22751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2340" y="22500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Hợp lệ</a:t>
            </a:r>
          </a:p>
        </p:txBody>
      </p:sp>
      <p:sp>
        <p:nvSpPr>
          <p:cNvPr id="16" name="Oval 15"/>
          <p:cNvSpPr/>
          <p:nvPr/>
        </p:nvSpPr>
        <p:spPr>
          <a:xfrm>
            <a:off x="5665615" y="289236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2340" y="286727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Không hợp lệ</a:t>
            </a:r>
          </a:p>
        </p:txBody>
      </p:sp>
      <p:sp>
        <p:nvSpPr>
          <p:cNvPr id="18" name="Oval 17"/>
          <p:cNvSpPr/>
          <p:nvPr/>
        </p:nvSpPr>
        <p:spPr>
          <a:xfrm>
            <a:off x="5665615" y="35629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2340" y="35378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Không hợp lệ</a:t>
            </a:r>
          </a:p>
        </p:txBody>
      </p:sp>
      <p:sp>
        <p:nvSpPr>
          <p:cNvPr id="20" name="Oval 19"/>
          <p:cNvSpPr/>
          <p:nvPr/>
        </p:nvSpPr>
        <p:spPr>
          <a:xfrm>
            <a:off x="5665615" y="42334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2340" y="42083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Hợp lệ</a:t>
            </a:r>
          </a:p>
        </p:txBody>
      </p:sp>
    </p:spTree>
    <p:extLst>
      <p:ext uri="{BB962C8B-B14F-4D97-AF65-F5344CB8AC3E}">
        <p14:creationId xmlns:p14="http://schemas.microsoft.com/office/powerpoint/2010/main" val="7194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43164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2.3.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y = 1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x + 1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x, y bằng bao nhiêu?</a:t>
            </a:r>
          </a:p>
        </p:txBody>
      </p:sp>
    </p:spTree>
    <p:extLst>
      <p:ext uri="{BB962C8B-B14F-4D97-AF65-F5344CB8AC3E}">
        <p14:creationId xmlns:p14="http://schemas.microsoft.com/office/powerpoint/2010/main" val="42389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43164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2.3.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y = 1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x + 1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x, y bằng bao nhiêu?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1924" y="3070956"/>
            <a:ext cx="19757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dirty="0"/>
              <a:t>x = 2; y = 1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91" y="3244112"/>
            <a:ext cx="1924319" cy="1124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35" y="3244112"/>
            <a:ext cx="129558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83065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2.4.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10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y = x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20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x, y bằng bao nhiêu?</a:t>
            </a:r>
          </a:p>
        </p:txBody>
      </p:sp>
    </p:spTree>
    <p:extLst>
      <p:ext uri="{BB962C8B-B14F-4D97-AF65-F5344CB8AC3E}">
        <p14:creationId xmlns:p14="http://schemas.microsoft.com/office/powerpoint/2010/main" val="22897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. Nhóm lệnh print("Hà Nội"); print("Việt Nam") sẽ in ra kết quả như thế nào?</a:t>
            </a:r>
          </a:p>
        </p:txBody>
      </p:sp>
      <p:sp>
        <p:nvSpPr>
          <p:cNvPr id="8" name="Oval 7"/>
          <p:cNvSpPr/>
          <p:nvPr/>
        </p:nvSpPr>
        <p:spPr>
          <a:xfrm>
            <a:off x="3318313" y="213574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5038" y="211065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18313" y="275296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5038" y="272787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318313" y="342352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5038" y="339843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318313" y="409408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5038" y="4068994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83065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2.4.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10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y = x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20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x, y bằng bao nhiêu?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924" y="3270462"/>
            <a:ext cx="226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dirty="0"/>
              <a:t>x = 20; y = 10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33" y="3346684"/>
            <a:ext cx="1526658" cy="1124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14" y="3346684"/>
            <a:ext cx="129558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3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83065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2.5.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y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y = x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các biến nhớ x, y thay đổi như thế nào so với trước khi thực hiện các lệnh này?</a:t>
            </a:r>
          </a:p>
        </p:txBody>
      </p:sp>
    </p:spTree>
    <p:extLst>
      <p:ext uri="{BB962C8B-B14F-4D97-AF65-F5344CB8AC3E}">
        <p14:creationId xmlns:p14="http://schemas.microsoft.com/office/powerpoint/2010/main" val="10929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2830650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2.5. Sau các câu lệnh: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 = y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y = x</a:t>
            </a:r>
          </a:p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thì giá trị các biến nhớ x, y thay đổi như thế nào so với trước khi thực hiện các lệnh này?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924" y="3270462"/>
            <a:ext cx="2831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dirty="0"/>
              <a:t>x, y có giá trị bằng với giá trị của y ban đầu.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3386840"/>
            <a:ext cx="4418249" cy="1477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5229628"/>
            <a:ext cx="4405052" cy="5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4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169180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2.6. Có thể đặt tên biến nhớ trùng với từ khóa của Python được hay không?</a:t>
            </a:r>
          </a:p>
          <a:p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4" y="169180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2.6. Có thể đặt tên biến nhớ trùng với từ khóa của Python được hay không?</a:t>
            </a:r>
          </a:p>
          <a:p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4964" y="2049569"/>
            <a:ext cx="190167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u="sng" dirty="0" smtClean="0">
                <a:solidFill>
                  <a:schemeClr val="accent5"/>
                </a:solidFill>
              </a:rPr>
              <a:t>Trả lời</a:t>
            </a:r>
            <a:r>
              <a:rPr lang="en-US" i="1" dirty="0" smtClean="0">
                <a:solidFill>
                  <a:schemeClr val="accent5"/>
                </a:solidFill>
              </a:rPr>
              <a:t>:  </a:t>
            </a:r>
            <a:r>
              <a:rPr lang="en-US" dirty="0"/>
              <a:t>Không thể</a:t>
            </a:r>
          </a:p>
          <a:p>
            <a:pPr>
              <a:lnSpc>
                <a:spcPct val="150000"/>
              </a:lnSpc>
            </a:pPr>
            <a:endParaRPr lang="vi-VN" dirty="0"/>
          </a:p>
          <a:p>
            <a:pPr>
              <a:lnSpc>
                <a:spcPct val="150000"/>
              </a:lnSpc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0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20135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2.7. Lệnh print(13 + 25) sẽ in ra kết quả là gì?</a:t>
            </a:r>
          </a:p>
        </p:txBody>
      </p:sp>
    </p:spTree>
    <p:extLst>
      <p:ext uri="{BB962C8B-B14F-4D97-AF65-F5344CB8AC3E}">
        <p14:creationId xmlns:p14="http://schemas.microsoft.com/office/powerpoint/2010/main" val="8780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201358"/>
            <a:ext cx="8567755" cy="4571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631628"/>
            <a:ext cx="876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2.7. Lệnh print(13 + 25) sẽ in ra kết quả là gì?</a:t>
            </a:r>
          </a:p>
        </p:txBody>
      </p:sp>
      <p:sp>
        <p:nvSpPr>
          <p:cNvPr id="5" name="Oval 4"/>
          <p:cNvSpPr/>
          <p:nvPr/>
        </p:nvSpPr>
        <p:spPr>
          <a:xfrm>
            <a:off x="1257099" y="17514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824" y="17263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13 + 25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57099" y="236866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3824" y="234357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'13 + 25'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57099" y="30392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3824" y="30141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38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57099" y="37097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3824" y="36846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'38'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7972" y="1726350"/>
            <a:ext cx="199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dirty="0" smtClean="0"/>
              <a:t>C.</a:t>
            </a:r>
            <a:endParaRPr lang="en-US" dirty="0"/>
          </a:p>
          <a:p>
            <a:r>
              <a:rPr lang="en-US" i="1" dirty="0" smtClean="0">
                <a:solidFill>
                  <a:schemeClr val="accent5"/>
                </a:solidFill>
              </a:rPr>
              <a:t> </a:t>
            </a:r>
            <a:endParaRPr lang="en-US" i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74" y="1797607"/>
            <a:ext cx="1714739" cy="4667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74" y="2551543"/>
            <a:ext cx="49536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. Nhóm lệnh print("Hà Nội"); print("Việt Nam") sẽ in ra kết quả như thế nào?</a:t>
            </a:r>
          </a:p>
        </p:txBody>
      </p:sp>
      <p:sp>
        <p:nvSpPr>
          <p:cNvPr id="8" name="Oval 7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9888" y="281178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6613" y="278668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9888" y="348234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613" y="345724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9888" y="415290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613" y="4127807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4420" y="216946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D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64" y="2615685"/>
            <a:ext cx="1646815" cy="5618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64" y="3394699"/>
            <a:ext cx="1755221" cy="5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1.5. Lệnh print('Xin chào bạn"') sẽ in ra kết quả như thế nào?</a:t>
            </a:r>
          </a:p>
        </p:txBody>
      </p:sp>
    </p:spTree>
    <p:extLst>
      <p:ext uri="{BB962C8B-B14F-4D97-AF65-F5344CB8AC3E}">
        <p14:creationId xmlns:p14="http://schemas.microsoft.com/office/powerpoint/2010/main" val="14684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1.5. Lệnh print('Xin chào bạn"') sẽ in ra kết quả như thế nào?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17570" y="207421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accent5"/>
                </a:solidFill>
              </a:rPr>
              <a:t>Đáp án: Xin chào bạn"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56" y="2726803"/>
            <a:ext cx="1791595" cy="2985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56" y="3308656"/>
            <a:ext cx="139211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1.8. Các lệnh gán sau đây là đúng hay sai trong Python:</a:t>
            </a:r>
          </a:p>
        </p:txBody>
      </p:sp>
      <p:sp>
        <p:nvSpPr>
          <p:cNvPr id="8" name="Oval 7"/>
          <p:cNvSpPr/>
          <p:nvPr/>
        </p:nvSpPr>
        <p:spPr>
          <a:xfrm>
            <a:off x="3585013" y="213131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1738" y="210622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print(x)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585013" y="274853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1738" y="272344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"1234" + 567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85013" y="341909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1738" y="339400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7, y = 10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85013" y="408965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1738" y="406456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y = z = </a:t>
            </a:r>
            <a:r>
              <a:rPr lang="en-US" i="1" dirty="0" smtClean="0"/>
              <a:t>10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585013" y="468973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1738" y="466463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 = print(123)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585013" y="528980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51738" y="526471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abc = print(0)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1.8. Các lệnh gán sau đây là đúng hay sai trong Python:</a:t>
            </a:r>
          </a:p>
        </p:txBody>
      </p:sp>
      <p:sp>
        <p:nvSpPr>
          <p:cNvPr id="8" name="Oval 7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print(x)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9888" y="281178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6613" y="278668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"1234" + 567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9888" y="348234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613" y="345724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7, y = 10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9888" y="415290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613" y="412780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y = z = </a:t>
            </a:r>
            <a:r>
              <a:rPr lang="en-US" i="1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22445" y="2169467"/>
            <a:ext cx="349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fi-FI" dirty="0" smtClean="0"/>
              <a:t>A</a:t>
            </a:r>
            <a:r>
              <a:rPr lang="fi-FI" dirty="0"/>
              <a:t>. Sai; B: Sai; C: Sai; </a:t>
            </a:r>
            <a:endParaRPr lang="fi-FI" dirty="0" smtClean="0"/>
          </a:p>
          <a:p>
            <a:r>
              <a:rPr lang="fi-FI" dirty="0"/>
              <a:t>	</a:t>
            </a:r>
            <a:r>
              <a:rPr lang="fi-FI" dirty="0" smtClean="0"/>
              <a:t>D</a:t>
            </a:r>
            <a:r>
              <a:rPr lang="fi-FI" dirty="0"/>
              <a:t>. Đúng; E. Đúng</a:t>
            </a:r>
            <a:r>
              <a:rPr lang="fi-FI" dirty="0" smtClean="0"/>
              <a:t>; F</a:t>
            </a:r>
            <a:r>
              <a:rPr lang="fi-FI" dirty="0"/>
              <a:t>. Đúng</a:t>
            </a:r>
          </a:p>
        </p:txBody>
      </p:sp>
      <p:sp>
        <p:nvSpPr>
          <p:cNvPr id="16" name="Oval 15"/>
          <p:cNvSpPr/>
          <p:nvPr/>
        </p:nvSpPr>
        <p:spPr>
          <a:xfrm>
            <a:off x="679888" y="475297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6613" y="472788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 = print(123)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9888" y="535305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6613" y="532795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abc = print(0)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1527</Words>
  <Application>Microsoft Office PowerPoint</Application>
  <PresentationFormat>On-screen Show (4:3)</PresentationFormat>
  <Paragraphs>274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Roboto</vt:lpstr>
      <vt:lpstr>UTM Avo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188</cp:revision>
  <dcterms:created xsi:type="dcterms:W3CDTF">2023-04-21T02:43:36Z</dcterms:created>
  <dcterms:modified xsi:type="dcterms:W3CDTF">2023-05-10T07:59:24Z</dcterms:modified>
</cp:coreProperties>
</file>