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9" r:id="rId4"/>
    <p:sldId id="270" r:id="rId5"/>
    <p:sldId id="276" r:id="rId6"/>
    <p:sldId id="268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65"/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1668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4" y="0"/>
            <a:ext cx="1280066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Bài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Tập Python Cơ Bản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1359172"/>
            <a:ext cx="3214957" cy="909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4440" y="2507268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</a:rPr>
              <a:t>BÀI TẬP PYTHON CƠ BẢN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225" y="3474626"/>
            <a:ext cx="706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Chương 1: Bắt đầu với Python</a:t>
            </a:r>
            <a:endParaRPr lang="en-US" sz="40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1.9. Biên soạn chương trình đơn giản sau trên trình soạn thảo PyCharm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7571" y="2047875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# Chương trình đầu tiên</a:t>
            </a:r>
          </a:p>
          <a:p>
            <a:r>
              <a:rPr lang="vi-VN" dirty="0"/>
              <a:t>x = "Hello World!"</a:t>
            </a:r>
          </a:p>
          <a:p>
            <a:r>
              <a:rPr lang="vi-VN" dirty="0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1.10. Theo bạn có thể copy các lệnh từ tệp *.py vào cửa sổ Python Shell được hay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9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1.10. Theo bạn có thể copy các lệnh từ tệp *.py vào cửa sổ Python Shell được hay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7482" y="214089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	</a:t>
            </a:r>
            <a:r>
              <a:rPr lang="en-US" dirty="0"/>
              <a:t>Có thể.  </a:t>
            </a:r>
          </a:p>
        </p:txBody>
      </p:sp>
    </p:spTree>
    <p:extLst>
      <p:ext uri="{BB962C8B-B14F-4D97-AF65-F5344CB8AC3E}">
        <p14:creationId xmlns:p14="http://schemas.microsoft.com/office/powerpoint/2010/main" val="236950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1.11. Trong các lệnh sau, lệnh nào l lệnh Python đúng?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1353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026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353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026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1353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026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print(Hello World)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353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026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13538" y="45528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0263" y="4527725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1.11. Trong các lệnh sau, lệnh nào l lệnh Python đúng?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4722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95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722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395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Print("Hello World")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24722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395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print(Hello World)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24722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395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9785" y="1969310"/>
            <a:ext cx="321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	</a:t>
            </a:r>
            <a:r>
              <a:rPr lang="fi-FI" dirty="0"/>
              <a:t>A. Đúng; B: Sai; C: Sai; </a:t>
            </a:r>
            <a:endParaRPr lang="fi-FI" dirty="0" smtClean="0"/>
          </a:p>
          <a:p>
            <a:r>
              <a:rPr lang="fi-FI" dirty="0"/>
              <a:t>	</a:t>
            </a:r>
            <a:r>
              <a:rPr lang="fi-FI" dirty="0" smtClean="0"/>
              <a:t>D</a:t>
            </a:r>
            <a:r>
              <a:rPr lang="fi-FI" dirty="0"/>
              <a:t>. Đúng; E. </a:t>
            </a:r>
            <a:r>
              <a:rPr lang="fi-FI" dirty="0" smtClean="0"/>
              <a:t>Sai</a:t>
            </a:r>
            <a:endParaRPr lang="fi-FI" dirty="0"/>
          </a:p>
        </p:txBody>
      </p:sp>
      <p:sp>
        <p:nvSpPr>
          <p:cNvPr id="16" name="Oval 15"/>
          <p:cNvSpPr/>
          <p:nvPr/>
        </p:nvSpPr>
        <p:spPr>
          <a:xfrm>
            <a:off x="1247228" y="45528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13953" y="4527725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Print('Hello World')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9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1.12. Để viết chú thích cho lệnh trong Python người ta dùng ký tự nào dưới đây: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18903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5628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18903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5628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/* */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18903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5628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Ký tự *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8903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5628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1.12. Để viết chú thích cho lệnh trong Python người ta dùng ký tự nào dưới đây: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47228" y="199440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3953" y="196931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7228" y="261162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3953" y="258653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</a:t>
            </a:r>
            <a:r>
              <a:rPr lang="en-US" i="1" dirty="0" smtClean="0"/>
              <a:t>/* */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247228" y="328218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3953" y="325709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Ký tự *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247228" y="3952743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13953" y="3927650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Ký tự #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9785" y="1969310"/>
            <a:ext cx="130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	</a:t>
            </a:r>
            <a:r>
              <a:rPr lang="fi-FI" dirty="0" smtClean="0"/>
              <a:t>D.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791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1.13. Có thể lập trình trực tiếp trong môi trường tương tác Python Shell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3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1.13. Có thể lập trình trực tiếp trong môi trường tương tác Python Shell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010" y="1969310"/>
            <a:ext cx="801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	</a:t>
            </a:r>
            <a:r>
              <a:rPr lang="vi-VN" dirty="0"/>
              <a:t> Trong môi trường Python Shell chỉ có thể lập trình theo từng lệnh.  </a:t>
            </a:r>
          </a:p>
        </p:txBody>
      </p:sp>
    </p:spTree>
    <p:extLst>
      <p:ext uri="{BB962C8B-B14F-4D97-AF65-F5344CB8AC3E}">
        <p14:creationId xmlns:p14="http://schemas.microsoft.com/office/powerpoint/2010/main" val="229440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1.14. Nếu copy nội dung một tệp chương trình *.py vào cửa sổ Python Shell thì có chạy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1.3. Lệnh print("Hà Nội", 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3318313" y="213574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5038" y="211065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18313" y="275296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5038" y="272787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18313" y="342352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5038" y="339843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318313" y="409408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5038" y="4068994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1.14. Nếu copy nội dung một tệp chương trình *.py vào cửa sổ Python Shell thì có chạy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2260" y="1969310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	</a:t>
            </a:r>
            <a:r>
              <a:rPr lang="vi-VN" dirty="0"/>
              <a:t> Không thể nếu chương trình có 2 lệnh trở lên.</a:t>
            </a:r>
          </a:p>
        </p:txBody>
      </p:sp>
    </p:spTree>
    <p:extLst>
      <p:ext uri="{BB962C8B-B14F-4D97-AF65-F5344CB8AC3E}">
        <p14:creationId xmlns:p14="http://schemas.microsoft.com/office/powerpoint/2010/main" val="332184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1.15. Có thể gõ dấu cách phía trước một lệnh Python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5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1.15. Có thể gõ dấu cách phía trước một lệnh Python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2435" y="196931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	</a:t>
            </a:r>
            <a:r>
              <a:rPr lang="vi-VN" dirty="0"/>
              <a:t> </a:t>
            </a:r>
            <a:r>
              <a:rPr lang="en-US" dirty="0"/>
              <a:t>Không thể.</a:t>
            </a:r>
          </a:p>
        </p:txBody>
      </p:sp>
    </p:spTree>
    <p:extLst>
      <p:ext uri="{BB962C8B-B14F-4D97-AF65-F5344CB8AC3E}">
        <p14:creationId xmlns:p14="http://schemas.microsoft.com/office/powerpoint/2010/main" val="201827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25791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1.16. Vết chương trình in ra màn hình bài thơ sau: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ta?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Mười lăm năm ấy thiết tha mặn nồng.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không?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Nhìn cây nhớ núi, nhìn sồn nhớ nguồn.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25791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1.16. Vết chương trình in ra màn hình bài thơ sau: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ta?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Mười lăm năm ấy thiết tha mặn nồng.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Mình về mình có nhớ không?</a:t>
            </a:r>
          </a:p>
          <a:p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Nhìn cây nhớ núi, nhìn sồn nhớ nguồn.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44" y="3343190"/>
            <a:ext cx="402011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4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15996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1.17.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tổng 1 + 2 + 3 + ... + 10.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9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15996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1.17.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tổng 1 + 2 + 3 + ... + 10.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1" y="1587927"/>
            <a:ext cx="5166490" cy="54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51" y="2534131"/>
            <a:ext cx="671524" cy="4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742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1.18.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</a:t>
            </a:r>
            <a:endParaRPr lang="en-US" sz="2400" b="1" dirty="0" smtClean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	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biểu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thức 1¹ + 2² + 3³ + 4⁴ + 5⁵.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1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742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299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1.18. Viết chương trình 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tr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ê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n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Python tính </a:t>
            </a:r>
            <a:endParaRPr lang="en-US" sz="2400" b="1" dirty="0" smtClean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	</a:t>
            </a:r>
            <a:r>
              <a:rPr lang="vi-VN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biểu 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thức 1¹ + 2² + 3³ + 4⁴ + 5⁵.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38" y="1841702"/>
            <a:ext cx="4474533" cy="698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38" y="2911000"/>
            <a:ext cx="753022" cy="42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7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6001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56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1.19. Lệnh print("Hà Nội", "thủ đô", "Việt Nam", sep="\n", end=" ") sẽ in ra kết quả như thế nào?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4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1.3. Lệnh print("Hà Nội", "Việt Nam") sẽ in ra kết quả như thế nào?</a:t>
            </a: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4420" y="216946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B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9" y="2663468"/>
            <a:ext cx="2676899" cy="2572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19" y="3116558"/>
            <a:ext cx="168616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60014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856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1.19. Lệnh print("Hà Nội", "thủ đô", "Việt Nam", sep="\n", end=" ") sẽ in ra kết quả như thế nào?</a:t>
            </a:r>
            <a:endParaRPr lang="vi-VN" sz="2400" b="1" dirty="0">
              <a:solidFill>
                <a:schemeClr val="accent1">
                  <a:lumMod val="7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2" y="2001854"/>
            <a:ext cx="6214356" cy="58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2" y="2996724"/>
            <a:ext cx="1173108" cy="9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504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1.20. Các lệnh đã nhập trong Python Shell có thể sao chép sang cửa sổ soạn thảo lập trình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7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55048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1.20. Các lệnh đã nhập trong Python Shell có thể sao chép sang cửa sổ soạn thảo lập trình được không?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6385" y="2064560"/>
            <a:ext cx="795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	</a:t>
            </a:r>
            <a:r>
              <a:rPr lang="vi-VN" dirty="0"/>
              <a:t> Được, có thể sao chép lệnh từ Python Shell sang cửa sổ lập trình.</a:t>
            </a:r>
          </a:p>
        </p:txBody>
      </p:sp>
    </p:spTree>
    <p:extLst>
      <p:ext uri="{BB962C8B-B14F-4D97-AF65-F5344CB8AC3E}">
        <p14:creationId xmlns:p14="http://schemas.microsoft.com/office/powerpoint/2010/main" val="422217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. Nhóm lệnh print("Hà Nội"); print("Việt Nam") sẽ in ra kết quả như thế nào?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18313" y="213574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5038" y="211065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18313" y="275296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5038" y="272787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18313" y="342352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5038" y="3398434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318313" y="4094087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5038" y="4068994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</a:t>
            </a:r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. Nhóm lệnh print("Hà Nội"); print("Việt Nam") sẽ in ra kết quả như thế nào?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"Hà Nội" "Việt Nam"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 Việt Nam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NộiViệt Nam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Hà </a:t>
            </a:r>
            <a:r>
              <a:rPr lang="en-US" i="1" dirty="0" smtClean="0"/>
              <a:t>Nội</a:t>
            </a:r>
            <a:br>
              <a:rPr lang="en-US" i="1" dirty="0" smtClean="0"/>
            </a:br>
            <a:r>
              <a:rPr lang="en-US" i="1" dirty="0"/>
              <a:t>Việt Nam</a:t>
            </a:r>
            <a:endParaRPr lang="en-US" dirty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84420" y="216946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D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4" y="2615685"/>
            <a:ext cx="1646815" cy="5618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4" y="3394699"/>
            <a:ext cx="1755221" cy="5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1.5. Lệnh print('Xin chào bạn"') sẽ in ra kết quả như thế nào?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1.5. Lệnh print('Xin chào bạn"') sẽ in ra kết quả như thế nào?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7570" y="207421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accent5"/>
                </a:solidFill>
              </a:rPr>
              <a:t>Đáp án: Xin chào bạn"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6" y="2726803"/>
            <a:ext cx="1791595" cy="2985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56" y="3308656"/>
            <a:ext cx="1392115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1.8. Các lệnh gán sau đây là đúng hay sai trong Python: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5013" y="213131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1738" y="210622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print(x)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585013" y="274853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1738" y="272344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"1234" + 567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5013" y="341909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1738" y="339400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7, y = 10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85013" y="408965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1738" y="406456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</a:t>
            </a:r>
            <a:r>
              <a:rPr lang="en-US" i="1" dirty="0" smtClean="0"/>
              <a:t>10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585013" y="468973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1738" y="466463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 = print(123)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585013" y="528980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51738" y="526471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abc =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0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925" y="145523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925" y="506935"/>
            <a:ext cx="724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1.8. Các lệnh gán sau đây là đúng hay sai trong Python:</a:t>
            </a:r>
            <a:endParaRPr lang="vi-VN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print(x)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9888" y="281178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6613" y="278668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"1234" + 567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9888" y="348234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613" y="345724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7, y = 10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79888" y="415290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6613" y="412780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= y = z = </a:t>
            </a:r>
            <a:r>
              <a:rPr lang="en-US" i="1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22445" y="2169467"/>
            <a:ext cx="349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>
                <a:solidFill>
                  <a:schemeClr val="accent5"/>
                </a:solidFill>
              </a:rPr>
              <a:t>Đáp án</a:t>
            </a:r>
            <a:r>
              <a:rPr lang="en-US" i="1" dirty="0" smtClean="0">
                <a:solidFill>
                  <a:schemeClr val="accent5"/>
                </a:solidFill>
              </a:rPr>
              <a:t>: </a:t>
            </a:r>
            <a:r>
              <a:rPr lang="en-US" i="1" dirty="0" smtClean="0">
                <a:solidFill>
                  <a:schemeClr val="accent5"/>
                </a:solidFill>
              </a:rPr>
              <a:t>	</a:t>
            </a:r>
            <a:r>
              <a:rPr lang="fi-FI" dirty="0" smtClean="0"/>
              <a:t>A</a:t>
            </a:r>
            <a:r>
              <a:rPr lang="fi-FI" dirty="0"/>
              <a:t>. Sai; B: Sai; C: Sai; </a:t>
            </a:r>
            <a:endParaRPr lang="fi-FI" dirty="0" smtClean="0"/>
          </a:p>
          <a:p>
            <a:r>
              <a:rPr lang="fi-FI" dirty="0"/>
              <a:t>	</a:t>
            </a:r>
            <a:r>
              <a:rPr lang="fi-FI" dirty="0" smtClean="0"/>
              <a:t>D</a:t>
            </a:r>
            <a:r>
              <a:rPr lang="fi-FI" dirty="0"/>
              <a:t>. Đúng; E. Đúng</a:t>
            </a:r>
            <a:r>
              <a:rPr lang="fi-FI" dirty="0" smtClean="0"/>
              <a:t>; F</a:t>
            </a:r>
            <a:r>
              <a:rPr lang="fi-FI" dirty="0"/>
              <a:t>. Đúng</a:t>
            </a:r>
          </a:p>
        </p:txBody>
      </p:sp>
      <p:sp>
        <p:nvSpPr>
          <p:cNvPr id="16" name="Oval 15"/>
          <p:cNvSpPr/>
          <p:nvPr/>
        </p:nvSpPr>
        <p:spPr>
          <a:xfrm>
            <a:off x="679888" y="4752975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613" y="4727882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print = print(123)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9888" y="535305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613" y="532795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abc = print(0)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6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1001</Words>
  <Application>Microsoft Office PowerPoint</Application>
  <PresentationFormat>On-screen Show (4:3)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173</cp:revision>
  <dcterms:created xsi:type="dcterms:W3CDTF">2023-04-21T02:43:36Z</dcterms:created>
  <dcterms:modified xsi:type="dcterms:W3CDTF">2023-05-09T10:08:38Z</dcterms:modified>
</cp:coreProperties>
</file>