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57" r:id="rId4"/>
    <p:sldId id="258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72" r:id="rId13"/>
    <p:sldId id="334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7" r:id="rId28"/>
    <p:sldId id="378" r:id="rId29"/>
    <p:sldId id="379" r:id="rId30"/>
    <p:sldId id="380" r:id="rId31"/>
    <p:sldId id="382" r:id="rId32"/>
    <p:sldId id="384" r:id="rId33"/>
    <p:sldId id="386" r:id="rId34"/>
    <p:sldId id="387" r:id="rId35"/>
    <p:sldId id="388" r:id="rId36"/>
    <p:sldId id="389" r:id="rId37"/>
    <p:sldId id="390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21A-43F1-494D-879B-AD82050FE37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2D32-17A9-4D0D-89EB-111C389D06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Comic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45" y="1356807"/>
            <a:ext cx="8281909" cy="525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25" y="723290"/>
            <a:ext cx="7204012" cy="60426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micReadingClass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905" y="140335"/>
            <a:ext cx="4166870" cy="657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Author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247775"/>
            <a:ext cx="99250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247775"/>
            <a:ext cx="99250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Tag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247775"/>
            <a:ext cx="99250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to </a:t>
            </a:r>
          </a:p>
          <a:p>
            <a:pPr marL="0" indent="0">
              <a:buNone/>
            </a:pPr>
            <a:r>
              <a:rPr lang="en-US"/>
              <a:t>favourite</a:t>
            </a:r>
          </a:p>
          <a:p>
            <a:pPr marL="0" indent="0">
              <a:buNone/>
            </a:pPr>
            <a:r>
              <a:rPr lang="en-US"/>
              <a:t>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65" y="1345607"/>
            <a:ext cx="8004136" cy="55123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Account </a:t>
            </a:r>
          </a:p>
          <a:p>
            <a:pPr marL="0" indent="0">
              <a:buNone/>
            </a:pPr>
            <a:r>
              <a:rPr lang="en-US"/>
              <a:t>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80" y="1636086"/>
            <a:ext cx="8090300" cy="45408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Chapter</a:t>
            </a:r>
          </a:p>
          <a:p>
            <a:pPr marL="0" indent="0">
              <a:buNone/>
            </a:pPr>
            <a:r>
              <a:rPr lang="en-US"/>
              <a:t>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48" y="1485900"/>
            <a:ext cx="7682942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</a:t>
            </a:r>
          </a:p>
          <a:p>
            <a:pPr marL="0" indent="0">
              <a:buNone/>
            </a:pPr>
            <a:r>
              <a:rPr lang="en-US"/>
              <a:t>Comic</a:t>
            </a:r>
          </a:p>
          <a:p>
            <a:pPr marL="0" indent="0">
              <a:buNone/>
            </a:pPr>
            <a:r>
              <a:rPr lang="en-US"/>
              <a:t>Status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474455"/>
            <a:ext cx="8823960" cy="4702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V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1501140"/>
            <a:ext cx="7783195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Comment</a:t>
            </a:r>
          </a:p>
          <a:p>
            <a:pPr marL="0" indent="0">
              <a:buNone/>
            </a:pPr>
            <a:r>
              <a:rPr lang="en-US"/>
              <a:t>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07" y="1690688"/>
            <a:ext cx="7910513" cy="41998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page</a:t>
            </a:r>
          </a:p>
          <a:p>
            <a:pPr marL="0" indent="0">
              <a:buNone/>
            </a:pPr>
            <a:r>
              <a:rPr lang="en-US"/>
              <a:t>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27" y="1690688"/>
            <a:ext cx="8542474" cy="5138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and delete 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984"/>
            <a:ext cx="4875652" cy="50805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chapter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85" y="1485106"/>
            <a:ext cx="8299112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Edit Comic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68" y="1245318"/>
            <a:ext cx="8077752" cy="515548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Delete comic from</a:t>
            </a:r>
          </a:p>
          <a:p>
            <a:pPr marL="0" indent="0">
              <a:buNone/>
            </a:pPr>
            <a:r>
              <a:rPr lang="en-US"/>
              <a:t>favourite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245" y="1761953"/>
            <a:ext cx="6372415" cy="44786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Edit chapter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530269"/>
            <a:ext cx="8732520" cy="41688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Edit Comment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47" y="1308666"/>
            <a:ext cx="6595853" cy="522929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comic by author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2513224"/>
            <a:ext cx="7932420" cy="43447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comic by </a:t>
            </a:r>
          </a:p>
          <a:p>
            <a:pPr marL="0" indent="0">
              <a:buNone/>
            </a:pPr>
            <a:r>
              <a:rPr lang="en-US"/>
              <a:t>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335" y="1825625"/>
            <a:ext cx="8582395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77" y="561721"/>
            <a:ext cx="8099680" cy="64785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comic by tag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15" y="2506662"/>
            <a:ext cx="851961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pages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8" y="1933366"/>
            <a:ext cx="7746121" cy="41365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15" y="1825625"/>
            <a:ext cx="8422005" cy="489867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 comment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69" y="1825625"/>
            <a:ext cx="8355431" cy="59070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Rate Comic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61" y="1579049"/>
            <a:ext cx="7653940" cy="527895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60" y="1484948"/>
            <a:ext cx="9960000" cy="592006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5" y="2641735"/>
            <a:ext cx="9580245" cy="322756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Favourite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349257"/>
            <a:ext cx="9464040" cy="45087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70" y="324371"/>
            <a:ext cx="7132333" cy="5525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73" y="147464"/>
            <a:ext cx="5677627" cy="61997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39" y="365125"/>
            <a:ext cx="7238646" cy="6225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64" y="184161"/>
            <a:ext cx="5885630" cy="6350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92" y="413427"/>
            <a:ext cx="7566161" cy="55802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6" y="488362"/>
            <a:ext cx="6646693" cy="66087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</Words>
  <Application>Microsoft Office PowerPoint</Application>
  <PresentationFormat>Widescreen</PresentationFormat>
  <Paragraphs>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Comic project</vt:lpstr>
      <vt:lpstr>System Architecture Diagram</vt:lpstr>
      <vt:lpstr>Usecase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Class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project</dc:title>
  <dc:creator>nghiahhse 62010</dc:creator>
  <cp:lastModifiedBy>Thong</cp:lastModifiedBy>
  <cp:revision>31</cp:revision>
  <dcterms:created xsi:type="dcterms:W3CDTF">2018-03-19T02:37:00Z</dcterms:created>
  <dcterms:modified xsi:type="dcterms:W3CDTF">2018-03-25T04:38:15Z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