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57" r:id="rId4"/>
    <p:sldId id="258" r:id="rId5"/>
    <p:sldId id="263" r:id="rId6"/>
    <p:sldId id="260" r:id="rId7"/>
    <p:sldId id="271" r:id="rId8"/>
    <p:sldId id="267" r:id="rId9"/>
    <p:sldId id="268" r:id="rId10"/>
    <p:sldId id="270" r:id="rId11"/>
    <p:sldId id="269" r:id="rId12"/>
    <p:sldId id="261" r:id="rId13"/>
    <p:sldId id="272" r:id="rId14"/>
    <p:sldId id="274" r:id="rId15"/>
    <p:sldId id="273" r:id="rId16"/>
    <p:sldId id="262"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371" autoAdjust="0"/>
  </p:normalViewPr>
  <p:slideViewPr>
    <p:cSldViewPr snapToGrid="0">
      <p:cViewPr varScale="1">
        <p:scale>
          <a:sx n="67" d="100"/>
          <a:sy n="67" d="100"/>
        </p:scale>
        <p:origin x="22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Richardson" userId="35ffd1f7765a3e14" providerId="LiveId" clId="{99067FBB-4201-438F-ADED-549AB9AA5A9B}"/>
    <pc:docChg chg="custSel modSld">
      <pc:chgData name="Joseph Richardson" userId="35ffd1f7765a3e14" providerId="LiveId" clId="{99067FBB-4201-438F-ADED-549AB9AA5A9B}" dt="2024-12-07T17:00:56.787" v="335" actId="20577"/>
      <pc:docMkLst>
        <pc:docMk/>
      </pc:docMkLst>
      <pc:sldChg chg="modSp mod">
        <pc:chgData name="Joseph Richardson" userId="35ffd1f7765a3e14" providerId="LiveId" clId="{99067FBB-4201-438F-ADED-549AB9AA5A9B}" dt="2024-12-07T17:00:23.034" v="284" actId="20577"/>
        <pc:sldMkLst>
          <pc:docMk/>
          <pc:sldMk cId="2272404273" sldId="272"/>
        </pc:sldMkLst>
        <pc:spChg chg="mod">
          <ac:chgData name="Joseph Richardson" userId="35ffd1f7765a3e14" providerId="LiveId" clId="{99067FBB-4201-438F-ADED-549AB9AA5A9B}" dt="2024-12-07T16:51:30.474" v="274" actId="20577"/>
          <ac:spMkLst>
            <pc:docMk/>
            <pc:sldMk cId="2272404273" sldId="272"/>
            <ac:spMk id="4" creationId="{2E2C78DF-43CD-7622-F9D4-A5917DD9D11D}"/>
          </ac:spMkLst>
        </pc:spChg>
        <pc:spChg chg="mod">
          <ac:chgData name="Joseph Richardson" userId="35ffd1f7765a3e14" providerId="LiveId" clId="{99067FBB-4201-438F-ADED-549AB9AA5A9B}" dt="2024-12-07T17:00:23.034" v="284" actId="20577"/>
          <ac:spMkLst>
            <pc:docMk/>
            <pc:sldMk cId="2272404273" sldId="272"/>
            <ac:spMk id="6" creationId="{CAEA9C4E-AA35-8F05-BF99-F751417C9658}"/>
          </ac:spMkLst>
        </pc:spChg>
      </pc:sldChg>
      <pc:sldChg chg="modSp mod modNotesTx">
        <pc:chgData name="Joseph Richardson" userId="35ffd1f7765a3e14" providerId="LiveId" clId="{99067FBB-4201-438F-ADED-549AB9AA5A9B}" dt="2024-12-07T17:00:56.787" v="335" actId="20577"/>
        <pc:sldMkLst>
          <pc:docMk/>
          <pc:sldMk cId="2102954878" sldId="275"/>
        </pc:sldMkLst>
        <pc:spChg chg="mod">
          <ac:chgData name="Joseph Richardson" userId="35ffd1f7765a3e14" providerId="LiveId" clId="{99067FBB-4201-438F-ADED-549AB9AA5A9B}" dt="2024-12-07T17:00:56.787" v="335" actId="20577"/>
          <ac:spMkLst>
            <pc:docMk/>
            <pc:sldMk cId="2102954878" sldId="275"/>
            <ac:spMk id="5" creationId="{72663432-EA41-EAEA-A638-427B2842C663}"/>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hyperlink" Target="https://github.com/JoeHCQ1/efficient-working?tab=readme-ov-file" TargetMode="Externa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JoeHCQ1/efficient-working?tab=readme-ov-file"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3.svg"/><Relationship Id="rId2" Type="http://schemas.openxmlformats.org/officeDocument/2006/relationships/image" Target="../media/image9.svg"/><Relationship Id="rId16" Type="http://schemas.openxmlformats.org/officeDocument/2006/relationships/image" Target="../media/image22.pn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1.sv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0000D-A9CA-4D81-9CB5-64099009242A}"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E6FD757-F64A-48D3-8D52-5437DC1573D8}">
      <dgm:prSet/>
      <dgm:spPr/>
      <dgm:t>
        <a:bodyPr/>
        <a:lstStyle/>
        <a:p>
          <a:r>
            <a:rPr lang="en-US"/>
            <a:t>Run/Kill applications</a:t>
          </a:r>
        </a:p>
      </dgm:t>
    </dgm:pt>
    <dgm:pt modelId="{DFA4AB17-FCE0-4C3C-BC52-31FF7F181B21}" type="parTrans" cxnId="{9F1BB125-9200-4092-9AD6-A4594B719A41}">
      <dgm:prSet/>
      <dgm:spPr/>
      <dgm:t>
        <a:bodyPr/>
        <a:lstStyle/>
        <a:p>
          <a:endParaRPr lang="en-US"/>
        </a:p>
      </dgm:t>
    </dgm:pt>
    <dgm:pt modelId="{181502B1-09A2-4C94-A41A-822A11A987F7}" type="sibTrans" cxnId="{9F1BB125-9200-4092-9AD6-A4594B719A41}">
      <dgm:prSet phldrT="1" phldr="0"/>
      <dgm:spPr/>
      <dgm:t>
        <a:bodyPr/>
        <a:lstStyle/>
        <a:p>
          <a:r>
            <a:rPr lang="en-US"/>
            <a:t>1</a:t>
          </a:r>
        </a:p>
      </dgm:t>
    </dgm:pt>
    <dgm:pt modelId="{47BECCA5-33A0-4911-A149-8F8C1BA2763D}">
      <dgm:prSet/>
      <dgm:spPr/>
      <dgm:t>
        <a:bodyPr/>
        <a:lstStyle/>
        <a:p>
          <a:r>
            <a:rPr lang="en-US"/>
            <a:t>Manage resources across multiple requests</a:t>
          </a:r>
        </a:p>
      </dgm:t>
    </dgm:pt>
    <dgm:pt modelId="{F97A3CA6-0548-49C2-81F6-BD26EAB58770}" type="parTrans" cxnId="{02531F04-BB82-4A74-85C4-84B8F22A2679}">
      <dgm:prSet/>
      <dgm:spPr/>
      <dgm:t>
        <a:bodyPr/>
        <a:lstStyle/>
        <a:p>
          <a:endParaRPr lang="en-US"/>
        </a:p>
      </dgm:t>
    </dgm:pt>
    <dgm:pt modelId="{DC6DC071-B474-4EF4-9E6E-A8BEBCB2016B}" type="sibTrans" cxnId="{02531F04-BB82-4A74-85C4-84B8F22A2679}">
      <dgm:prSet phldrT="2" phldr="0"/>
      <dgm:spPr/>
      <dgm:t>
        <a:bodyPr/>
        <a:lstStyle/>
        <a:p>
          <a:r>
            <a:rPr lang="en-US"/>
            <a:t>2</a:t>
          </a:r>
        </a:p>
      </dgm:t>
    </dgm:pt>
    <dgm:pt modelId="{C6708E31-8A53-43D1-8AF7-093F3CD73F7F}">
      <dgm:prSet/>
      <dgm:spPr/>
      <dgm:t>
        <a:bodyPr/>
        <a:lstStyle/>
        <a:p>
          <a:r>
            <a:rPr lang="en-US"/>
            <a:t>Enable inter-application/process communications</a:t>
          </a:r>
        </a:p>
      </dgm:t>
    </dgm:pt>
    <dgm:pt modelId="{8A225EB8-99E3-49F6-A079-BF6EF8CD7E20}" type="parTrans" cxnId="{183B94C0-6485-485F-9AAC-EAE937CF9873}">
      <dgm:prSet/>
      <dgm:spPr/>
      <dgm:t>
        <a:bodyPr/>
        <a:lstStyle/>
        <a:p>
          <a:endParaRPr lang="en-US"/>
        </a:p>
      </dgm:t>
    </dgm:pt>
    <dgm:pt modelId="{4D4C7C29-AE12-4762-8283-DE4AAF5472B8}" type="sibTrans" cxnId="{183B94C0-6485-485F-9AAC-EAE937CF9873}">
      <dgm:prSet phldrT="3" phldr="0"/>
      <dgm:spPr/>
      <dgm:t>
        <a:bodyPr/>
        <a:lstStyle/>
        <a:p>
          <a:r>
            <a:rPr lang="en-US"/>
            <a:t>3</a:t>
          </a:r>
        </a:p>
      </dgm:t>
    </dgm:pt>
    <dgm:pt modelId="{A3E1E80C-EFAC-45AF-A268-E707B0C21C31}">
      <dgm:prSet/>
      <dgm:spPr/>
      <dgm:t>
        <a:bodyPr/>
        <a:lstStyle/>
        <a:p>
          <a:r>
            <a:rPr lang="en-US"/>
            <a:t>Secure the above</a:t>
          </a:r>
        </a:p>
      </dgm:t>
    </dgm:pt>
    <dgm:pt modelId="{EFEB62CB-D90C-4955-A208-6A958C90E544}" type="parTrans" cxnId="{FEAD1FA3-F1AE-4F75-A7DA-AA6C42C25779}">
      <dgm:prSet/>
      <dgm:spPr/>
      <dgm:t>
        <a:bodyPr/>
        <a:lstStyle/>
        <a:p>
          <a:endParaRPr lang="en-US"/>
        </a:p>
      </dgm:t>
    </dgm:pt>
    <dgm:pt modelId="{E540F8E8-9FD9-4F97-8033-2FAAA4F508B6}" type="sibTrans" cxnId="{FEAD1FA3-F1AE-4F75-A7DA-AA6C42C25779}">
      <dgm:prSet phldrT="4" phldr="0"/>
      <dgm:spPr/>
      <dgm:t>
        <a:bodyPr/>
        <a:lstStyle/>
        <a:p>
          <a:r>
            <a:rPr lang="en-US"/>
            <a:t>4</a:t>
          </a:r>
        </a:p>
      </dgm:t>
    </dgm:pt>
    <dgm:pt modelId="{2FDA2F56-5B57-45B1-8113-F979B1A22297}" type="pres">
      <dgm:prSet presAssocID="{BA50000D-A9CA-4D81-9CB5-64099009242A}" presName="Name0" presStyleCnt="0">
        <dgm:presLayoutVars>
          <dgm:animLvl val="lvl"/>
          <dgm:resizeHandles val="exact"/>
        </dgm:presLayoutVars>
      </dgm:prSet>
      <dgm:spPr/>
    </dgm:pt>
    <dgm:pt modelId="{22ABFB13-0646-4DC8-9ECB-827A551EFF51}" type="pres">
      <dgm:prSet presAssocID="{CE6FD757-F64A-48D3-8D52-5437DC1573D8}" presName="compositeNode" presStyleCnt="0">
        <dgm:presLayoutVars>
          <dgm:bulletEnabled val="1"/>
        </dgm:presLayoutVars>
      </dgm:prSet>
      <dgm:spPr/>
    </dgm:pt>
    <dgm:pt modelId="{9FC748A4-C5AA-42F2-AEFE-6FB805BCE518}" type="pres">
      <dgm:prSet presAssocID="{CE6FD757-F64A-48D3-8D52-5437DC1573D8}" presName="bgRect" presStyleLbl="bgAccFollowNode1" presStyleIdx="0" presStyleCnt="4"/>
      <dgm:spPr/>
    </dgm:pt>
    <dgm:pt modelId="{6E6ECFA1-7C61-4933-AEAC-357CE9D182F7}" type="pres">
      <dgm:prSet presAssocID="{181502B1-09A2-4C94-A41A-822A11A987F7}" presName="sibTransNodeCircle" presStyleLbl="alignNode1" presStyleIdx="0" presStyleCnt="8">
        <dgm:presLayoutVars>
          <dgm:chMax val="0"/>
          <dgm:bulletEnabled/>
        </dgm:presLayoutVars>
      </dgm:prSet>
      <dgm:spPr/>
    </dgm:pt>
    <dgm:pt modelId="{8573C04E-67AE-4D68-B4B4-622750540236}" type="pres">
      <dgm:prSet presAssocID="{CE6FD757-F64A-48D3-8D52-5437DC1573D8}" presName="bottomLine" presStyleLbl="alignNode1" presStyleIdx="1" presStyleCnt="8">
        <dgm:presLayoutVars/>
      </dgm:prSet>
      <dgm:spPr/>
    </dgm:pt>
    <dgm:pt modelId="{6EE23F67-F0CD-47FB-A341-495E9F461D3C}" type="pres">
      <dgm:prSet presAssocID="{CE6FD757-F64A-48D3-8D52-5437DC1573D8}" presName="nodeText" presStyleLbl="bgAccFollowNode1" presStyleIdx="0" presStyleCnt="4">
        <dgm:presLayoutVars>
          <dgm:bulletEnabled val="1"/>
        </dgm:presLayoutVars>
      </dgm:prSet>
      <dgm:spPr/>
    </dgm:pt>
    <dgm:pt modelId="{3CE1A510-531A-42D7-B498-55BE402D87CB}" type="pres">
      <dgm:prSet presAssocID="{181502B1-09A2-4C94-A41A-822A11A987F7}" presName="sibTrans" presStyleCnt="0"/>
      <dgm:spPr/>
    </dgm:pt>
    <dgm:pt modelId="{0C86C894-A382-41AA-B22A-805C34CCE96A}" type="pres">
      <dgm:prSet presAssocID="{47BECCA5-33A0-4911-A149-8F8C1BA2763D}" presName="compositeNode" presStyleCnt="0">
        <dgm:presLayoutVars>
          <dgm:bulletEnabled val="1"/>
        </dgm:presLayoutVars>
      </dgm:prSet>
      <dgm:spPr/>
    </dgm:pt>
    <dgm:pt modelId="{8C43B183-B698-417D-A7F5-007C38B123F6}" type="pres">
      <dgm:prSet presAssocID="{47BECCA5-33A0-4911-A149-8F8C1BA2763D}" presName="bgRect" presStyleLbl="bgAccFollowNode1" presStyleIdx="1" presStyleCnt="4"/>
      <dgm:spPr/>
    </dgm:pt>
    <dgm:pt modelId="{7DCBD5C0-C7E6-4E3B-A413-B8E581ED8C1E}" type="pres">
      <dgm:prSet presAssocID="{DC6DC071-B474-4EF4-9E6E-A8BEBCB2016B}" presName="sibTransNodeCircle" presStyleLbl="alignNode1" presStyleIdx="2" presStyleCnt="8">
        <dgm:presLayoutVars>
          <dgm:chMax val="0"/>
          <dgm:bulletEnabled/>
        </dgm:presLayoutVars>
      </dgm:prSet>
      <dgm:spPr/>
    </dgm:pt>
    <dgm:pt modelId="{4A54DBC3-87C5-49C8-AACD-CE214B2E66DD}" type="pres">
      <dgm:prSet presAssocID="{47BECCA5-33A0-4911-A149-8F8C1BA2763D}" presName="bottomLine" presStyleLbl="alignNode1" presStyleIdx="3" presStyleCnt="8">
        <dgm:presLayoutVars/>
      </dgm:prSet>
      <dgm:spPr/>
    </dgm:pt>
    <dgm:pt modelId="{47464816-B023-480C-BD4D-B1ED39597682}" type="pres">
      <dgm:prSet presAssocID="{47BECCA5-33A0-4911-A149-8F8C1BA2763D}" presName="nodeText" presStyleLbl="bgAccFollowNode1" presStyleIdx="1" presStyleCnt="4">
        <dgm:presLayoutVars>
          <dgm:bulletEnabled val="1"/>
        </dgm:presLayoutVars>
      </dgm:prSet>
      <dgm:spPr/>
    </dgm:pt>
    <dgm:pt modelId="{6D84A930-1365-43D8-8FD3-6DAA9710EAE9}" type="pres">
      <dgm:prSet presAssocID="{DC6DC071-B474-4EF4-9E6E-A8BEBCB2016B}" presName="sibTrans" presStyleCnt="0"/>
      <dgm:spPr/>
    </dgm:pt>
    <dgm:pt modelId="{4AE9D496-C9B9-46F1-A758-0B620843D17B}" type="pres">
      <dgm:prSet presAssocID="{C6708E31-8A53-43D1-8AF7-093F3CD73F7F}" presName="compositeNode" presStyleCnt="0">
        <dgm:presLayoutVars>
          <dgm:bulletEnabled val="1"/>
        </dgm:presLayoutVars>
      </dgm:prSet>
      <dgm:spPr/>
    </dgm:pt>
    <dgm:pt modelId="{49272B10-E8F7-4208-A5D9-7AA4931D9C5A}" type="pres">
      <dgm:prSet presAssocID="{C6708E31-8A53-43D1-8AF7-093F3CD73F7F}" presName="bgRect" presStyleLbl="bgAccFollowNode1" presStyleIdx="2" presStyleCnt="4"/>
      <dgm:spPr/>
    </dgm:pt>
    <dgm:pt modelId="{9B41E835-67B8-46C3-BACD-EF6C1A99911B}" type="pres">
      <dgm:prSet presAssocID="{4D4C7C29-AE12-4762-8283-DE4AAF5472B8}" presName="sibTransNodeCircle" presStyleLbl="alignNode1" presStyleIdx="4" presStyleCnt="8">
        <dgm:presLayoutVars>
          <dgm:chMax val="0"/>
          <dgm:bulletEnabled/>
        </dgm:presLayoutVars>
      </dgm:prSet>
      <dgm:spPr/>
    </dgm:pt>
    <dgm:pt modelId="{21F96640-BBCE-44EB-B3E1-8CEA2A54120B}" type="pres">
      <dgm:prSet presAssocID="{C6708E31-8A53-43D1-8AF7-093F3CD73F7F}" presName="bottomLine" presStyleLbl="alignNode1" presStyleIdx="5" presStyleCnt="8">
        <dgm:presLayoutVars/>
      </dgm:prSet>
      <dgm:spPr/>
    </dgm:pt>
    <dgm:pt modelId="{1428068A-7529-4519-A99A-BC55FF370BA8}" type="pres">
      <dgm:prSet presAssocID="{C6708E31-8A53-43D1-8AF7-093F3CD73F7F}" presName="nodeText" presStyleLbl="bgAccFollowNode1" presStyleIdx="2" presStyleCnt="4">
        <dgm:presLayoutVars>
          <dgm:bulletEnabled val="1"/>
        </dgm:presLayoutVars>
      </dgm:prSet>
      <dgm:spPr/>
    </dgm:pt>
    <dgm:pt modelId="{F3979C09-3E77-4A42-AB16-3E43311F1CDF}" type="pres">
      <dgm:prSet presAssocID="{4D4C7C29-AE12-4762-8283-DE4AAF5472B8}" presName="sibTrans" presStyleCnt="0"/>
      <dgm:spPr/>
    </dgm:pt>
    <dgm:pt modelId="{A7CD4FBF-9366-4DD7-9A8B-26118E4A1385}" type="pres">
      <dgm:prSet presAssocID="{A3E1E80C-EFAC-45AF-A268-E707B0C21C31}" presName="compositeNode" presStyleCnt="0">
        <dgm:presLayoutVars>
          <dgm:bulletEnabled val="1"/>
        </dgm:presLayoutVars>
      </dgm:prSet>
      <dgm:spPr/>
    </dgm:pt>
    <dgm:pt modelId="{CFC448B3-F2EA-46D6-B962-CBABFE351DE0}" type="pres">
      <dgm:prSet presAssocID="{A3E1E80C-EFAC-45AF-A268-E707B0C21C31}" presName="bgRect" presStyleLbl="bgAccFollowNode1" presStyleIdx="3" presStyleCnt="4"/>
      <dgm:spPr/>
    </dgm:pt>
    <dgm:pt modelId="{89561158-162E-4655-806A-010FE44549E3}" type="pres">
      <dgm:prSet presAssocID="{E540F8E8-9FD9-4F97-8033-2FAAA4F508B6}" presName="sibTransNodeCircle" presStyleLbl="alignNode1" presStyleIdx="6" presStyleCnt="8">
        <dgm:presLayoutVars>
          <dgm:chMax val="0"/>
          <dgm:bulletEnabled/>
        </dgm:presLayoutVars>
      </dgm:prSet>
      <dgm:spPr/>
    </dgm:pt>
    <dgm:pt modelId="{DFD6B6E8-15E2-4061-ABC3-BEDB1FEBE032}" type="pres">
      <dgm:prSet presAssocID="{A3E1E80C-EFAC-45AF-A268-E707B0C21C31}" presName="bottomLine" presStyleLbl="alignNode1" presStyleIdx="7" presStyleCnt="8">
        <dgm:presLayoutVars/>
      </dgm:prSet>
      <dgm:spPr/>
    </dgm:pt>
    <dgm:pt modelId="{FC3814D6-6ECB-4318-AEAA-9AB9036E85DF}" type="pres">
      <dgm:prSet presAssocID="{A3E1E80C-EFAC-45AF-A268-E707B0C21C31}" presName="nodeText" presStyleLbl="bgAccFollowNode1" presStyleIdx="3" presStyleCnt="4">
        <dgm:presLayoutVars>
          <dgm:bulletEnabled val="1"/>
        </dgm:presLayoutVars>
      </dgm:prSet>
      <dgm:spPr/>
    </dgm:pt>
  </dgm:ptLst>
  <dgm:cxnLst>
    <dgm:cxn modelId="{02531F04-BB82-4A74-85C4-84B8F22A2679}" srcId="{BA50000D-A9CA-4D81-9CB5-64099009242A}" destId="{47BECCA5-33A0-4911-A149-8F8C1BA2763D}" srcOrd="1" destOrd="0" parTransId="{F97A3CA6-0548-49C2-81F6-BD26EAB58770}" sibTransId="{DC6DC071-B474-4EF4-9E6E-A8BEBCB2016B}"/>
    <dgm:cxn modelId="{65ADA206-928D-4136-9A16-2892059744AB}" type="presOf" srcId="{CE6FD757-F64A-48D3-8D52-5437DC1573D8}" destId="{9FC748A4-C5AA-42F2-AEFE-6FB805BCE518}" srcOrd="0" destOrd="0" presId="urn:microsoft.com/office/officeart/2016/7/layout/BasicLinearProcessNumbered"/>
    <dgm:cxn modelId="{AD392A0C-431F-41D1-8924-AA09CCFBF290}" type="presOf" srcId="{4D4C7C29-AE12-4762-8283-DE4AAF5472B8}" destId="{9B41E835-67B8-46C3-BACD-EF6C1A99911B}" srcOrd="0" destOrd="0" presId="urn:microsoft.com/office/officeart/2016/7/layout/BasicLinearProcessNumbered"/>
    <dgm:cxn modelId="{44919B12-2583-4AEF-BD32-9A040C488DF3}" type="presOf" srcId="{47BECCA5-33A0-4911-A149-8F8C1BA2763D}" destId="{47464816-B023-480C-BD4D-B1ED39597682}" srcOrd="1" destOrd="0" presId="urn:microsoft.com/office/officeart/2016/7/layout/BasicLinearProcessNumbered"/>
    <dgm:cxn modelId="{BF48E91F-82A6-4532-B524-5A67BA2375DE}" type="presOf" srcId="{CE6FD757-F64A-48D3-8D52-5437DC1573D8}" destId="{6EE23F67-F0CD-47FB-A341-495E9F461D3C}" srcOrd="1" destOrd="0" presId="urn:microsoft.com/office/officeart/2016/7/layout/BasicLinearProcessNumbered"/>
    <dgm:cxn modelId="{9F1BB125-9200-4092-9AD6-A4594B719A41}" srcId="{BA50000D-A9CA-4D81-9CB5-64099009242A}" destId="{CE6FD757-F64A-48D3-8D52-5437DC1573D8}" srcOrd="0" destOrd="0" parTransId="{DFA4AB17-FCE0-4C3C-BC52-31FF7F181B21}" sibTransId="{181502B1-09A2-4C94-A41A-822A11A987F7}"/>
    <dgm:cxn modelId="{247D6830-BFBA-4DBD-BDFB-A5148EC9B93A}" type="presOf" srcId="{E540F8E8-9FD9-4F97-8033-2FAAA4F508B6}" destId="{89561158-162E-4655-806A-010FE44549E3}" srcOrd="0" destOrd="0" presId="urn:microsoft.com/office/officeart/2016/7/layout/BasicLinearProcessNumbered"/>
    <dgm:cxn modelId="{99AE4950-004C-4497-A8B1-6015C9982C9D}" type="presOf" srcId="{C6708E31-8A53-43D1-8AF7-093F3CD73F7F}" destId="{1428068A-7529-4519-A99A-BC55FF370BA8}" srcOrd="1" destOrd="0" presId="urn:microsoft.com/office/officeart/2016/7/layout/BasicLinearProcessNumbered"/>
    <dgm:cxn modelId="{57268F79-B02A-44A5-B39A-A2B28382A86D}" type="presOf" srcId="{C6708E31-8A53-43D1-8AF7-093F3CD73F7F}" destId="{49272B10-E8F7-4208-A5D9-7AA4931D9C5A}" srcOrd="0" destOrd="0" presId="urn:microsoft.com/office/officeart/2016/7/layout/BasicLinearProcessNumbered"/>
    <dgm:cxn modelId="{FC70047E-8AA8-4105-926A-B7D4CE09CFA6}" type="presOf" srcId="{DC6DC071-B474-4EF4-9E6E-A8BEBCB2016B}" destId="{7DCBD5C0-C7E6-4E3B-A413-B8E581ED8C1E}" srcOrd="0" destOrd="0" presId="urn:microsoft.com/office/officeart/2016/7/layout/BasicLinearProcessNumbered"/>
    <dgm:cxn modelId="{472B969D-1EEB-42CA-B95B-FCA603D15AE0}" type="presOf" srcId="{A3E1E80C-EFAC-45AF-A268-E707B0C21C31}" destId="{CFC448B3-F2EA-46D6-B962-CBABFE351DE0}" srcOrd="0" destOrd="0" presId="urn:microsoft.com/office/officeart/2016/7/layout/BasicLinearProcessNumbered"/>
    <dgm:cxn modelId="{FEAD1FA3-F1AE-4F75-A7DA-AA6C42C25779}" srcId="{BA50000D-A9CA-4D81-9CB5-64099009242A}" destId="{A3E1E80C-EFAC-45AF-A268-E707B0C21C31}" srcOrd="3" destOrd="0" parTransId="{EFEB62CB-D90C-4955-A208-6A958C90E544}" sibTransId="{E540F8E8-9FD9-4F97-8033-2FAAA4F508B6}"/>
    <dgm:cxn modelId="{C6680EB0-26FC-4277-A4BF-C51F27D07577}" type="presOf" srcId="{A3E1E80C-EFAC-45AF-A268-E707B0C21C31}" destId="{FC3814D6-6ECB-4318-AEAA-9AB9036E85DF}" srcOrd="1" destOrd="0" presId="urn:microsoft.com/office/officeart/2016/7/layout/BasicLinearProcessNumbered"/>
    <dgm:cxn modelId="{183B94C0-6485-485F-9AAC-EAE937CF9873}" srcId="{BA50000D-A9CA-4D81-9CB5-64099009242A}" destId="{C6708E31-8A53-43D1-8AF7-093F3CD73F7F}" srcOrd="2" destOrd="0" parTransId="{8A225EB8-99E3-49F6-A079-BF6EF8CD7E20}" sibTransId="{4D4C7C29-AE12-4762-8283-DE4AAF5472B8}"/>
    <dgm:cxn modelId="{A8F4E0C4-6215-440B-9FBA-D3B3CECEBE50}" type="presOf" srcId="{BA50000D-A9CA-4D81-9CB5-64099009242A}" destId="{2FDA2F56-5B57-45B1-8113-F979B1A22297}" srcOrd="0" destOrd="0" presId="urn:microsoft.com/office/officeart/2016/7/layout/BasicLinearProcessNumbered"/>
    <dgm:cxn modelId="{A6870BCD-C568-4004-9C0F-865D79EE91AE}" type="presOf" srcId="{47BECCA5-33A0-4911-A149-8F8C1BA2763D}" destId="{8C43B183-B698-417D-A7F5-007C38B123F6}" srcOrd="0" destOrd="0" presId="urn:microsoft.com/office/officeart/2016/7/layout/BasicLinearProcessNumbered"/>
    <dgm:cxn modelId="{978027DE-6306-4B6F-87EE-73D8AF54B1C7}" type="presOf" srcId="{181502B1-09A2-4C94-A41A-822A11A987F7}" destId="{6E6ECFA1-7C61-4933-AEAC-357CE9D182F7}" srcOrd="0" destOrd="0" presId="urn:microsoft.com/office/officeart/2016/7/layout/BasicLinearProcessNumbered"/>
    <dgm:cxn modelId="{47A1F113-4466-4822-8EED-1882C44996C7}" type="presParOf" srcId="{2FDA2F56-5B57-45B1-8113-F979B1A22297}" destId="{22ABFB13-0646-4DC8-9ECB-827A551EFF51}" srcOrd="0" destOrd="0" presId="urn:microsoft.com/office/officeart/2016/7/layout/BasicLinearProcessNumbered"/>
    <dgm:cxn modelId="{686EF1A6-37D3-4BE0-B9ED-C2914BD47CAE}" type="presParOf" srcId="{22ABFB13-0646-4DC8-9ECB-827A551EFF51}" destId="{9FC748A4-C5AA-42F2-AEFE-6FB805BCE518}" srcOrd="0" destOrd="0" presId="urn:microsoft.com/office/officeart/2016/7/layout/BasicLinearProcessNumbered"/>
    <dgm:cxn modelId="{93270383-1D10-4938-8A0E-3AA846E6C89C}" type="presParOf" srcId="{22ABFB13-0646-4DC8-9ECB-827A551EFF51}" destId="{6E6ECFA1-7C61-4933-AEAC-357CE9D182F7}" srcOrd="1" destOrd="0" presId="urn:microsoft.com/office/officeart/2016/7/layout/BasicLinearProcessNumbered"/>
    <dgm:cxn modelId="{8D28AF68-7A20-4CD8-9A10-84E4344D7A63}" type="presParOf" srcId="{22ABFB13-0646-4DC8-9ECB-827A551EFF51}" destId="{8573C04E-67AE-4D68-B4B4-622750540236}" srcOrd="2" destOrd="0" presId="urn:microsoft.com/office/officeart/2016/7/layout/BasicLinearProcessNumbered"/>
    <dgm:cxn modelId="{4C3BB1E7-17CD-41ED-9A17-FF7D1178021E}" type="presParOf" srcId="{22ABFB13-0646-4DC8-9ECB-827A551EFF51}" destId="{6EE23F67-F0CD-47FB-A341-495E9F461D3C}" srcOrd="3" destOrd="0" presId="urn:microsoft.com/office/officeart/2016/7/layout/BasicLinearProcessNumbered"/>
    <dgm:cxn modelId="{B07D8097-6F6F-47A4-8077-30A3A6513630}" type="presParOf" srcId="{2FDA2F56-5B57-45B1-8113-F979B1A22297}" destId="{3CE1A510-531A-42D7-B498-55BE402D87CB}" srcOrd="1" destOrd="0" presId="urn:microsoft.com/office/officeart/2016/7/layout/BasicLinearProcessNumbered"/>
    <dgm:cxn modelId="{8A9402CC-58D7-4F47-97B4-F2EE73687B91}" type="presParOf" srcId="{2FDA2F56-5B57-45B1-8113-F979B1A22297}" destId="{0C86C894-A382-41AA-B22A-805C34CCE96A}" srcOrd="2" destOrd="0" presId="urn:microsoft.com/office/officeart/2016/7/layout/BasicLinearProcessNumbered"/>
    <dgm:cxn modelId="{11A38D8F-1ECB-43F6-A5E0-0F7B8CBD2587}" type="presParOf" srcId="{0C86C894-A382-41AA-B22A-805C34CCE96A}" destId="{8C43B183-B698-417D-A7F5-007C38B123F6}" srcOrd="0" destOrd="0" presId="urn:microsoft.com/office/officeart/2016/7/layout/BasicLinearProcessNumbered"/>
    <dgm:cxn modelId="{692F915A-9B7A-43D0-B6B4-3A812BC8F125}" type="presParOf" srcId="{0C86C894-A382-41AA-B22A-805C34CCE96A}" destId="{7DCBD5C0-C7E6-4E3B-A413-B8E581ED8C1E}" srcOrd="1" destOrd="0" presId="urn:microsoft.com/office/officeart/2016/7/layout/BasicLinearProcessNumbered"/>
    <dgm:cxn modelId="{1105218C-C305-43C1-96A0-B4DE81475175}" type="presParOf" srcId="{0C86C894-A382-41AA-B22A-805C34CCE96A}" destId="{4A54DBC3-87C5-49C8-AACD-CE214B2E66DD}" srcOrd="2" destOrd="0" presId="urn:microsoft.com/office/officeart/2016/7/layout/BasicLinearProcessNumbered"/>
    <dgm:cxn modelId="{D56706A9-F0DF-476B-97D4-CC82E00FCC73}" type="presParOf" srcId="{0C86C894-A382-41AA-B22A-805C34CCE96A}" destId="{47464816-B023-480C-BD4D-B1ED39597682}" srcOrd="3" destOrd="0" presId="urn:microsoft.com/office/officeart/2016/7/layout/BasicLinearProcessNumbered"/>
    <dgm:cxn modelId="{B7E5BCFF-5704-4434-9E14-240C08008BBB}" type="presParOf" srcId="{2FDA2F56-5B57-45B1-8113-F979B1A22297}" destId="{6D84A930-1365-43D8-8FD3-6DAA9710EAE9}" srcOrd="3" destOrd="0" presId="urn:microsoft.com/office/officeart/2016/7/layout/BasicLinearProcessNumbered"/>
    <dgm:cxn modelId="{386604C5-3D3E-4D4C-8ED1-49D6253C0DC2}" type="presParOf" srcId="{2FDA2F56-5B57-45B1-8113-F979B1A22297}" destId="{4AE9D496-C9B9-46F1-A758-0B620843D17B}" srcOrd="4" destOrd="0" presId="urn:microsoft.com/office/officeart/2016/7/layout/BasicLinearProcessNumbered"/>
    <dgm:cxn modelId="{BE8F3C92-6EFC-4ADE-85D7-1ABA226352CE}" type="presParOf" srcId="{4AE9D496-C9B9-46F1-A758-0B620843D17B}" destId="{49272B10-E8F7-4208-A5D9-7AA4931D9C5A}" srcOrd="0" destOrd="0" presId="urn:microsoft.com/office/officeart/2016/7/layout/BasicLinearProcessNumbered"/>
    <dgm:cxn modelId="{6EBC2EC9-B890-4010-A88A-A0C09D843F4B}" type="presParOf" srcId="{4AE9D496-C9B9-46F1-A758-0B620843D17B}" destId="{9B41E835-67B8-46C3-BACD-EF6C1A99911B}" srcOrd="1" destOrd="0" presId="urn:microsoft.com/office/officeart/2016/7/layout/BasicLinearProcessNumbered"/>
    <dgm:cxn modelId="{E191E4FA-C96F-40D4-9FBE-A5C01D9D7F85}" type="presParOf" srcId="{4AE9D496-C9B9-46F1-A758-0B620843D17B}" destId="{21F96640-BBCE-44EB-B3E1-8CEA2A54120B}" srcOrd="2" destOrd="0" presId="urn:microsoft.com/office/officeart/2016/7/layout/BasicLinearProcessNumbered"/>
    <dgm:cxn modelId="{8DE19A25-DFA4-4C6A-9721-066EC0BA92FD}" type="presParOf" srcId="{4AE9D496-C9B9-46F1-A758-0B620843D17B}" destId="{1428068A-7529-4519-A99A-BC55FF370BA8}" srcOrd="3" destOrd="0" presId="urn:microsoft.com/office/officeart/2016/7/layout/BasicLinearProcessNumbered"/>
    <dgm:cxn modelId="{96355F16-0D60-42AF-BE05-E9D87B67553E}" type="presParOf" srcId="{2FDA2F56-5B57-45B1-8113-F979B1A22297}" destId="{F3979C09-3E77-4A42-AB16-3E43311F1CDF}" srcOrd="5" destOrd="0" presId="urn:microsoft.com/office/officeart/2016/7/layout/BasicLinearProcessNumbered"/>
    <dgm:cxn modelId="{D4E965BA-E5CC-4B84-9015-882A2F253F73}" type="presParOf" srcId="{2FDA2F56-5B57-45B1-8113-F979B1A22297}" destId="{A7CD4FBF-9366-4DD7-9A8B-26118E4A1385}" srcOrd="6" destOrd="0" presId="urn:microsoft.com/office/officeart/2016/7/layout/BasicLinearProcessNumbered"/>
    <dgm:cxn modelId="{5E9C13F7-B228-46EA-ACE1-8E316324D085}" type="presParOf" srcId="{A7CD4FBF-9366-4DD7-9A8B-26118E4A1385}" destId="{CFC448B3-F2EA-46D6-B962-CBABFE351DE0}" srcOrd="0" destOrd="0" presId="urn:microsoft.com/office/officeart/2016/7/layout/BasicLinearProcessNumbered"/>
    <dgm:cxn modelId="{19324923-B392-4612-B593-EFFB49AE6325}" type="presParOf" srcId="{A7CD4FBF-9366-4DD7-9A8B-26118E4A1385}" destId="{89561158-162E-4655-806A-010FE44549E3}" srcOrd="1" destOrd="0" presId="urn:microsoft.com/office/officeart/2016/7/layout/BasicLinearProcessNumbered"/>
    <dgm:cxn modelId="{6343760D-CF4D-49D7-9AE7-B9F5106EACF6}" type="presParOf" srcId="{A7CD4FBF-9366-4DD7-9A8B-26118E4A1385}" destId="{DFD6B6E8-15E2-4061-ABC3-BEDB1FEBE032}" srcOrd="2" destOrd="0" presId="urn:microsoft.com/office/officeart/2016/7/layout/BasicLinearProcessNumbered"/>
    <dgm:cxn modelId="{8AC0AE09-EEE5-4951-BB77-E809B3B57B9D}" type="presParOf" srcId="{A7CD4FBF-9366-4DD7-9A8B-26118E4A1385}" destId="{FC3814D6-6ECB-4318-AEAA-9AB9036E85D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3C25C7-9C44-46D6-AAB9-1071628B1B46}"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FB30AEFC-77B7-43D6-A969-EE7482CCDCBC}">
      <dgm:prSet/>
      <dgm:spPr/>
      <dgm:t>
        <a:bodyPr/>
        <a:lstStyle/>
        <a:p>
          <a:r>
            <a:rPr lang="en-US"/>
            <a:t>Run/Kill containerized applications across multiple servers</a:t>
          </a:r>
        </a:p>
      </dgm:t>
    </dgm:pt>
    <dgm:pt modelId="{2BB0AAA7-6FFD-4997-A924-7691E1E69247}" type="parTrans" cxnId="{6DD009D5-41FD-450C-AAD0-853926078ECC}">
      <dgm:prSet/>
      <dgm:spPr/>
      <dgm:t>
        <a:bodyPr/>
        <a:lstStyle/>
        <a:p>
          <a:endParaRPr lang="en-US"/>
        </a:p>
      </dgm:t>
    </dgm:pt>
    <dgm:pt modelId="{70188AD9-D695-4650-B20C-BC609D9021AB}" type="sibTrans" cxnId="{6DD009D5-41FD-450C-AAD0-853926078ECC}">
      <dgm:prSet phldrT="1" phldr="0"/>
      <dgm:spPr/>
      <dgm:t>
        <a:bodyPr/>
        <a:lstStyle/>
        <a:p>
          <a:r>
            <a:rPr lang="en-US"/>
            <a:t>1</a:t>
          </a:r>
        </a:p>
      </dgm:t>
    </dgm:pt>
    <dgm:pt modelId="{83ED8983-2C32-4357-8CA4-CC3A691CD435}">
      <dgm:prSet/>
      <dgm:spPr/>
      <dgm:t>
        <a:bodyPr/>
        <a:lstStyle/>
        <a:p>
          <a:r>
            <a:rPr lang="en-US"/>
            <a:t>Manage resources across multiple requests, multiple servers</a:t>
          </a:r>
        </a:p>
      </dgm:t>
    </dgm:pt>
    <dgm:pt modelId="{8E0381C5-08BC-4E45-8ADE-0BAFD2B6453C}" type="parTrans" cxnId="{A406F5FB-E247-4E5C-8494-6AAAAE301D07}">
      <dgm:prSet/>
      <dgm:spPr/>
      <dgm:t>
        <a:bodyPr/>
        <a:lstStyle/>
        <a:p>
          <a:endParaRPr lang="en-US"/>
        </a:p>
      </dgm:t>
    </dgm:pt>
    <dgm:pt modelId="{9DDE1CBB-01FA-4C43-90E6-762027C59C83}" type="sibTrans" cxnId="{A406F5FB-E247-4E5C-8494-6AAAAE301D07}">
      <dgm:prSet phldrT="2" phldr="0"/>
      <dgm:spPr/>
      <dgm:t>
        <a:bodyPr/>
        <a:lstStyle/>
        <a:p>
          <a:r>
            <a:rPr lang="en-US"/>
            <a:t>2</a:t>
          </a:r>
        </a:p>
      </dgm:t>
    </dgm:pt>
    <dgm:pt modelId="{F25433E1-7BC0-4476-8085-6D862FAE7ABF}">
      <dgm:prSet/>
      <dgm:spPr/>
      <dgm:t>
        <a:bodyPr/>
        <a:lstStyle/>
        <a:p>
          <a:r>
            <a:rPr lang="en-US"/>
            <a:t>Enable networked inter-application communications</a:t>
          </a:r>
        </a:p>
      </dgm:t>
    </dgm:pt>
    <dgm:pt modelId="{172F81D6-E40F-4BA7-8670-1326B237B179}" type="parTrans" cxnId="{6B839A80-C2FE-44D8-8704-55185F644255}">
      <dgm:prSet/>
      <dgm:spPr/>
      <dgm:t>
        <a:bodyPr/>
        <a:lstStyle/>
        <a:p>
          <a:endParaRPr lang="en-US"/>
        </a:p>
      </dgm:t>
    </dgm:pt>
    <dgm:pt modelId="{D9532033-21FD-4605-8631-BD46F9B51A68}" type="sibTrans" cxnId="{6B839A80-C2FE-44D8-8704-55185F644255}">
      <dgm:prSet phldrT="3" phldr="0"/>
      <dgm:spPr/>
      <dgm:t>
        <a:bodyPr/>
        <a:lstStyle/>
        <a:p>
          <a:r>
            <a:rPr lang="en-US"/>
            <a:t>3</a:t>
          </a:r>
        </a:p>
      </dgm:t>
    </dgm:pt>
    <dgm:pt modelId="{6B28AF9C-A339-433F-BF3D-6B3151E17A8F}">
      <dgm:prSet/>
      <dgm:spPr/>
      <dgm:t>
        <a:bodyPr/>
        <a:lstStyle/>
        <a:p>
          <a:r>
            <a:rPr lang="en-US"/>
            <a:t>Secure the above</a:t>
          </a:r>
        </a:p>
      </dgm:t>
    </dgm:pt>
    <dgm:pt modelId="{986075D2-6365-441E-B0FE-CCA0DB0E7D76}" type="parTrans" cxnId="{580B3E51-128F-4D00-A777-19F710915566}">
      <dgm:prSet/>
      <dgm:spPr/>
      <dgm:t>
        <a:bodyPr/>
        <a:lstStyle/>
        <a:p>
          <a:endParaRPr lang="en-US"/>
        </a:p>
      </dgm:t>
    </dgm:pt>
    <dgm:pt modelId="{176384B4-60E2-4D28-AA74-C52E0774579F}" type="sibTrans" cxnId="{580B3E51-128F-4D00-A777-19F710915566}">
      <dgm:prSet phldrT="4" phldr="0"/>
      <dgm:spPr/>
      <dgm:t>
        <a:bodyPr/>
        <a:lstStyle/>
        <a:p>
          <a:r>
            <a:rPr lang="en-US"/>
            <a:t>4</a:t>
          </a:r>
        </a:p>
      </dgm:t>
    </dgm:pt>
    <dgm:pt modelId="{55F7AC75-6D0B-426C-96E2-71F0C2D7E64E}" type="pres">
      <dgm:prSet presAssocID="{B93C25C7-9C44-46D6-AAB9-1071628B1B46}" presName="Name0" presStyleCnt="0">
        <dgm:presLayoutVars>
          <dgm:animLvl val="lvl"/>
          <dgm:resizeHandles val="exact"/>
        </dgm:presLayoutVars>
      </dgm:prSet>
      <dgm:spPr/>
    </dgm:pt>
    <dgm:pt modelId="{59BA962A-8A50-4FC1-8126-2AE0F9E91699}" type="pres">
      <dgm:prSet presAssocID="{FB30AEFC-77B7-43D6-A969-EE7482CCDCBC}" presName="compositeNode" presStyleCnt="0">
        <dgm:presLayoutVars>
          <dgm:bulletEnabled val="1"/>
        </dgm:presLayoutVars>
      </dgm:prSet>
      <dgm:spPr/>
    </dgm:pt>
    <dgm:pt modelId="{A20A8006-08B9-4B18-BFD7-26E3877D1DE5}" type="pres">
      <dgm:prSet presAssocID="{FB30AEFC-77B7-43D6-A969-EE7482CCDCBC}" presName="bgRect" presStyleLbl="bgAccFollowNode1" presStyleIdx="0" presStyleCnt="4"/>
      <dgm:spPr/>
    </dgm:pt>
    <dgm:pt modelId="{76F8942A-EDF3-4933-B577-A021CE6324B3}" type="pres">
      <dgm:prSet presAssocID="{70188AD9-D695-4650-B20C-BC609D9021AB}" presName="sibTransNodeCircle" presStyleLbl="alignNode1" presStyleIdx="0" presStyleCnt="8">
        <dgm:presLayoutVars>
          <dgm:chMax val="0"/>
          <dgm:bulletEnabled/>
        </dgm:presLayoutVars>
      </dgm:prSet>
      <dgm:spPr/>
    </dgm:pt>
    <dgm:pt modelId="{A8CD72BE-4A41-4144-BEDE-32165A92EA9B}" type="pres">
      <dgm:prSet presAssocID="{FB30AEFC-77B7-43D6-A969-EE7482CCDCBC}" presName="bottomLine" presStyleLbl="alignNode1" presStyleIdx="1" presStyleCnt="8">
        <dgm:presLayoutVars/>
      </dgm:prSet>
      <dgm:spPr/>
    </dgm:pt>
    <dgm:pt modelId="{FFC7035E-A8B3-4259-A5C9-1168E04CA139}" type="pres">
      <dgm:prSet presAssocID="{FB30AEFC-77B7-43D6-A969-EE7482CCDCBC}" presName="nodeText" presStyleLbl="bgAccFollowNode1" presStyleIdx="0" presStyleCnt="4">
        <dgm:presLayoutVars>
          <dgm:bulletEnabled val="1"/>
        </dgm:presLayoutVars>
      </dgm:prSet>
      <dgm:spPr/>
    </dgm:pt>
    <dgm:pt modelId="{701CD49B-F894-480A-829C-63C46402AA5F}" type="pres">
      <dgm:prSet presAssocID="{70188AD9-D695-4650-B20C-BC609D9021AB}" presName="sibTrans" presStyleCnt="0"/>
      <dgm:spPr/>
    </dgm:pt>
    <dgm:pt modelId="{9930620E-3534-439D-BE3A-E789ED641D20}" type="pres">
      <dgm:prSet presAssocID="{83ED8983-2C32-4357-8CA4-CC3A691CD435}" presName="compositeNode" presStyleCnt="0">
        <dgm:presLayoutVars>
          <dgm:bulletEnabled val="1"/>
        </dgm:presLayoutVars>
      </dgm:prSet>
      <dgm:spPr/>
    </dgm:pt>
    <dgm:pt modelId="{B75E79BD-A945-4332-8FC5-1916805916F9}" type="pres">
      <dgm:prSet presAssocID="{83ED8983-2C32-4357-8CA4-CC3A691CD435}" presName="bgRect" presStyleLbl="bgAccFollowNode1" presStyleIdx="1" presStyleCnt="4"/>
      <dgm:spPr/>
    </dgm:pt>
    <dgm:pt modelId="{EF297235-44BD-44AD-A4AF-974D0317011C}" type="pres">
      <dgm:prSet presAssocID="{9DDE1CBB-01FA-4C43-90E6-762027C59C83}" presName="sibTransNodeCircle" presStyleLbl="alignNode1" presStyleIdx="2" presStyleCnt="8">
        <dgm:presLayoutVars>
          <dgm:chMax val="0"/>
          <dgm:bulletEnabled/>
        </dgm:presLayoutVars>
      </dgm:prSet>
      <dgm:spPr/>
    </dgm:pt>
    <dgm:pt modelId="{6D093A2E-A195-4485-874E-FC7FD6712B2E}" type="pres">
      <dgm:prSet presAssocID="{83ED8983-2C32-4357-8CA4-CC3A691CD435}" presName="bottomLine" presStyleLbl="alignNode1" presStyleIdx="3" presStyleCnt="8">
        <dgm:presLayoutVars/>
      </dgm:prSet>
      <dgm:spPr/>
    </dgm:pt>
    <dgm:pt modelId="{5E95C3AB-F364-4594-A3AF-2C561C6CCFA6}" type="pres">
      <dgm:prSet presAssocID="{83ED8983-2C32-4357-8CA4-CC3A691CD435}" presName="nodeText" presStyleLbl="bgAccFollowNode1" presStyleIdx="1" presStyleCnt="4">
        <dgm:presLayoutVars>
          <dgm:bulletEnabled val="1"/>
        </dgm:presLayoutVars>
      </dgm:prSet>
      <dgm:spPr/>
    </dgm:pt>
    <dgm:pt modelId="{B3E401FB-C05C-4D6B-865F-677B4F1737DB}" type="pres">
      <dgm:prSet presAssocID="{9DDE1CBB-01FA-4C43-90E6-762027C59C83}" presName="sibTrans" presStyleCnt="0"/>
      <dgm:spPr/>
    </dgm:pt>
    <dgm:pt modelId="{DD74A480-F14E-4DCE-90DA-64A851C25E16}" type="pres">
      <dgm:prSet presAssocID="{F25433E1-7BC0-4476-8085-6D862FAE7ABF}" presName="compositeNode" presStyleCnt="0">
        <dgm:presLayoutVars>
          <dgm:bulletEnabled val="1"/>
        </dgm:presLayoutVars>
      </dgm:prSet>
      <dgm:spPr/>
    </dgm:pt>
    <dgm:pt modelId="{3509A8B3-CC0D-4A77-B152-920A0B144853}" type="pres">
      <dgm:prSet presAssocID="{F25433E1-7BC0-4476-8085-6D862FAE7ABF}" presName="bgRect" presStyleLbl="bgAccFollowNode1" presStyleIdx="2" presStyleCnt="4"/>
      <dgm:spPr/>
    </dgm:pt>
    <dgm:pt modelId="{C10CF8B0-AB5F-4F9E-BF42-6501ECB903AF}" type="pres">
      <dgm:prSet presAssocID="{D9532033-21FD-4605-8631-BD46F9B51A68}" presName="sibTransNodeCircle" presStyleLbl="alignNode1" presStyleIdx="4" presStyleCnt="8">
        <dgm:presLayoutVars>
          <dgm:chMax val="0"/>
          <dgm:bulletEnabled/>
        </dgm:presLayoutVars>
      </dgm:prSet>
      <dgm:spPr/>
    </dgm:pt>
    <dgm:pt modelId="{BE54A6A6-33CD-43A5-A0F5-FF764683CBFF}" type="pres">
      <dgm:prSet presAssocID="{F25433E1-7BC0-4476-8085-6D862FAE7ABF}" presName="bottomLine" presStyleLbl="alignNode1" presStyleIdx="5" presStyleCnt="8">
        <dgm:presLayoutVars/>
      </dgm:prSet>
      <dgm:spPr/>
    </dgm:pt>
    <dgm:pt modelId="{76C5F837-9C19-4449-9860-81A32278360D}" type="pres">
      <dgm:prSet presAssocID="{F25433E1-7BC0-4476-8085-6D862FAE7ABF}" presName="nodeText" presStyleLbl="bgAccFollowNode1" presStyleIdx="2" presStyleCnt="4">
        <dgm:presLayoutVars>
          <dgm:bulletEnabled val="1"/>
        </dgm:presLayoutVars>
      </dgm:prSet>
      <dgm:spPr/>
    </dgm:pt>
    <dgm:pt modelId="{9F36A213-41F4-484F-95EA-F99878EB4763}" type="pres">
      <dgm:prSet presAssocID="{D9532033-21FD-4605-8631-BD46F9B51A68}" presName="sibTrans" presStyleCnt="0"/>
      <dgm:spPr/>
    </dgm:pt>
    <dgm:pt modelId="{EE2F563A-433C-4882-9D06-26CB2F16C455}" type="pres">
      <dgm:prSet presAssocID="{6B28AF9C-A339-433F-BF3D-6B3151E17A8F}" presName="compositeNode" presStyleCnt="0">
        <dgm:presLayoutVars>
          <dgm:bulletEnabled val="1"/>
        </dgm:presLayoutVars>
      </dgm:prSet>
      <dgm:spPr/>
    </dgm:pt>
    <dgm:pt modelId="{10DC56E3-9D0D-4166-9195-6AAB11DC988B}" type="pres">
      <dgm:prSet presAssocID="{6B28AF9C-A339-433F-BF3D-6B3151E17A8F}" presName="bgRect" presStyleLbl="bgAccFollowNode1" presStyleIdx="3" presStyleCnt="4"/>
      <dgm:spPr/>
    </dgm:pt>
    <dgm:pt modelId="{3799D692-4579-4C56-AEFA-41CF7B9D7A4B}" type="pres">
      <dgm:prSet presAssocID="{176384B4-60E2-4D28-AA74-C52E0774579F}" presName="sibTransNodeCircle" presStyleLbl="alignNode1" presStyleIdx="6" presStyleCnt="8">
        <dgm:presLayoutVars>
          <dgm:chMax val="0"/>
          <dgm:bulletEnabled/>
        </dgm:presLayoutVars>
      </dgm:prSet>
      <dgm:spPr/>
    </dgm:pt>
    <dgm:pt modelId="{3B0AA19C-9D83-4B68-83DB-53148EC1D6CB}" type="pres">
      <dgm:prSet presAssocID="{6B28AF9C-A339-433F-BF3D-6B3151E17A8F}" presName="bottomLine" presStyleLbl="alignNode1" presStyleIdx="7" presStyleCnt="8">
        <dgm:presLayoutVars/>
      </dgm:prSet>
      <dgm:spPr/>
    </dgm:pt>
    <dgm:pt modelId="{8D554EC0-3C91-4DC6-B2C1-FDE0592AF3F4}" type="pres">
      <dgm:prSet presAssocID="{6B28AF9C-A339-433F-BF3D-6B3151E17A8F}" presName="nodeText" presStyleLbl="bgAccFollowNode1" presStyleIdx="3" presStyleCnt="4">
        <dgm:presLayoutVars>
          <dgm:bulletEnabled val="1"/>
        </dgm:presLayoutVars>
      </dgm:prSet>
      <dgm:spPr/>
    </dgm:pt>
  </dgm:ptLst>
  <dgm:cxnLst>
    <dgm:cxn modelId="{DBCCBB2B-0761-479F-9A38-CC12EC14AB6D}" type="presOf" srcId="{FB30AEFC-77B7-43D6-A969-EE7482CCDCBC}" destId="{A20A8006-08B9-4B18-BFD7-26E3877D1DE5}" srcOrd="0" destOrd="0" presId="urn:microsoft.com/office/officeart/2016/7/layout/BasicLinearProcessNumbered"/>
    <dgm:cxn modelId="{0AF4FE2D-E57D-4E6C-96AE-AFA209D19BB7}" type="presOf" srcId="{B93C25C7-9C44-46D6-AAB9-1071628B1B46}" destId="{55F7AC75-6D0B-426C-96E2-71F0C2D7E64E}" srcOrd="0" destOrd="0" presId="urn:microsoft.com/office/officeart/2016/7/layout/BasicLinearProcessNumbered"/>
    <dgm:cxn modelId="{4386D45B-435D-4224-B62A-493038BEEE92}" type="presOf" srcId="{F25433E1-7BC0-4476-8085-6D862FAE7ABF}" destId="{3509A8B3-CC0D-4A77-B152-920A0B144853}" srcOrd="0" destOrd="0" presId="urn:microsoft.com/office/officeart/2016/7/layout/BasicLinearProcessNumbered"/>
    <dgm:cxn modelId="{52B06545-F098-4019-89F3-DBDE6BB3081E}" type="presOf" srcId="{F25433E1-7BC0-4476-8085-6D862FAE7ABF}" destId="{76C5F837-9C19-4449-9860-81A32278360D}" srcOrd="1" destOrd="0" presId="urn:microsoft.com/office/officeart/2016/7/layout/BasicLinearProcessNumbered"/>
    <dgm:cxn modelId="{92C38A4A-9CEB-402C-BDDA-274DCA2D6018}" type="presOf" srcId="{9DDE1CBB-01FA-4C43-90E6-762027C59C83}" destId="{EF297235-44BD-44AD-A4AF-974D0317011C}" srcOrd="0" destOrd="0" presId="urn:microsoft.com/office/officeart/2016/7/layout/BasicLinearProcessNumbered"/>
    <dgm:cxn modelId="{580B3E51-128F-4D00-A777-19F710915566}" srcId="{B93C25C7-9C44-46D6-AAB9-1071628B1B46}" destId="{6B28AF9C-A339-433F-BF3D-6B3151E17A8F}" srcOrd="3" destOrd="0" parTransId="{986075D2-6365-441E-B0FE-CCA0DB0E7D76}" sibTransId="{176384B4-60E2-4D28-AA74-C52E0774579F}"/>
    <dgm:cxn modelId="{5F0CEA53-65EC-4D5F-BD9F-90D80CAD2C7B}" type="presOf" srcId="{D9532033-21FD-4605-8631-BD46F9B51A68}" destId="{C10CF8B0-AB5F-4F9E-BF42-6501ECB903AF}" srcOrd="0" destOrd="0" presId="urn:microsoft.com/office/officeart/2016/7/layout/BasicLinearProcessNumbered"/>
    <dgm:cxn modelId="{B714B676-9C81-4A18-AA2B-5CBC06EE8BFD}" type="presOf" srcId="{83ED8983-2C32-4357-8CA4-CC3A691CD435}" destId="{B75E79BD-A945-4332-8FC5-1916805916F9}" srcOrd="0" destOrd="0" presId="urn:microsoft.com/office/officeart/2016/7/layout/BasicLinearProcessNumbered"/>
    <dgm:cxn modelId="{8F092159-24E6-48B2-AA50-388DA4358243}" type="presOf" srcId="{83ED8983-2C32-4357-8CA4-CC3A691CD435}" destId="{5E95C3AB-F364-4594-A3AF-2C561C6CCFA6}" srcOrd="1" destOrd="0" presId="urn:microsoft.com/office/officeart/2016/7/layout/BasicLinearProcessNumbered"/>
    <dgm:cxn modelId="{6B839A80-C2FE-44D8-8704-55185F644255}" srcId="{B93C25C7-9C44-46D6-AAB9-1071628B1B46}" destId="{F25433E1-7BC0-4476-8085-6D862FAE7ABF}" srcOrd="2" destOrd="0" parTransId="{172F81D6-E40F-4BA7-8670-1326B237B179}" sibTransId="{D9532033-21FD-4605-8631-BD46F9B51A68}"/>
    <dgm:cxn modelId="{886BBB91-9581-44A4-8A6D-4F8FB99CBEDA}" type="presOf" srcId="{6B28AF9C-A339-433F-BF3D-6B3151E17A8F}" destId="{10DC56E3-9D0D-4166-9195-6AAB11DC988B}" srcOrd="0" destOrd="0" presId="urn:microsoft.com/office/officeart/2016/7/layout/BasicLinearProcessNumbered"/>
    <dgm:cxn modelId="{0B26429D-D458-4C66-8DAA-85B04BEB3422}" type="presOf" srcId="{FB30AEFC-77B7-43D6-A969-EE7482CCDCBC}" destId="{FFC7035E-A8B3-4259-A5C9-1168E04CA139}" srcOrd="1" destOrd="0" presId="urn:microsoft.com/office/officeart/2016/7/layout/BasicLinearProcessNumbered"/>
    <dgm:cxn modelId="{7884C7B3-F049-4CD2-9749-BE241BCF29DF}" type="presOf" srcId="{6B28AF9C-A339-433F-BF3D-6B3151E17A8F}" destId="{8D554EC0-3C91-4DC6-B2C1-FDE0592AF3F4}" srcOrd="1" destOrd="0" presId="urn:microsoft.com/office/officeart/2016/7/layout/BasicLinearProcessNumbered"/>
    <dgm:cxn modelId="{E88004CB-4113-4377-B915-C381B1F3B555}" type="presOf" srcId="{176384B4-60E2-4D28-AA74-C52E0774579F}" destId="{3799D692-4579-4C56-AEFA-41CF7B9D7A4B}" srcOrd="0" destOrd="0" presId="urn:microsoft.com/office/officeart/2016/7/layout/BasicLinearProcessNumbered"/>
    <dgm:cxn modelId="{6DD009D5-41FD-450C-AAD0-853926078ECC}" srcId="{B93C25C7-9C44-46D6-AAB9-1071628B1B46}" destId="{FB30AEFC-77B7-43D6-A969-EE7482CCDCBC}" srcOrd="0" destOrd="0" parTransId="{2BB0AAA7-6FFD-4997-A924-7691E1E69247}" sibTransId="{70188AD9-D695-4650-B20C-BC609D9021AB}"/>
    <dgm:cxn modelId="{E655DFF9-8485-43F6-AEE7-C15001B52E12}" type="presOf" srcId="{70188AD9-D695-4650-B20C-BC609D9021AB}" destId="{76F8942A-EDF3-4933-B577-A021CE6324B3}" srcOrd="0" destOrd="0" presId="urn:microsoft.com/office/officeart/2016/7/layout/BasicLinearProcessNumbered"/>
    <dgm:cxn modelId="{A406F5FB-E247-4E5C-8494-6AAAAE301D07}" srcId="{B93C25C7-9C44-46D6-AAB9-1071628B1B46}" destId="{83ED8983-2C32-4357-8CA4-CC3A691CD435}" srcOrd="1" destOrd="0" parTransId="{8E0381C5-08BC-4E45-8ADE-0BAFD2B6453C}" sibTransId="{9DDE1CBB-01FA-4C43-90E6-762027C59C83}"/>
    <dgm:cxn modelId="{223549BC-B5BC-4808-9DF1-1F76511994D5}" type="presParOf" srcId="{55F7AC75-6D0B-426C-96E2-71F0C2D7E64E}" destId="{59BA962A-8A50-4FC1-8126-2AE0F9E91699}" srcOrd="0" destOrd="0" presId="urn:microsoft.com/office/officeart/2016/7/layout/BasicLinearProcessNumbered"/>
    <dgm:cxn modelId="{EE1FEBA4-B7EA-4C67-A0DD-34DE89D8A0AF}" type="presParOf" srcId="{59BA962A-8A50-4FC1-8126-2AE0F9E91699}" destId="{A20A8006-08B9-4B18-BFD7-26E3877D1DE5}" srcOrd="0" destOrd="0" presId="urn:microsoft.com/office/officeart/2016/7/layout/BasicLinearProcessNumbered"/>
    <dgm:cxn modelId="{96CCC878-BE66-4DD0-8CD7-232A18AF4F60}" type="presParOf" srcId="{59BA962A-8A50-4FC1-8126-2AE0F9E91699}" destId="{76F8942A-EDF3-4933-B577-A021CE6324B3}" srcOrd="1" destOrd="0" presId="urn:microsoft.com/office/officeart/2016/7/layout/BasicLinearProcessNumbered"/>
    <dgm:cxn modelId="{A73AFF71-4129-44D8-95C6-5CFFF8678879}" type="presParOf" srcId="{59BA962A-8A50-4FC1-8126-2AE0F9E91699}" destId="{A8CD72BE-4A41-4144-BEDE-32165A92EA9B}" srcOrd="2" destOrd="0" presId="urn:microsoft.com/office/officeart/2016/7/layout/BasicLinearProcessNumbered"/>
    <dgm:cxn modelId="{0EB24ADA-DA5B-454C-997B-744C0CCAB34F}" type="presParOf" srcId="{59BA962A-8A50-4FC1-8126-2AE0F9E91699}" destId="{FFC7035E-A8B3-4259-A5C9-1168E04CA139}" srcOrd="3" destOrd="0" presId="urn:microsoft.com/office/officeart/2016/7/layout/BasicLinearProcessNumbered"/>
    <dgm:cxn modelId="{B34DBC56-9A03-466B-83E0-2DC1068AABBB}" type="presParOf" srcId="{55F7AC75-6D0B-426C-96E2-71F0C2D7E64E}" destId="{701CD49B-F894-480A-829C-63C46402AA5F}" srcOrd="1" destOrd="0" presId="urn:microsoft.com/office/officeart/2016/7/layout/BasicLinearProcessNumbered"/>
    <dgm:cxn modelId="{8AAC1039-81EF-4830-906C-500FC934540F}" type="presParOf" srcId="{55F7AC75-6D0B-426C-96E2-71F0C2D7E64E}" destId="{9930620E-3534-439D-BE3A-E789ED641D20}" srcOrd="2" destOrd="0" presId="urn:microsoft.com/office/officeart/2016/7/layout/BasicLinearProcessNumbered"/>
    <dgm:cxn modelId="{53ACA59A-BD3D-4E24-803F-EA04A7573048}" type="presParOf" srcId="{9930620E-3534-439D-BE3A-E789ED641D20}" destId="{B75E79BD-A945-4332-8FC5-1916805916F9}" srcOrd="0" destOrd="0" presId="urn:microsoft.com/office/officeart/2016/7/layout/BasicLinearProcessNumbered"/>
    <dgm:cxn modelId="{738AC903-ADEE-4FE1-89EE-382C8DE074AE}" type="presParOf" srcId="{9930620E-3534-439D-BE3A-E789ED641D20}" destId="{EF297235-44BD-44AD-A4AF-974D0317011C}" srcOrd="1" destOrd="0" presId="urn:microsoft.com/office/officeart/2016/7/layout/BasicLinearProcessNumbered"/>
    <dgm:cxn modelId="{C99C70DD-8A12-4CC2-8CC4-6D617DB98D6E}" type="presParOf" srcId="{9930620E-3534-439D-BE3A-E789ED641D20}" destId="{6D093A2E-A195-4485-874E-FC7FD6712B2E}" srcOrd="2" destOrd="0" presId="urn:microsoft.com/office/officeart/2016/7/layout/BasicLinearProcessNumbered"/>
    <dgm:cxn modelId="{DC01F2D1-DF70-40FE-97F2-0DCE6407ADD4}" type="presParOf" srcId="{9930620E-3534-439D-BE3A-E789ED641D20}" destId="{5E95C3AB-F364-4594-A3AF-2C561C6CCFA6}" srcOrd="3" destOrd="0" presId="urn:microsoft.com/office/officeart/2016/7/layout/BasicLinearProcessNumbered"/>
    <dgm:cxn modelId="{C0DA2F01-A0F3-430A-AECB-E299FC24713C}" type="presParOf" srcId="{55F7AC75-6D0B-426C-96E2-71F0C2D7E64E}" destId="{B3E401FB-C05C-4D6B-865F-677B4F1737DB}" srcOrd="3" destOrd="0" presId="urn:microsoft.com/office/officeart/2016/7/layout/BasicLinearProcessNumbered"/>
    <dgm:cxn modelId="{63CA8FBD-5229-4426-B0D7-08D6FC6A6575}" type="presParOf" srcId="{55F7AC75-6D0B-426C-96E2-71F0C2D7E64E}" destId="{DD74A480-F14E-4DCE-90DA-64A851C25E16}" srcOrd="4" destOrd="0" presId="urn:microsoft.com/office/officeart/2016/7/layout/BasicLinearProcessNumbered"/>
    <dgm:cxn modelId="{1A9B90EB-9B0C-407F-B003-91D4AAFA905D}" type="presParOf" srcId="{DD74A480-F14E-4DCE-90DA-64A851C25E16}" destId="{3509A8B3-CC0D-4A77-B152-920A0B144853}" srcOrd="0" destOrd="0" presId="urn:microsoft.com/office/officeart/2016/7/layout/BasicLinearProcessNumbered"/>
    <dgm:cxn modelId="{A1546575-1FCC-4E2F-9AD0-9B465B99BF79}" type="presParOf" srcId="{DD74A480-F14E-4DCE-90DA-64A851C25E16}" destId="{C10CF8B0-AB5F-4F9E-BF42-6501ECB903AF}" srcOrd="1" destOrd="0" presId="urn:microsoft.com/office/officeart/2016/7/layout/BasicLinearProcessNumbered"/>
    <dgm:cxn modelId="{F2EB26C7-0EE8-438C-9D40-C86E978F53D7}" type="presParOf" srcId="{DD74A480-F14E-4DCE-90DA-64A851C25E16}" destId="{BE54A6A6-33CD-43A5-A0F5-FF764683CBFF}" srcOrd="2" destOrd="0" presId="urn:microsoft.com/office/officeart/2016/7/layout/BasicLinearProcessNumbered"/>
    <dgm:cxn modelId="{6A560C6E-B00C-4E0E-818A-3CE7944496A3}" type="presParOf" srcId="{DD74A480-F14E-4DCE-90DA-64A851C25E16}" destId="{76C5F837-9C19-4449-9860-81A32278360D}" srcOrd="3" destOrd="0" presId="urn:microsoft.com/office/officeart/2016/7/layout/BasicLinearProcessNumbered"/>
    <dgm:cxn modelId="{C394602F-3CE0-4C46-9516-BE6767718027}" type="presParOf" srcId="{55F7AC75-6D0B-426C-96E2-71F0C2D7E64E}" destId="{9F36A213-41F4-484F-95EA-F99878EB4763}" srcOrd="5" destOrd="0" presId="urn:microsoft.com/office/officeart/2016/7/layout/BasicLinearProcessNumbered"/>
    <dgm:cxn modelId="{B1DBD89C-B986-4BE9-9F3F-AC1645147EF3}" type="presParOf" srcId="{55F7AC75-6D0B-426C-96E2-71F0C2D7E64E}" destId="{EE2F563A-433C-4882-9D06-26CB2F16C455}" srcOrd="6" destOrd="0" presId="urn:microsoft.com/office/officeart/2016/7/layout/BasicLinearProcessNumbered"/>
    <dgm:cxn modelId="{A8D1D033-A091-4EF6-B9BB-F17188C1CEAE}" type="presParOf" srcId="{EE2F563A-433C-4882-9D06-26CB2F16C455}" destId="{10DC56E3-9D0D-4166-9195-6AAB11DC988B}" srcOrd="0" destOrd="0" presId="urn:microsoft.com/office/officeart/2016/7/layout/BasicLinearProcessNumbered"/>
    <dgm:cxn modelId="{7D8B3631-1213-4CCC-A87B-F099CDDDC988}" type="presParOf" srcId="{EE2F563A-433C-4882-9D06-26CB2F16C455}" destId="{3799D692-4579-4C56-AEFA-41CF7B9D7A4B}" srcOrd="1" destOrd="0" presId="urn:microsoft.com/office/officeart/2016/7/layout/BasicLinearProcessNumbered"/>
    <dgm:cxn modelId="{84666705-AA29-469D-946F-E6A06FB006A3}" type="presParOf" srcId="{EE2F563A-433C-4882-9D06-26CB2F16C455}" destId="{3B0AA19C-9D83-4B68-83DB-53148EC1D6CB}" srcOrd="2" destOrd="0" presId="urn:microsoft.com/office/officeart/2016/7/layout/BasicLinearProcessNumbered"/>
    <dgm:cxn modelId="{D1EEACB6-0841-42C4-9E1C-3C232C6A4144}" type="presParOf" srcId="{EE2F563A-433C-4882-9D06-26CB2F16C455}" destId="{8D554EC0-3C91-4DC6-B2C1-FDE0592AF3F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A1F6B5-329A-4484-87CB-D9CB0B8DD8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117D1E-4BC2-4FBC-8DD1-93B9A5A03C40}">
      <dgm:prSet/>
      <dgm:spPr/>
      <dgm:t>
        <a:bodyPr/>
        <a:lstStyle/>
        <a:p>
          <a:r>
            <a:rPr lang="en-US"/>
            <a:t>State, Logic, &amp; Data separation:</a:t>
          </a:r>
        </a:p>
      </dgm:t>
    </dgm:pt>
    <dgm:pt modelId="{630B5F42-2B94-4976-A165-2BC496706105}" type="parTrans" cxnId="{1ECC71B9-B52E-425B-906B-3BB6D33D5B91}">
      <dgm:prSet/>
      <dgm:spPr/>
      <dgm:t>
        <a:bodyPr/>
        <a:lstStyle/>
        <a:p>
          <a:endParaRPr lang="en-US"/>
        </a:p>
      </dgm:t>
    </dgm:pt>
    <dgm:pt modelId="{09A2662F-FD22-432F-A5A2-E3016635CB4D}" type="sibTrans" cxnId="{1ECC71B9-B52E-425B-906B-3BB6D33D5B91}">
      <dgm:prSet/>
      <dgm:spPr/>
      <dgm:t>
        <a:bodyPr/>
        <a:lstStyle/>
        <a:p>
          <a:endParaRPr lang="en-US"/>
        </a:p>
      </dgm:t>
    </dgm:pt>
    <dgm:pt modelId="{1EC4DEDA-ECCC-42F5-9808-E425595B6D87}">
      <dgm:prSet/>
      <dgm:spPr/>
      <dgm:t>
        <a:bodyPr/>
        <a:lstStyle/>
        <a:p>
          <a:r>
            <a:rPr lang="en-US"/>
            <a:t>K8s data files tell the logic what you want</a:t>
          </a:r>
        </a:p>
      </dgm:t>
    </dgm:pt>
    <dgm:pt modelId="{F60C09D5-1F9F-42BA-92C0-B2527E8D2D2C}" type="parTrans" cxnId="{0E808036-1F81-4A76-958A-AC41CAC27809}">
      <dgm:prSet/>
      <dgm:spPr/>
      <dgm:t>
        <a:bodyPr/>
        <a:lstStyle/>
        <a:p>
          <a:endParaRPr lang="en-US"/>
        </a:p>
      </dgm:t>
    </dgm:pt>
    <dgm:pt modelId="{84586857-271E-443C-B5EE-DE8A25874F76}" type="sibTrans" cxnId="{0E808036-1F81-4A76-958A-AC41CAC27809}">
      <dgm:prSet/>
      <dgm:spPr/>
      <dgm:t>
        <a:bodyPr/>
        <a:lstStyle/>
        <a:p>
          <a:endParaRPr lang="en-US"/>
        </a:p>
      </dgm:t>
    </dgm:pt>
    <dgm:pt modelId="{4F35EF76-8347-4D24-B498-38CD98189AF2}">
      <dgm:prSet/>
      <dgm:spPr/>
      <dgm:t>
        <a:bodyPr/>
        <a:lstStyle/>
        <a:p>
          <a:r>
            <a:rPr lang="en-US"/>
            <a:t>Logic reads the state and conforms the system to your desires</a:t>
          </a:r>
        </a:p>
      </dgm:t>
    </dgm:pt>
    <dgm:pt modelId="{D5BDA352-DFEE-4D77-92AA-452D8ECF9567}" type="parTrans" cxnId="{181F8215-3AB9-46E3-B283-E1A401F05BDC}">
      <dgm:prSet/>
      <dgm:spPr/>
      <dgm:t>
        <a:bodyPr/>
        <a:lstStyle/>
        <a:p>
          <a:endParaRPr lang="en-US"/>
        </a:p>
      </dgm:t>
    </dgm:pt>
    <dgm:pt modelId="{66CE0CB7-0DD6-4118-9D72-FE95DF547F95}" type="sibTrans" cxnId="{181F8215-3AB9-46E3-B283-E1A401F05BDC}">
      <dgm:prSet/>
      <dgm:spPr/>
      <dgm:t>
        <a:bodyPr/>
        <a:lstStyle/>
        <a:p>
          <a:endParaRPr lang="en-US"/>
        </a:p>
      </dgm:t>
    </dgm:pt>
    <dgm:pt modelId="{DBB4D1AF-5A44-4181-8465-14C7927E2643}">
      <dgm:prSet/>
      <dgm:spPr/>
      <dgm:t>
        <a:bodyPr/>
        <a:lstStyle/>
        <a:p>
          <a:r>
            <a:rPr lang="en-US"/>
            <a:t>(Infrastructure as Code – or really data files, but LISP says that’s code too)</a:t>
          </a:r>
        </a:p>
      </dgm:t>
    </dgm:pt>
    <dgm:pt modelId="{96BB5DFF-8B76-4E5D-9A87-203D20742FBB}" type="parTrans" cxnId="{6A12E5B6-1C2B-4BD0-99B5-FED4C65421EC}">
      <dgm:prSet/>
      <dgm:spPr/>
      <dgm:t>
        <a:bodyPr/>
        <a:lstStyle/>
        <a:p>
          <a:endParaRPr lang="en-US"/>
        </a:p>
      </dgm:t>
    </dgm:pt>
    <dgm:pt modelId="{09CA2009-9AB6-41E9-B5E2-ADC286B10AF9}" type="sibTrans" cxnId="{6A12E5B6-1C2B-4BD0-99B5-FED4C65421EC}">
      <dgm:prSet/>
      <dgm:spPr/>
      <dgm:t>
        <a:bodyPr/>
        <a:lstStyle/>
        <a:p>
          <a:endParaRPr lang="en-US"/>
        </a:p>
      </dgm:t>
    </dgm:pt>
    <dgm:pt modelId="{AF42485B-6B41-4F19-909A-DFC756FDFC1F}">
      <dgm:prSet/>
      <dgm:spPr/>
      <dgm:t>
        <a:bodyPr/>
        <a:lstStyle/>
        <a:p>
          <a:r>
            <a:rPr lang="en-US"/>
            <a:t>Like Go, it’s all composition, no inheritance</a:t>
          </a:r>
        </a:p>
      </dgm:t>
    </dgm:pt>
    <dgm:pt modelId="{10A74237-FFA1-433B-98B5-976F1D13D0C2}" type="parTrans" cxnId="{7345F8C6-6916-4ADF-9B72-1D29F726A2CC}">
      <dgm:prSet/>
      <dgm:spPr/>
      <dgm:t>
        <a:bodyPr/>
        <a:lstStyle/>
        <a:p>
          <a:endParaRPr lang="en-US"/>
        </a:p>
      </dgm:t>
    </dgm:pt>
    <dgm:pt modelId="{DC2AAA58-10BD-42F0-A5E5-4085675E2672}" type="sibTrans" cxnId="{7345F8C6-6916-4ADF-9B72-1D29F726A2CC}">
      <dgm:prSet/>
      <dgm:spPr/>
      <dgm:t>
        <a:bodyPr/>
        <a:lstStyle/>
        <a:p>
          <a:endParaRPr lang="en-US"/>
        </a:p>
      </dgm:t>
    </dgm:pt>
    <dgm:pt modelId="{1A948E57-7CAD-45DB-B0F3-A47259FE022B}">
      <dgm:prSet/>
      <dgm:spPr/>
      <dgm:t>
        <a:bodyPr/>
        <a:lstStyle/>
        <a:p>
          <a:r>
            <a:rPr lang="en-US"/>
            <a:t>Uses Containers(cgroups) to manage node resources w/ node OS</a:t>
          </a:r>
        </a:p>
      </dgm:t>
    </dgm:pt>
    <dgm:pt modelId="{9DD337E2-EDCB-4DE9-9D14-FC80A630D779}" type="parTrans" cxnId="{BA145DFB-BAA9-4D58-95B3-125E9FBE74EE}">
      <dgm:prSet/>
      <dgm:spPr/>
      <dgm:t>
        <a:bodyPr/>
        <a:lstStyle/>
        <a:p>
          <a:endParaRPr lang="en-US"/>
        </a:p>
      </dgm:t>
    </dgm:pt>
    <dgm:pt modelId="{94574375-DFB9-4766-B43C-56D7CF65A61C}" type="sibTrans" cxnId="{BA145DFB-BAA9-4D58-95B3-125E9FBE74EE}">
      <dgm:prSet/>
      <dgm:spPr/>
      <dgm:t>
        <a:bodyPr/>
        <a:lstStyle/>
        <a:p>
          <a:endParaRPr lang="en-US"/>
        </a:p>
      </dgm:t>
    </dgm:pt>
    <dgm:pt modelId="{D77E7D77-7E14-4E25-87E8-8825BC0B229C}" type="pres">
      <dgm:prSet presAssocID="{9DA1F6B5-329A-4484-87CB-D9CB0B8DD81C}" presName="root" presStyleCnt="0">
        <dgm:presLayoutVars>
          <dgm:dir/>
          <dgm:resizeHandles val="exact"/>
        </dgm:presLayoutVars>
      </dgm:prSet>
      <dgm:spPr/>
    </dgm:pt>
    <dgm:pt modelId="{E3CC7976-659F-4709-94DF-19A7CD08AC02}" type="pres">
      <dgm:prSet presAssocID="{9B117D1E-4BC2-4FBC-8DD1-93B9A5A03C40}" presName="compNode" presStyleCnt="0"/>
      <dgm:spPr/>
    </dgm:pt>
    <dgm:pt modelId="{2932AE46-D021-435C-A492-7D8038DBBF60}" type="pres">
      <dgm:prSet presAssocID="{9B117D1E-4BC2-4FBC-8DD1-93B9A5A03C40}" presName="bgRect" presStyleLbl="bgShp" presStyleIdx="0" presStyleCnt="3"/>
      <dgm:spPr/>
    </dgm:pt>
    <dgm:pt modelId="{F4B067A3-FF30-4BFA-A542-42D98AD90766}" type="pres">
      <dgm:prSet presAssocID="{9B117D1E-4BC2-4FBC-8DD1-93B9A5A03C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0F6C940-D463-4D71-B612-0898ED30D9C0}" type="pres">
      <dgm:prSet presAssocID="{9B117D1E-4BC2-4FBC-8DD1-93B9A5A03C40}" presName="spaceRect" presStyleCnt="0"/>
      <dgm:spPr/>
    </dgm:pt>
    <dgm:pt modelId="{BAB89005-27DC-4279-B044-A9F9E580C911}" type="pres">
      <dgm:prSet presAssocID="{9B117D1E-4BC2-4FBC-8DD1-93B9A5A03C40}" presName="parTx" presStyleLbl="revTx" presStyleIdx="0" presStyleCnt="4">
        <dgm:presLayoutVars>
          <dgm:chMax val="0"/>
          <dgm:chPref val="0"/>
        </dgm:presLayoutVars>
      </dgm:prSet>
      <dgm:spPr/>
    </dgm:pt>
    <dgm:pt modelId="{9083DEEB-49B2-408E-A4DD-0803C8C424E5}" type="pres">
      <dgm:prSet presAssocID="{9B117D1E-4BC2-4FBC-8DD1-93B9A5A03C40}" presName="desTx" presStyleLbl="revTx" presStyleIdx="1" presStyleCnt="4">
        <dgm:presLayoutVars/>
      </dgm:prSet>
      <dgm:spPr/>
    </dgm:pt>
    <dgm:pt modelId="{C905CBFA-87DB-456B-8764-3B52228C2FB0}" type="pres">
      <dgm:prSet presAssocID="{09A2662F-FD22-432F-A5A2-E3016635CB4D}" presName="sibTrans" presStyleCnt="0"/>
      <dgm:spPr/>
    </dgm:pt>
    <dgm:pt modelId="{58A4A0A7-52A3-4B97-AF11-0CDDD93C8F91}" type="pres">
      <dgm:prSet presAssocID="{AF42485B-6B41-4F19-909A-DFC756FDFC1F}" presName="compNode" presStyleCnt="0"/>
      <dgm:spPr/>
    </dgm:pt>
    <dgm:pt modelId="{46228FBD-8FDF-480B-A9A9-08299A957893}" type="pres">
      <dgm:prSet presAssocID="{AF42485B-6B41-4F19-909A-DFC756FDFC1F}" presName="bgRect" presStyleLbl="bgShp" presStyleIdx="1" presStyleCnt="3"/>
      <dgm:spPr/>
    </dgm:pt>
    <dgm:pt modelId="{961FC8AC-D4D6-41AF-AA58-F28BFE4AB7A8}" type="pres">
      <dgm:prSet presAssocID="{AF42485B-6B41-4F19-909A-DFC756FDFC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DF2C06FB-E8EB-4D5F-841E-66E061573D03}" type="pres">
      <dgm:prSet presAssocID="{AF42485B-6B41-4F19-909A-DFC756FDFC1F}" presName="spaceRect" presStyleCnt="0"/>
      <dgm:spPr/>
    </dgm:pt>
    <dgm:pt modelId="{9E8374B9-BEC9-4DCD-B3BE-42BE2580C681}" type="pres">
      <dgm:prSet presAssocID="{AF42485B-6B41-4F19-909A-DFC756FDFC1F}" presName="parTx" presStyleLbl="revTx" presStyleIdx="2" presStyleCnt="4">
        <dgm:presLayoutVars>
          <dgm:chMax val="0"/>
          <dgm:chPref val="0"/>
        </dgm:presLayoutVars>
      </dgm:prSet>
      <dgm:spPr/>
    </dgm:pt>
    <dgm:pt modelId="{3E85DDB6-9A1E-4EF7-94F5-D9D0E9251ED7}" type="pres">
      <dgm:prSet presAssocID="{DC2AAA58-10BD-42F0-A5E5-4085675E2672}" presName="sibTrans" presStyleCnt="0"/>
      <dgm:spPr/>
    </dgm:pt>
    <dgm:pt modelId="{B63EBA33-9AF6-43D9-975D-798706ADA70C}" type="pres">
      <dgm:prSet presAssocID="{1A948E57-7CAD-45DB-B0F3-A47259FE022B}" presName="compNode" presStyleCnt="0"/>
      <dgm:spPr/>
    </dgm:pt>
    <dgm:pt modelId="{B9CDC77D-1D0C-4F2E-B1B1-E77BD5A769E9}" type="pres">
      <dgm:prSet presAssocID="{1A948E57-7CAD-45DB-B0F3-A47259FE022B}" presName="bgRect" presStyleLbl="bgShp" presStyleIdx="2" presStyleCnt="3"/>
      <dgm:spPr/>
    </dgm:pt>
    <dgm:pt modelId="{982C45DF-F681-4F85-AA4B-1C5ED2AF64ED}" type="pres">
      <dgm:prSet presAssocID="{1A948E57-7CAD-45DB-B0F3-A47259FE02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F6A726B4-8FAF-4609-8A7A-05B0557B2E0B}" type="pres">
      <dgm:prSet presAssocID="{1A948E57-7CAD-45DB-B0F3-A47259FE022B}" presName="spaceRect" presStyleCnt="0"/>
      <dgm:spPr/>
    </dgm:pt>
    <dgm:pt modelId="{0E953068-4B70-4FA3-968E-D3CD7B9977BC}" type="pres">
      <dgm:prSet presAssocID="{1A948E57-7CAD-45DB-B0F3-A47259FE022B}" presName="parTx" presStyleLbl="revTx" presStyleIdx="3" presStyleCnt="4">
        <dgm:presLayoutVars>
          <dgm:chMax val="0"/>
          <dgm:chPref val="0"/>
        </dgm:presLayoutVars>
      </dgm:prSet>
      <dgm:spPr/>
    </dgm:pt>
  </dgm:ptLst>
  <dgm:cxnLst>
    <dgm:cxn modelId="{181F8215-3AB9-46E3-B283-E1A401F05BDC}" srcId="{9B117D1E-4BC2-4FBC-8DD1-93B9A5A03C40}" destId="{4F35EF76-8347-4D24-B498-38CD98189AF2}" srcOrd="1" destOrd="0" parTransId="{D5BDA352-DFEE-4D77-92AA-452D8ECF9567}" sibTransId="{66CE0CB7-0DD6-4118-9D72-FE95DF547F95}"/>
    <dgm:cxn modelId="{9CBC1C34-5A93-4F33-997A-69560C329B4A}" type="presOf" srcId="{9DA1F6B5-329A-4484-87CB-D9CB0B8DD81C}" destId="{D77E7D77-7E14-4E25-87E8-8825BC0B229C}" srcOrd="0" destOrd="0" presId="urn:microsoft.com/office/officeart/2018/2/layout/IconVerticalSolidList"/>
    <dgm:cxn modelId="{0E808036-1F81-4A76-958A-AC41CAC27809}" srcId="{9B117D1E-4BC2-4FBC-8DD1-93B9A5A03C40}" destId="{1EC4DEDA-ECCC-42F5-9808-E425595B6D87}" srcOrd="0" destOrd="0" parTransId="{F60C09D5-1F9F-42BA-92C0-B2527E8D2D2C}" sibTransId="{84586857-271E-443C-B5EE-DE8A25874F76}"/>
    <dgm:cxn modelId="{C462CE3B-7815-496B-B7EC-2C8D6F364916}" type="presOf" srcId="{9B117D1E-4BC2-4FBC-8DD1-93B9A5A03C40}" destId="{BAB89005-27DC-4279-B044-A9F9E580C911}" srcOrd="0" destOrd="0" presId="urn:microsoft.com/office/officeart/2018/2/layout/IconVerticalSolidList"/>
    <dgm:cxn modelId="{6086BF5D-1665-4D33-AA35-6A6C3372FCFB}" type="presOf" srcId="{1A948E57-7CAD-45DB-B0F3-A47259FE022B}" destId="{0E953068-4B70-4FA3-968E-D3CD7B9977BC}" srcOrd="0" destOrd="0" presId="urn:microsoft.com/office/officeart/2018/2/layout/IconVerticalSolidList"/>
    <dgm:cxn modelId="{15367B88-A672-4544-9DD7-4CD7C990874A}" type="presOf" srcId="{4F35EF76-8347-4D24-B498-38CD98189AF2}" destId="{9083DEEB-49B2-408E-A4DD-0803C8C424E5}" srcOrd="0" destOrd="1" presId="urn:microsoft.com/office/officeart/2018/2/layout/IconVerticalSolidList"/>
    <dgm:cxn modelId="{7A6B8996-0BD6-4C3C-88FD-13AA8BBA0BDF}" type="presOf" srcId="{AF42485B-6B41-4F19-909A-DFC756FDFC1F}" destId="{9E8374B9-BEC9-4DCD-B3BE-42BE2580C681}" srcOrd="0" destOrd="0" presId="urn:microsoft.com/office/officeart/2018/2/layout/IconVerticalSolidList"/>
    <dgm:cxn modelId="{6A12E5B6-1C2B-4BD0-99B5-FED4C65421EC}" srcId="{9B117D1E-4BC2-4FBC-8DD1-93B9A5A03C40}" destId="{DBB4D1AF-5A44-4181-8465-14C7927E2643}" srcOrd="2" destOrd="0" parTransId="{96BB5DFF-8B76-4E5D-9A87-203D20742FBB}" sibTransId="{09CA2009-9AB6-41E9-B5E2-ADC286B10AF9}"/>
    <dgm:cxn modelId="{1ECC71B9-B52E-425B-906B-3BB6D33D5B91}" srcId="{9DA1F6B5-329A-4484-87CB-D9CB0B8DD81C}" destId="{9B117D1E-4BC2-4FBC-8DD1-93B9A5A03C40}" srcOrd="0" destOrd="0" parTransId="{630B5F42-2B94-4976-A165-2BC496706105}" sibTransId="{09A2662F-FD22-432F-A5A2-E3016635CB4D}"/>
    <dgm:cxn modelId="{7345F8C6-6916-4ADF-9B72-1D29F726A2CC}" srcId="{9DA1F6B5-329A-4484-87CB-D9CB0B8DD81C}" destId="{AF42485B-6B41-4F19-909A-DFC756FDFC1F}" srcOrd="1" destOrd="0" parTransId="{10A74237-FFA1-433B-98B5-976F1D13D0C2}" sibTransId="{DC2AAA58-10BD-42F0-A5E5-4085675E2672}"/>
    <dgm:cxn modelId="{94B503DD-70A1-489E-914B-6B5E99F41C2E}" type="presOf" srcId="{DBB4D1AF-5A44-4181-8465-14C7927E2643}" destId="{9083DEEB-49B2-408E-A4DD-0803C8C424E5}" srcOrd="0" destOrd="2" presId="urn:microsoft.com/office/officeart/2018/2/layout/IconVerticalSolidList"/>
    <dgm:cxn modelId="{4FBA72F0-C67A-4592-890B-720914F2EF93}" type="presOf" srcId="{1EC4DEDA-ECCC-42F5-9808-E425595B6D87}" destId="{9083DEEB-49B2-408E-A4DD-0803C8C424E5}" srcOrd="0" destOrd="0" presId="urn:microsoft.com/office/officeart/2018/2/layout/IconVerticalSolidList"/>
    <dgm:cxn modelId="{BA145DFB-BAA9-4D58-95B3-125E9FBE74EE}" srcId="{9DA1F6B5-329A-4484-87CB-D9CB0B8DD81C}" destId="{1A948E57-7CAD-45DB-B0F3-A47259FE022B}" srcOrd="2" destOrd="0" parTransId="{9DD337E2-EDCB-4DE9-9D14-FC80A630D779}" sibTransId="{94574375-DFB9-4766-B43C-56D7CF65A61C}"/>
    <dgm:cxn modelId="{CF3F578A-C015-47B3-878C-0DDAFB8A1210}" type="presParOf" srcId="{D77E7D77-7E14-4E25-87E8-8825BC0B229C}" destId="{E3CC7976-659F-4709-94DF-19A7CD08AC02}" srcOrd="0" destOrd="0" presId="urn:microsoft.com/office/officeart/2018/2/layout/IconVerticalSolidList"/>
    <dgm:cxn modelId="{73C8C97B-2482-421B-9740-DE9B0929ADFE}" type="presParOf" srcId="{E3CC7976-659F-4709-94DF-19A7CD08AC02}" destId="{2932AE46-D021-435C-A492-7D8038DBBF60}" srcOrd="0" destOrd="0" presId="urn:microsoft.com/office/officeart/2018/2/layout/IconVerticalSolidList"/>
    <dgm:cxn modelId="{B9B17D4F-6F7D-43A9-849E-DBF187E4A49B}" type="presParOf" srcId="{E3CC7976-659F-4709-94DF-19A7CD08AC02}" destId="{F4B067A3-FF30-4BFA-A542-42D98AD90766}" srcOrd="1" destOrd="0" presId="urn:microsoft.com/office/officeart/2018/2/layout/IconVerticalSolidList"/>
    <dgm:cxn modelId="{41E7700B-B7D5-4D35-A0DD-D8D630BA8E4C}" type="presParOf" srcId="{E3CC7976-659F-4709-94DF-19A7CD08AC02}" destId="{E0F6C940-D463-4D71-B612-0898ED30D9C0}" srcOrd="2" destOrd="0" presId="urn:microsoft.com/office/officeart/2018/2/layout/IconVerticalSolidList"/>
    <dgm:cxn modelId="{45D69216-793C-4593-85E9-02CE70AF9032}" type="presParOf" srcId="{E3CC7976-659F-4709-94DF-19A7CD08AC02}" destId="{BAB89005-27DC-4279-B044-A9F9E580C911}" srcOrd="3" destOrd="0" presId="urn:microsoft.com/office/officeart/2018/2/layout/IconVerticalSolidList"/>
    <dgm:cxn modelId="{45385DA2-45FD-421B-82AF-D7C92374214F}" type="presParOf" srcId="{E3CC7976-659F-4709-94DF-19A7CD08AC02}" destId="{9083DEEB-49B2-408E-A4DD-0803C8C424E5}" srcOrd="4" destOrd="0" presId="urn:microsoft.com/office/officeart/2018/2/layout/IconVerticalSolidList"/>
    <dgm:cxn modelId="{3190D125-FA71-4E03-98D6-13EE1C187769}" type="presParOf" srcId="{D77E7D77-7E14-4E25-87E8-8825BC0B229C}" destId="{C905CBFA-87DB-456B-8764-3B52228C2FB0}" srcOrd="1" destOrd="0" presId="urn:microsoft.com/office/officeart/2018/2/layout/IconVerticalSolidList"/>
    <dgm:cxn modelId="{EF4C3B8A-0641-4289-B56D-CCA38BE51665}" type="presParOf" srcId="{D77E7D77-7E14-4E25-87E8-8825BC0B229C}" destId="{58A4A0A7-52A3-4B97-AF11-0CDDD93C8F91}" srcOrd="2" destOrd="0" presId="urn:microsoft.com/office/officeart/2018/2/layout/IconVerticalSolidList"/>
    <dgm:cxn modelId="{AA8B036B-4A6A-41C9-BA21-BE088B134BD9}" type="presParOf" srcId="{58A4A0A7-52A3-4B97-AF11-0CDDD93C8F91}" destId="{46228FBD-8FDF-480B-A9A9-08299A957893}" srcOrd="0" destOrd="0" presId="urn:microsoft.com/office/officeart/2018/2/layout/IconVerticalSolidList"/>
    <dgm:cxn modelId="{A655EDB6-D80C-4B12-A712-77A0E1FB35F5}" type="presParOf" srcId="{58A4A0A7-52A3-4B97-AF11-0CDDD93C8F91}" destId="{961FC8AC-D4D6-41AF-AA58-F28BFE4AB7A8}" srcOrd="1" destOrd="0" presId="urn:microsoft.com/office/officeart/2018/2/layout/IconVerticalSolidList"/>
    <dgm:cxn modelId="{1C9EBFBC-F7C3-455A-805C-72FA6D3E0641}" type="presParOf" srcId="{58A4A0A7-52A3-4B97-AF11-0CDDD93C8F91}" destId="{DF2C06FB-E8EB-4D5F-841E-66E061573D03}" srcOrd="2" destOrd="0" presId="urn:microsoft.com/office/officeart/2018/2/layout/IconVerticalSolidList"/>
    <dgm:cxn modelId="{2D2C2CCF-6354-4A22-993B-D26BAAE1082D}" type="presParOf" srcId="{58A4A0A7-52A3-4B97-AF11-0CDDD93C8F91}" destId="{9E8374B9-BEC9-4DCD-B3BE-42BE2580C681}" srcOrd="3" destOrd="0" presId="urn:microsoft.com/office/officeart/2018/2/layout/IconVerticalSolidList"/>
    <dgm:cxn modelId="{EDA506C0-DC22-496F-A607-0CFAFB144F48}" type="presParOf" srcId="{D77E7D77-7E14-4E25-87E8-8825BC0B229C}" destId="{3E85DDB6-9A1E-4EF7-94F5-D9D0E9251ED7}" srcOrd="3" destOrd="0" presId="urn:microsoft.com/office/officeart/2018/2/layout/IconVerticalSolidList"/>
    <dgm:cxn modelId="{966EA8B6-08BD-4B00-911A-7BC3F6109EC0}" type="presParOf" srcId="{D77E7D77-7E14-4E25-87E8-8825BC0B229C}" destId="{B63EBA33-9AF6-43D9-975D-798706ADA70C}" srcOrd="4" destOrd="0" presId="urn:microsoft.com/office/officeart/2018/2/layout/IconVerticalSolidList"/>
    <dgm:cxn modelId="{A0D0533E-7A39-4D3E-840D-EAEDE8FB6E41}" type="presParOf" srcId="{B63EBA33-9AF6-43D9-975D-798706ADA70C}" destId="{B9CDC77D-1D0C-4F2E-B1B1-E77BD5A769E9}" srcOrd="0" destOrd="0" presId="urn:microsoft.com/office/officeart/2018/2/layout/IconVerticalSolidList"/>
    <dgm:cxn modelId="{A56AAEFD-0C21-4BAD-B5CD-DFD4754FB4F7}" type="presParOf" srcId="{B63EBA33-9AF6-43D9-975D-798706ADA70C}" destId="{982C45DF-F681-4F85-AA4B-1C5ED2AF64ED}" srcOrd="1" destOrd="0" presId="urn:microsoft.com/office/officeart/2018/2/layout/IconVerticalSolidList"/>
    <dgm:cxn modelId="{47EAB6D8-E8E5-4476-ACE9-A88AD81BF312}" type="presParOf" srcId="{B63EBA33-9AF6-43D9-975D-798706ADA70C}" destId="{F6A726B4-8FAF-4609-8A7A-05B0557B2E0B}" srcOrd="2" destOrd="0" presId="urn:microsoft.com/office/officeart/2018/2/layout/IconVerticalSolidList"/>
    <dgm:cxn modelId="{981B688F-264B-4E90-9694-6457E94288DB}" type="presParOf" srcId="{B63EBA33-9AF6-43D9-975D-798706ADA70C}" destId="{0E953068-4B70-4FA3-968E-D3CD7B9977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62ED6D-A3DB-41FF-AFC5-97ED313F4BA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4560ADC-256C-4ABF-B31F-3B1F0B370657}">
      <dgm:prSet/>
      <dgm:spPr/>
      <dgm:t>
        <a:bodyPr/>
        <a:lstStyle/>
        <a:p>
          <a:r>
            <a:rPr lang="en-US"/>
            <a:t>Pod</a:t>
          </a:r>
        </a:p>
      </dgm:t>
    </dgm:pt>
    <dgm:pt modelId="{541F3D47-335E-4AF9-8337-2A7B2003EF59}" type="parTrans" cxnId="{322E8827-A171-4741-8EA1-1809D1E56E1C}">
      <dgm:prSet/>
      <dgm:spPr/>
      <dgm:t>
        <a:bodyPr/>
        <a:lstStyle/>
        <a:p>
          <a:endParaRPr lang="en-US"/>
        </a:p>
      </dgm:t>
    </dgm:pt>
    <dgm:pt modelId="{A5A69750-3FE2-4588-8E3E-63684DEA4D22}" type="sibTrans" cxnId="{322E8827-A171-4741-8EA1-1809D1E56E1C}">
      <dgm:prSet/>
      <dgm:spPr/>
      <dgm:t>
        <a:bodyPr/>
        <a:lstStyle/>
        <a:p>
          <a:endParaRPr lang="en-US"/>
        </a:p>
      </dgm:t>
    </dgm:pt>
    <dgm:pt modelId="{A4346CD2-18E8-4DDF-B0A8-3E43E1DD8B4E}">
      <dgm:prSet/>
      <dgm:spPr/>
      <dgm:t>
        <a:bodyPr/>
        <a:lstStyle/>
        <a:p>
          <a:r>
            <a:rPr lang="en-US"/>
            <a:t>Volumes</a:t>
          </a:r>
        </a:p>
      </dgm:t>
    </dgm:pt>
    <dgm:pt modelId="{F7E4EF54-F688-42DA-B41D-F3E9C9207817}" type="parTrans" cxnId="{4C6F38D4-DF17-45F0-9778-83D28B34C54A}">
      <dgm:prSet/>
      <dgm:spPr/>
      <dgm:t>
        <a:bodyPr/>
        <a:lstStyle/>
        <a:p>
          <a:endParaRPr lang="en-US"/>
        </a:p>
      </dgm:t>
    </dgm:pt>
    <dgm:pt modelId="{DE2E60EF-4930-4B68-B635-661C9FDFE11E}" type="sibTrans" cxnId="{4C6F38D4-DF17-45F0-9778-83D28B34C54A}">
      <dgm:prSet/>
      <dgm:spPr/>
      <dgm:t>
        <a:bodyPr/>
        <a:lstStyle/>
        <a:p>
          <a:endParaRPr lang="en-US"/>
        </a:p>
      </dgm:t>
    </dgm:pt>
    <dgm:pt modelId="{2874B9C8-A868-4B9E-8ACE-D40E83506CF6}">
      <dgm:prSet/>
      <dgm:spPr/>
      <dgm:t>
        <a:bodyPr/>
        <a:lstStyle/>
        <a:p>
          <a:r>
            <a:rPr lang="en-US"/>
            <a:t>ConfigMaps</a:t>
          </a:r>
        </a:p>
      </dgm:t>
    </dgm:pt>
    <dgm:pt modelId="{CEA21DF0-9BBF-4A77-AA37-9049EB893DD7}" type="parTrans" cxnId="{018278AE-30AB-4B59-A61F-EDCEC9F5770B}">
      <dgm:prSet/>
      <dgm:spPr/>
      <dgm:t>
        <a:bodyPr/>
        <a:lstStyle/>
        <a:p>
          <a:endParaRPr lang="en-US"/>
        </a:p>
      </dgm:t>
    </dgm:pt>
    <dgm:pt modelId="{1F505F4B-DA4F-4324-9B5D-AC8DA4E15259}" type="sibTrans" cxnId="{018278AE-30AB-4B59-A61F-EDCEC9F5770B}">
      <dgm:prSet/>
      <dgm:spPr/>
      <dgm:t>
        <a:bodyPr/>
        <a:lstStyle/>
        <a:p>
          <a:endParaRPr lang="en-US"/>
        </a:p>
      </dgm:t>
    </dgm:pt>
    <dgm:pt modelId="{4E05DB25-42BE-40E5-B35F-8C5919857EE4}">
      <dgm:prSet/>
      <dgm:spPr/>
      <dgm:t>
        <a:bodyPr/>
        <a:lstStyle/>
        <a:p>
          <a:r>
            <a:rPr lang="en-US"/>
            <a:t>Secrets</a:t>
          </a:r>
        </a:p>
      </dgm:t>
    </dgm:pt>
    <dgm:pt modelId="{C2C5BBDE-7D48-4815-89D8-87D13BC5A587}" type="parTrans" cxnId="{035486B8-9C6B-4487-BD65-4F49155D8D2E}">
      <dgm:prSet/>
      <dgm:spPr/>
      <dgm:t>
        <a:bodyPr/>
        <a:lstStyle/>
        <a:p>
          <a:endParaRPr lang="en-US"/>
        </a:p>
      </dgm:t>
    </dgm:pt>
    <dgm:pt modelId="{E3690D4C-416D-4857-AEC9-6C85864641D1}" type="sibTrans" cxnId="{035486B8-9C6B-4487-BD65-4F49155D8D2E}">
      <dgm:prSet/>
      <dgm:spPr/>
      <dgm:t>
        <a:bodyPr/>
        <a:lstStyle/>
        <a:p>
          <a:endParaRPr lang="en-US"/>
        </a:p>
      </dgm:t>
    </dgm:pt>
    <dgm:pt modelId="{7B9745B7-18A6-4E22-9099-5F14ED456DAD}">
      <dgm:prSet/>
      <dgm:spPr/>
      <dgm:t>
        <a:bodyPr/>
        <a:lstStyle/>
        <a:p>
          <a:r>
            <a:rPr lang="en-US"/>
            <a:t>PV, PVC</a:t>
          </a:r>
        </a:p>
      </dgm:t>
    </dgm:pt>
    <dgm:pt modelId="{582DD56C-E2C1-4272-9FB8-C667B1FCBD7B}" type="parTrans" cxnId="{719FBE41-8283-4D93-98DA-24557DC70031}">
      <dgm:prSet/>
      <dgm:spPr/>
      <dgm:t>
        <a:bodyPr/>
        <a:lstStyle/>
        <a:p>
          <a:endParaRPr lang="en-US"/>
        </a:p>
      </dgm:t>
    </dgm:pt>
    <dgm:pt modelId="{DBB0FFEB-99F5-4777-AE50-46DE5DF2C818}" type="sibTrans" cxnId="{719FBE41-8283-4D93-98DA-24557DC70031}">
      <dgm:prSet/>
      <dgm:spPr/>
      <dgm:t>
        <a:bodyPr/>
        <a:lstStyle/>
        <a:p>
          <a:endParaRPr lang="en-US"/>
        </a:p>
      </dgm:t>
    </dgm:pt>
    <dgm:pt modelId="{69BF36D1-988C-4C24-B0D8-ABC0ABB8E5FC}">
      <dgm:prSet/>
      <dgm:spPr/>
      <dgm:t>
        <a:bodyPr/>
        <a:lstStyle/>
        <a:p>
          <a:r>
            <a:rPr lang="en-US"/>
            <a:t>Services</a:t>
          </a:r>
        </a:p>
      </dgm:t>
    </dgm:pt>
    <dgm:pt modelId="{ABE96932-19CF-4906-B51B-D2ED2AC01959}" type="parTrans" cxnId="{0E2B8C1B-43FF-42EC-8F9B-F13F47C0344E}">
      <dgm:prSet/>
      <dgm:spPr/>
      <dgm:t>
        <a:bodyPr/>
        <a:lstStyle/>
        <a:p>
          <a:endParaRPr lang="en-US"/>
        </a:p>
      </dgm:t>
    </dgm:pt>
    <dgm:pt modelId="{0F6DC74C-51C7-438D-9604-2F288C92363B}" type="sibTrans" cxnId="{0E2B8C1B-43FF-42EC-8F9B-F13F47C0344E}">
      <dgm:prSet/>
      <dgm:spPr/>
      <dgm:t>
        <a:bodyPr/>
        <a:lstStyle/>
        <a:p>
          <a:endParaRPr lang="en-US"/>
        </a:p>
      </dgm:t>
    </dgm:pt>
    <dgm:pt modelId="{0730F60F-9E1A-4A0C-8771-7B98E7F766B9}">
      <dgm:prSet/>
      <dgm:spPr/>
      <dgm:t>
        <a:bodyPr/>
        <a:lstStyle/>
        <a:p>
          <a:r>
            <a:rPr lang="en-US"/>
            <a:t>Namespaces</a:t>
          </a:r>
        </a:p>
      </dgm:t>
    </dgm:pt>
    <dgm:pt modelId="{C75B8B40-F0DC-44C3-89B1-23C6E9948EC5}" type="parTrans" cxnId="{A0EEAA81-DF86-446E-A79A-258CD6520FCE}">
      <dgm:prSet/>
      <dgm:spPr/>
      <dgm:t>
        <a:bodyPr/>
        <a:lstStyle/>
        <a:p>
          <a:endParaRPr lang="en-US"/>
        </a:p>
      </dgm:t>
    </dgm:pt>
    <dgm:pt modelId="{E4A4506F-0693-4B5F-99C9-6592676523C8}" type="sibTrans" cxnId="{A0EEAA81-DF86-446E-A79A-258CD6520FCE}">
      <dgm:prSet/>
      <dgm:spPr/>
      <dgm:t>
        <a:bodyPr/>
        <a:lstStyle/>
        <a:p>
          <a:endParaRPr lang="en-US"/>
        </a:p>
      </dgm:t>
    </dgm:pt>
    <dgm:pt modelId="{EB54702A-6A0C-4E0A-A952-310B8E288528}">
      <dgm:prSet/>
      <dgm:spPr/>
      <dgm:t>
        <a:bodyPr/>
        <a:lstStyle/>
        <a:p>
          <a:r>
            <a:rPr lang="en-US"/>
            <a:t>Ingresses</a:t>
          </a:r>
        </a:p>
      </dgm:t>
    </dgm:pt>
    <dgm:pt modelId="{BD7FA42A-172D-41FB-A0E1-5A051A20D57F}" type="parTrans" cxnId="{7EBF4875-69FC-4BAB-8A35-B32987111C0D}">
      <dgm:prSet/>
      <dgm:spPr/>
      <dgm:t>
        <a:bodyPr/>
        <a:lstStyle/>
        <a:p>
          <a:endParaRPr lang="en-US"/>
        </a:p>
      </dgm:t>
    </dgm:pt>
    <dgm:pt modelId="{EBBBA415-A65F-47DB-AD0B-9AAFA3CA8A30}" type="sibTrans" cxnId="{7EBF4875-69FC-4BAB-8A35-B32987111C0D}">
      <dgm:prSet/>
      <dgm:spPr/>
      <dgm:t>
        <a:bodyPr/>
        <a:lstStyle/>
        <a:p>
          <a:endParaRPr lang="en-US"/>
        </a:p>
      </dgm:t>
    </dgm:pt>
    <dgm:pt modelId="{076A9355-748D-4FB0-B2E7-336C87E7C807}">
      <dgm:prSet/>
      <dgm:spPr/>
      <dgm:t>
        <a:bodyPr/>
        <a:lstStyle/>
        <a:p>
          <a:r>
            <a:rPr lang="en-US"/>
            <a:t>Gateways</a:t>
          </a:r>
        </a:p>
      </dgm:t>
    </dgm:pt>
    <dgm:pt modelId="{58DB5755-906B-4455-BA0C-02A27604B870}" type="parTrans" cxnId="{16A7C51D-2BB1-46A8-93F7-4CA5434C87FA}">
      <dgm:prSet/>
      <dgm:spPr/>
      <dgm:t>
        <a:bodyPr/>
        <a:lstStyle/>
        <a:p>
          <a:endParaRPr lang="en-US"/>
        </a:p>
      </dgm:t>
    </dgm:pt>
    <dgm:pt modelId="{36917304-4FDF-4065-9F6F-81624193FF0C}" type="sibTrans" cxnId="{16A7C51D-2BB1-46A8-93F7-4CA5434C87FA}">
      <dgm:prSet/>
      <dgm:spPr/>
      <dgm:t>
        <a:bodyPr/>
        <a:lstStyle/>
        <a:p>
          <a:endParaRPr lang="en-US"/>
        </a:p>
      </dgm:t>
    </dgm:pt>
    <dgm:pt modelId="{55BA0301-F913-4C10-A18D-9FB36527A649}">
      <dgm:prSet/>
      <dgm:spPr/>
      <dgm:t>
        <a:bodyPr/>
        <a:lstStyle/>
        <a:p>
          <a:r>
            <a:rPr lang="en-US"/>
            <a:t>Service Mesh</a:t>
          </a:r>
        </a:p>
      </dgm:t>
    </dgm:pt>
    <dgm:pt modelId="{DD675EBC-68E7-413A-9D3E-0D0FFC54F160}" type="parTrans" cxnId="{D5D1A466-7B13-41A7-B201-40424C487FB2}">
      <dgm:prSet/>
      <dgm:spPr/>
      <dgm:t>
        <a:bodyPr/>
        <a:lstStyle/>
        <a:p>
          <a:endParaRPr lang="en-US"/>
        </a:p>
      </dgm:t>
    </dgm:pt>
    <dgm:pt modelId="{8B767B99-5BB7-4564-B52C-372104F60BE7}" type="sibTrans" cxnId="{D5D1A466-7B13-41A7-B201-40424C487FB2}">
      <dgm:prSet/>
      <dgm:spPr/>
      <dgm:t>
        <a:bodyPr/>
        <a:lstStyle/>
        <a:p>
          <a:endParaRPr lang="en-US"/>
        </a:p>
      </dgm:t>
    </dgm:pt>
    <dgm:pt modelId="{B5F38C5D-8611-472C-B7D5-DA5834CBEE1D}">
      <dgm:prSet/>
      <dgm:spPr/>
      <dgm:t>
        <a:bodyPr/>
        <a:lstStyle/>
        <a:p>
          <a:r>
            <a:rPr lang="en-US"/>
            <a:t>Network Policies</a:t>
          </a:r>
        </a:p>
      </dgm:t>
    </dgm:pt>
    <dgm:pt modelId="{7AD1B1C9-D6F5-4D81-8259-AC34ABB968F2}" type="parTrans" cxnId="{303A85B7-1518-499B-BCA3-C8917452843D}">
      <dgm:prSet/>
      <dgm:spPr/>
      <dgm:t>
        <a:bodyPr/>
        <a:lstStyle/>
        <a:p>
          <a:endParaRPr lang="en-US"/>
        </a:p>
      </dgm:t>
    </dgm:pt>
    <dgm:pt modelId="{76AB8DB3-E52F-4BD7-9878-8E70A3424E51}" type="sibTrans" cxnId="{303A85B7-1518-499B-BCA3-C8917452843D}">
      <dgm:prSet/>
      <dgm:spPr/>
      <dgm:t>
        <a:bodyPr/>
        <a:lstStyle/>
        <a:p>
          <a:endParaRPr lang="en-US"/>
        </a:p>
      </dgm:t>
    </dgm:pt>
    <dgm:pt modelId="{CF62CB49-3926-45EC-82E9-2BCC667739EF}">
      <dgm:prSet/>
      <dgm:spPr/>
      <dgm:t>
        <a:bodyPr/>
        <a:lstStyle/>
        <a:p>
          <a:r>
            <a:rPr lang="en-US"/>
            <a:t>CRDs</a:t>
          </a:r>
        </a:p>
      </dgm:t>
    </dgm:pt>
    <dgm:pt modelId="{859561B8-ED2F-4F8C-AFC7-B91917D468C1}" type="parTrans" cxnId="{DF27560E-36B1-4033-8869-E23502969E08}">
      <dgm:prSet/>
      <dgm:spPr/>
      <dgm:t>
        <a:bodyPr/>
        <a:lstStyle/>
        <a:p>
          <a:endParaRPr lang="en-US"/>
        </a:p>
      </dgm:t>
    </dgm:pt>
    <dgm:pt modelId="{7763452B-6D87-4F48-BC1A-401E4FB9649E}" type="sibTrans" cxnId="{DF27560E-36B1-4033-8869-E23502969E08}">
      <dgm:prSet/>
      <dgm:spPr/>
      <dgm:t>
        <a:bodyPr/>
        <a:lstStyle/>
        <a:p>
          <a:endParaRPr lang="en-US"/>
        </a:p>
      </dgm:t>
    </dgm:pt>
    <dgm:pt modelId="{D0021839-1C5A-46A1-806A-AB8DF8E5E8AD}">
      <dgm:prSet/>
      <dgm:spPr/>
      <dgm:t>
        <a:bodyPr/>
        <a:lstStyle/>
        <a:p>
          <a:r>
            <a:rPr lang="en-US"/>
            <a:t>Operators</a:t>
          </a:r>
        </a:p>
      </dgm:t>
    </dgm:pt>
    <dgm:pt modelId="{479C2220-8F38-4331-A5D4-CE0F581A0F53}" type="parTrans" cxnId="{0ED79AF6-8079-46EC-A14B-3E706EBC7F03}">
      <dgm:prSet/>
      <dgm:spPr/>
      <dgm:t>
        <a:bodyPr/>
        <a:lstStyle/>
        <a:p>
          <a:endParaRPr lang="en-US"/>
        </a:p>
      </dgm:t>
    </dgm:pt>
    <dgm:pt modelId="{ED2419FD-0412-45A9-9ECA-8D939726BA34}" type="sibTrans" cxnId="{0ED79AF6-8079-46EC-A14B-3E706EBC7F03}">
      <dgm:prSet/>
      <dgm:spPr/>
      <dgm:t>
        <a:bodyPr/>
        <a:lstStyle/>
        <a:p>
          <a:endParaRPr lang="en-US"/>
        </a:p>
      </dgm:t>
    </dgm:pt>
    <dgm:pt modelId="{87896FC6-0DF7-4303-8B68-93763888CC25}">
      <dgm:prSet/>
      <dgm:spPr/>
      <dgm:t>
        <a:bodyPr/>
        <a:lstStyle/>
        <a:p>
          <a:r>
            <a:rPr lang="en-US"/>
            <a:t>Mutating Webhooks</a:t>
          </a:r>
        </a:p>
      </dgm:t>
    </dgm:pt>
    <dgm:pt modelId="{DBA8BF35-6129-4F1C-B681-FF7BAE3013EE}" type="parTrans" cxnId="{D0FD0BA6-4ACD-4FFD-9C25-E00534BFFE7A}">
      <dgm:prSet/>
      <dgm:spPr/>
      <dgm:t>
        <a:bodyPr/>
        <a:lstStyle/>
        <a:p>
          <a:endParaRPr lang="en-US"/>
        </a:p>
      </dgm:t>
    </dgm:pt>
    <dgm:pt modelId="{56B77F2F-3F7E-4BE1-82FE-807A22CBAE55}" type="sibTrans" cxnId="{D0FD0BA6-4ACD-4FFD-9C25-E00534BFFE7A}">
      <dgm:prSet/>
      <dgm:spPr/>
      <dgm:t>
        <a:bodyPr/>
        <a:lstStyle/>
        <a:p>
          <a:endParaRPr lang="en-US"/>
        </a:p>
      </dgm:t>
    </dgm:pt>
    <dgm:pt modelId="{7BD00B2D-2075-49A9-97F3-94397C1CE296}">
      <dgm:prSet/>
      <dgm:spPr/>
      <dgm:t>
        <a:bodyPr/>
        <a:lstStyle/>
        <a:p>
          <a:r>
            <a:rPr lang="en-US"/>
            <a:t>Log Aggregation</a:t>
          </a:r>
        </a:p>
      </dgm:t>
    </dgm:pt>
    <dgm:pt modelId="{1111241C-1D37-42BC-B08F-C5D4D2C0F5B5}" type="parTrans" cxnId="{8DD53217-3CFE-4521-B711-CFAE1D7CE40E}">
      <dgm:prSet/>
      <dgm:spPr/>
      <dgm:t>
        <a:bodyPr/>
        <a:lstStyle/>
        <a:p>
          <a:endParaRPr lang="en-US"/>
        </a:p>
      </dgm:t>
    </dgm:pt>
    <dgm:pt modelId="{157F2946-2CAD-460A-97EA-F88DD575EF5C}" type="sibTrans" cxnId="{8DD53217-3CFE-4521-B711-CFAE1D7CE40E}">
      <dgm:prSet/>
      <dgm:spPr/>
      <dgm:t>
        <a:bodyPr/>
        <a:lstStyle/>
        <a:p>
          <a:endParaRPr lang="en-US"/>
        </a:p>
      </dgm:t>
    </dgm:pt>
    <dgm:pt modelId="{10500EF3-5F01-4486-B22F-F80641D8B530}" type="pres">
      <dgm:prSet presAssocID="{B562ED6D-A3DB-41FF-AFC5-97ED313F4BA5}" presName="vert0" presStyleCnt="0">
        <dgm:presLayoutVars>
          <dgm:dir/>
          <dgm:animOne val="branch"/>
          <dgm:animLvl val="lvl"/>
        </dgm:presLayoutVars>
      </dgm:prSet>
      <dgm:spPr/>
    </dgm:pt>
    <dgm:pt modelId="{3772A5B7-CB87-4F42-9F71-5C7E15CF5844}" type="pres">
      <dgm:prSet presAssocID="{E4560ADC-256C-4ABF-B31F-3B1F0B370657}" presName="thickLine" presStyleLbl="alignNode1" presStyleIdx="0" presStyleCnt="15"/>
      <dgm:spPr/>
    </dgm:pt>
    <dgm:pt modelId="{E3D3F4F4-0B6A-4103-9F4A-A0D0D2DDACEF}" type="pres">
      <dgm:prSet presAssocID="{E4560ADC-256C-4ABF-B31F-3B1F0B370657}" presName="horz1" presStyleCnt="0"/>
      <dgm:spPr/>
    </dgm:pt>
    <dgm:pt modelId="{97810FC7-B58A-4CEB-AD49-AA5A078D7A4A}" type="pres">
      <dgm:prSet presAssocID="{E4560ADC-256C-4ABF-B31F-3B1F0B370657}" presName="tx1" presStyleLbl="revTx" presStyleIdx="0" presStyleCnt="15"/>
      <dgm:spPr/>
    </dgm:pt>
    <dgm:pt modelId="{ECF49343-DD9C-43AB-9488-5171423408A3}" type="pres">
      <dgm:prSet presAssocID="{E4560ADC-256C-4ABF-B31F-3B1F0B370657}" presName="vert1" presStyleCnt="0"/>
      <dgm:spPr/>
    </dgm:pt>
    <dgm:pt modelId="{61A137E5-07AB-49DA-83AC-A77B954BA1CF}" type="pres">
      <dgm:prSet presAssocID="{A4346CD2-18E8-4DDF-B0A8-3E43E1DD8B4E}" presName="thickLine" presStyleLbl="alignNode1" presStyleIdx="1" presStyleCnt="15"/>
      <dgm:spPr/>
    </dgm:pt>
    <dgm:pt modelId="{22250E74-9B32-4E5F-98D8-26CE22F2C57A}" type="pres">
      <dgm:prSet presAssocID="{A4346CD2-18E8-4DDF-B0A8-3E43E1DD8B4E}" presName="horz1" presStyleCnt="0"/>
      <dgm:spPr/>
    </dgm:pt>
    <dgm:pt modelId="{FF3BE508-B304-4B8E-BCC6-6ABD86DD976F}" type="pres">
      <dgm:prSet presAssocID="{A4346CD2-18E8-4DDF-B0A8-3E43E1DD8B4E}" presName="tx1" presStyleLbl="revTx" presStyleIdx="1" presStyleCnt="15"/>
      <dgm:spPr/>
    </dgm:pt>
    <dgm:pt modelId="{DBDB773D-0525-45E7-96D7-6436C19F6E3E}" type="pres">
      <dgm:prSet presAssocID="{A4346CD2-18E8-4DDF-B0A8-3E43E1DD8B4E}" presName="vert1" presStyleCnt="0"/>
      <dgm:spPr/>
    </dgm:pt>
    <dgm:pt modelId="{CDE047E5-AFAB-4B1E-AC5F-3CA71C10F3CF}" type="pres">
      <dgm:prSet presAssocID="{2874B9C8-A868-4B9E-8ACE-D40E83506CF6}" presName="thickLine" presStyleLbl="alignNode1" presStyleIdx="2" presStyleCnt="15"/>
      <dgm:spPr/>
    </dgm:pt>
    <dgm:pt modelId="{BE519A1D-2C61-442E-9516-9E791A796171}" type="pres">
      <dgm:prSet presAssocID="{2874B9C8-A868-4B9E-8ACE-D40E83506CF6}" presName="horz1" presStyleCnt="0"/>
      <dgm:spPr/>
    </dgm:pt>
    <dgm:pt modelId="{1A9E3DE7-7945-4275-8DC7-845A9F0569EB}" type="pres">
      <dgm:prSet presAssocID="{2874B9C8-A868-4B9E-8ACE-D40E83506CF6}" presName="tx1" presStyleLbl="revTx" presStyleIdx="2" presStyleCnt="15"/>
      <dgm:spPr/>
    </dgm:pt>
    <dgm:pt modelId="{61CCB1AC-EDD5-4B08-9BC1-D0D84FF5AA8F}" type="pres">
      <dgm:prSet presAssocID="{2874B9C8-A868-4B9E-8ACE-D40E83506CF6}" presName="vert1" presStyleCnt="0"/>
      <dgm:spPr/>
    </dgm:pt>
    <dgm:pt modelId="{639F510E-9756-46D3-BFD4-099C02F64DBD}" type="pres">
      <dgm:prSet presAssocID="{4E05DB25-42BE-40E5-B35F-8C5919857EE4}" presName="thickLine" presStyleLbl="alignNode1" presStyleIdx="3" presStyleCnt="15"/>
      <dgm:spPr/>
    </dgm:pt>
    <dgm:pt modelId="{E99054A6-C7FE-446C-8A56-6317FE515833}" type="pres">
      <dgm:prSet presAssocID="{4E05DB25-42BE-40E5-B35F-8C5919857EE4}" presName="horz1" presStyleCnt="0"/>
      <dgm:spPr/>
    </dgm:pt>
    <dgm:pt modelId="{6710D7FF-7C63-458C-92EE-E845F21354C6}" type="pres">
      <dgm:prSet presAssocID="{4E05DB25-42BE-40E5-B35F-8C5919857EE4}" presName="tx1" presStyleLbl="revTx" presStyleIdx="3" presStyleCnt="15"/>
      <dgm:spPr/>
    </dgm:pt>
    <dgm:pt modelId="{7ACF87D1-4D27-4EFF-8D5F-A88874A118A4}" type="pres">
      <dgm:prSet presAssocID="{4E05DB25-42BE-40E5-B35F-8C5919857EE4}" presName="vert1" presStyleCnt="0"/>
      <dgm:spPr/>
    </dgm:pt>
    <dgm:pt modelId="{9962F8BA-49D9-4416-BA8F-D684A12A2FD2}" type="pres">
      <dgm:prSet presAssocID="{7B9745B7-18A6-4E22-9099-5F14ED456DAD}" presName="thickLine" presStyleLbl="alignNode1" presStyleIdx="4" presStyleCnt="15"/>
      <dgm:spPr/>
    </dgm:pt>
    <dgm:pt modelId="{E578B525-5B57-4A19-A9BA-D66D5E0EEA29}" type="pres">
      <dgm:prSet presAssocID="{7B9745B7-18A6-4E22-9099-5F14ED456DAD}" presName="horz1" presStyleCnt="0"/>
      <dgm:spPr/>
    </dgm:pt>
    <dgm:pt modelId="{8738724E-9078-4982-BF89-096BD172B650}" type="pres">
      <dgm:prSet presAssocID="{7B9745B7-18A6-4E22-9099-5F14ED456DAD}" presName="tx1" presStyleLbl="revTx" presStyleIdx="4" presStyleCnt="15"/>
      <dgm:spPr/>
    </dgm:pt>
    <dgm:pt modelId="{D3EB0510-0B4F-44AD-9DB0-5F7BECE868F3}" type="pres">
      <dgm:prSet presAssocID="{7B9745B7-18A6-4E22-9099-5F14ED456DAD}" presName="vert1" presStyleCnt="0"/>
      <dgm:spPr/>
    </dgm:pt>
    <dgm:pt modelId="{F177F236-276B-4947-8DAF-76F63A863F09}" type="pres">
      <dgm:prSet presAssocID="{69BF36D1-988C-4C24-B0D8-ABC0ABB8E5FC}" presName="thickLine" presStyleLbl="alignNode1" presStyleIdx="5" presStyleCnt="15"/>
      <dgm:spPr/>
    </dgm:pt>
    <dgm:pt modelId="{4D057BE0-BDA0-461C-B5FC-83BD01CFCF71}" type="pres">
      <dgm:prSet presAssocID="{69BF36D1-988C-4C24-B0D8-ABC0ABB8E5FC}" presName="horz1" presStyleCnt="0"/>
      <dgm:spPr/>
    </dgm:pt>
    <dgm:pt modelId="{EF2C3B1C-5B04-4ABF-A4F2-28181C7C11E1}" type="pres">
      <dgm:prSet presAssocID="{69BF36D1-988C-4C24-B0D8-ABC0ABB8E5FC}" presName="tx1" presStyleLbl="revTx" presStyleIdx="5" presStyleCnt="15"/>
      <dgm:spPr/>
    </dgm:pt>
    <dgm:pt modelId="{20F10255-99E6-4064-8EB3-CB7A694EF836}" type="pres">
      <dgm:prSet presAssocID="{69BF36D1-988C-4C24-B0D8-ABC0ABB8E5FC}" presName="vert1" presStyleCnt="0"/>
      <dgm:spPr/>
    </dgm:pt>
    <dgm:pt modelId="{A4110666-C4CA-411D-914E-7B8400717D1C}" type="pres">
      <dgm:prSet presAssocID="{0730F60F-9E1A-4A0C-8771-7B98E7F766B9}" presName="thickLine" presStyleLbl="alignNode1" presStyleIdx="6" presStyleCnt="15"/>
      <dgm:spPr/>
    </dgm:pt>
    <dgm:pt modelId="{4C275F8C-A566-467C-BD8B-29E2708EB392}" type="pres">
      <dgm:prSet presAssocID="{0730F60F-9E1A-4A0C-8771-7B98E7F766B9}" presName="horz1" presStyleCnt="0"/>
      <dgm:spPr/>
    </dgm:pt>
    <dgm:pt modelId="{3C783ADC-85B9-49F4-A023-A80B98304ACB}" type="pres">
      <dgm:prSet presAssocID="{0730F60F-9E1A-4A0C-8771-7B98E7F766B9}" presName="tx1" presStyleLbl="revTx" presStyleIdx="6" presStyleCnt="15"/>
      <dgm:spPr/>
    </dgm:pt>
    <dgm:pt modelId="{6562397A-55E9-4A9E-9E12-BEA0257A3B0C}" type="pres">
      <dgm:prSet presAssocID="{0730F60F-9E1A-4A0C-8771-7B98E7F766B9}" presName="vert1" presStyleCnt="0"/>
      <dgm:spPr/>
    </dgm:pt>
    <dgm:pt modelId="{5917CC0B-0C17-4E31-8869-18B071C6107F}" type="pres">
      <dgm:prSet presAssocID="{EB54702A-6A0C-4E0A-A952-310B8E288528}" presName="thickLine" presStyleLbl="alignNode1" presStyleIdx="7" presStyleCnt="15"/>
      <dgm:spPr/>
    </dgm:pt>
    <dgm:pt modelId="{F7A64D7A-C218-4785-B695-A6E762800B9B}" type="pres">
      <dgm:prSet presAssocID="{EB54702A-6A0C-4E0A-A952-310B8E288528}" presName="horz1" presStyleCnt="0"/>
      <dgm:spPr/>
    </dgm:pt>
    <dgm:pt modelId="{9D16E5D9-E2B7-4583-AF5E-79EDB3BEA108}" type="pres">
      <dgm:prSet presAssocID="{EB54702A-6A0C-4E0A-A952-310B8E288528}" presName="tx1" presStyleLbl="revTx" presStyleIdx="7" presStyleCnt="15"/>
      <dgm:spPr/>
    </dgm:pt>
    <dgm:pt modelId="{6622DA14-E62C-46EF-84E1-62B73ECCEDF7}" type="pres">
      <dgm:prSet presAssocID="{EB54702A-6A0C-4E0A-A952-310B8E288528}" presName="vert1" presStyleCnt="0"/>
      <dgm:spPr/>
    </dgm:pt>
    <dgm:pt modelId="{E9DCC5CB-A61D-424D-9731-5695DA3C1E0A}" type="pres">
      <dgm:prSet presAssocID="{076A9355-748D-4FB0-B2E7-336C87E7C807}" presName="thickLine" presStyleLbl="alignNode1" presStyleIdx="8" presStyleCnt="15"/>
      <dgm:spPr/>
    </dgm:pt>
    <dgm:pt modelId="{EB82AFC4-C81F-44DC-872C-55F48D598995}" type="pres">
      <dgm:prSet presAssocID="{076A9355-748D-4FB0-B2E7-336C87E7C807}" presName="horz1" presStyleCnt="0"/>
      <dgm:spPr/>
    </dgm:pt>
    <dgm:pt modelId="{A624B3DE-0719-4DEA-AF64-C837C08DE24C}" type="pres">
      <dgm:prSet presAssocID="{076A9355-748D-4FB0-B2E7-336C87E7C807}" presName="tx1" presStyleLbl="revTx" presStyleIdx="8" presStyleCnt="15"/>
      <dgm:spPr/>
    </dgm:pt>
    <dgm:pt modelId="{F7E07A95-0805-42AD-8A70-2CAC2BAAA405}" type="pres">
      <dgm:prSet presAssocID="{076A9355-748D-4FB0-B2E7-336C87E7C807}" presName="vert1" presStyleCnt="0"/>
      <dgm:spPr/>
    </dgm:pt>
    <dgm:pt modelId="{511302B1-BAAF-4AA3-B64A-7E272DE8A4E8}" type="pres">
      <dgm:prSet presAssocID="{55BA0301-F913-4C10-A18D-9FB36527A649}" presName="thickLine" presStyleLbl="alignNode1" presStyleIdx="9" presStyleCnt="15"/>
      <dgm:spPr/>
    </dgm:pt>
    <dgm:pt modelId="{98A15CE2-8C68-4D22-B342-336FD00FB769}" type="pres">
      <dgm:prSet presAssocID="{55BA0301-F913-4C10-A18D-9FB36527A649}" presName="horz1" presStyleCnt="0"/>
      <dgm:spPr/>
    </dgm:pt>
    <dgm:pt modelId="{4CCE18E2-CF39-4C5C-9E6F-A99638ECB883}" type="pres">
      <dgm:prSet presAssocID="{55BA0301-F913-4C10-A18D-9FB36527A649}" presName="tx1" presStyleLbl="revTx" presStyleIdx="9" presStyleCnt="15"/>
      <dgm:spPr/>
    </dgm:pt>
    <dgm:pt modelId="{F7A312C5-E8A0-4DFF-8668-312E3FCD40BF}" type="pres">
      <dgm:prSet presAssocID="{55BA0301-F913-4C10-A18D-9FB36527A649}" presName="vert1" presStyleCnt="0"/>
      <dgm:spPr/>
    </dgm:pt>
    <dgm:pt modelId="{7DCBD406-B4F1-4448-B0CC-4C5BF40B684F}" type="pres">
      <dgm:prSet presAssocID="{B5F38C5D-8611-472C-B7D5-DA5834CBEE1D}" presName="thickLine" presStyleLbl="alignNode1" presStyleIdx="10" presStyleCnt="15"/>
      <dgm:spPr/>
    </dgm:pt>
    <dgm:pt modelId="{6DA3B5A0-E840-4D1F-86DC-99D317E4B98A}" type="pres">
      <dgm:prSet presAssocID="{B5F38C5D-8611-472C-B7D5-DA5834CBEE1D}" presName="horz1" presStyleCnt="0"/>
      <dgm:spPr/>
    </dgm:pt>
    <dgm:pt modelId="{55D2893C-EF84-4B3F-A958-7A73F0F5DCDF}" type="pres">
      <dgm:prSet presAssocID="{B5F38C5D-8611-472C-B7D5-DA5834CBEE1D}" presName="tx1" presStyleLbl="revTx" presStyleIdx="10" presStyleCnt="15"/>
      <dgm:spPr/>
    </dgm:pt>
    <dgm:pt modelId="{C4EFBF68-C93D-4163-8759-429DE311BBA8}" type="pres">
      <dgm:prSet presAssocID="{B5F38C5D-8611-472C-B7D5-DA5834CBEE1D}" presName="vert1" presStyleCnt="0"/>
      <dgm:spPr/>
    </dgm:pt>
    <dgm:pt modelId="{C09BE755-912F-4F7D-99DF-7186A5C5E01F}" type="pres">
      <dgm:prSet presAssocID="{CF62CB49-3926-45EC-82E9-2BCC667739EF}" presName="thickLine" presStyleLbl="alignNode1" presStyleIdx="11" presStyleCnt="15"/>
      <dgm:spPr/>
    </dgm:pt>
    <dgm:pt modelId="{9128615D-F9C0-430D-B6AF-B1C1746AAB02}" type="pres">
      <dgm:prSet presAssocID="{CF62CB49-3926-45EC-82E9-2BCC667739EF}" presName="horz1" presStyleCnt="0"/>
      <dgm:spPr/>
    </dgm:pt>
    <dgm:pt modelId="{4CF3EB14-A3CE-4107-9F67-A507058B151A}" type="pres">
      <dgm:prSet presAssocID="{CF62CB49-3926-45EC-82E9-2BCC667739EF}" presName="tx1" presStyleLbl="revTx" presStyleIdx="11" presStyleCnt="15"/>
      <dgm:spPr/>
    </dgm:pt>
    <dgm:pt modelId="{8B6A8D29-AEB9-483A-BA2C-6E0711EAC4C6}" type="pres">
      <dgm:prSet presAssocID="{CF62CB49-3926-45EC-82E9-2BCC667739EF}" presName="vert1" presStyleCnt="0"/>
      <dgm:spPr/>
    </dgm:pt>
    <dgm:pt modelId="{21E94A3C-8DA1-46F2-AA33-661DF0C9A6C8}" type="pres">
      <dgm:prSet presAssocID="{D0021839-1C5A-46A1-806A-AB8DF8E5E8AD}" presName="thickLine" presStyleLbl="alignNode1" presStyleIdx="12" presStyleCnt="15"/>
      <dgm:spPr/>
    </dgm:pt>
    <dgm:pt modelId="{932F870B-081D-4C64-A281-F031B319DC5A}" type="pres">
      <dgm:prSet presAssocID="{D0021839-1C5A-46A1-806A-AB8DF8E5E8AD}" presName="horz1" presStyleCnt="0"/>
      <dgm:spPr/>
    </dgm:pt>
    <dgm:pt modelId="{D9A2504E-B6B2-4A7F-9FB5-3BE30112B68F}" type="pres">
      <dgm:prSet presAssocID="{D0021839-1C5A-46A1-806A-AB8DF8E5E8AD}" presName="tx1" presStyleLbl="revTx" presStyleIdx="12" presStyleCnt="15"/>
      <dgm:spPr/>
    </dgm:pt>
    <dgm:pt modelId="{C0D812E7-6F0A-489D-AAEC-A1FF21C2581C}" type="pres">
      <dgm:prSet presAssocID="{D0021839-1C5A-46A1-806A-AB8DF8E5E8AD}" presName="vert1" presStyleCnt="0"/>
      <dgm:spPr/>
    </dgm:pt>
    <dgm:pt modelId="{0C9D2F23-84BC-4128-9A96-13CB09F7380C}" type="pres">
      <dgm:prSet presAssocID="{87896FC6-0DF7-4303-8B68-93763888CC25}" presName="thickLine" presStyleLbl="alignNode1" presStyleIdx="13" presStyleCnt="15"/>
      <dgm:spPr/>
    </dgm:pt>
    <dgm:pt modelId="{D4B7EECC-3C04-499F-BC29-E5E86B3C1E94}" type="pres">
      <dgm:prSet presAssocID="{87896FC6-0DF7-4303-8B68-93763888CC25}" presName="horz1" presStyleCnt="0"/>
      <dgm:spPr/>
    </dgm:pt>
    <dgm:pt modelId="{42DFED29-EB6B-4A84-9B64-F7F06A4BBA50}" type="pres">
      <dgm:prSet presAssocID="{87896FC6-0DF7-4303-8B68-93763888CC25}" presName="tx1" presStyleLbl="revTx" presStyleIdx="13" presStyleCnt="15"/>
      <dgm:spPr/>
    </dgm:pt>
    <dgm:pt modelId="{CC077837-1C7D-410A-AA4D-2720B57D622B}" type="pres">
      <dgm:prSet presAssocID="{87896FC6-0DF7-4303-8B68-93763888CC25}" presName="vert1" presStyleCnt="0"/>
      <dgm:spPr/>
    </dgm:pt>
    <dgm:pt modelId="{601AB12E-1359-4D8A-84D2-0F98E208B281}" type="pres">
      <dgm:prSet presAssocID="{7BD00B2D-2075-49A9-97F3-94397C1CE296}" presName="thickLine" presStyleLbl="alignNode1" presStyleIdx="14" presStyleCnt="15"/>
      <dgm:spPr/>
    </dgm:pt>
    <dgm:pt modelId="{05A897BC-3C30-4C65-BAB8-069C0B488F50}" type="pres">
      <dgm:prSet presAssocID="{7BD00B2D-2075-49A9-97F3-94397C1CE296}" presName="horz1" presStyleCnt="0"/>
      <dgm:spPr/>
    </dgm:pt>
    <dgm:pt modelId="{EFBB3B0F-0246-4D69-9F20-36B628613F8A}" type="pres">
      <dgm:prSet presAssocID="{7BD00B2D-2075-49A9-97F3-94397C1CE296}" presName="tx1" presStyleLbl="revTx" presStyleIdx="14" presStyleCnt="15"/>
      <dgm:spPr/>
    </dgm:pt>
    <dgm:pt modelId="{4B722E92-0083-4479-B91C-118ECC64F837}" type="pres">
      <dgm:prSet presAssocID="{7BD00B2D-2075-49A9-97F3-94397C1CE296}" presName="vert1" presStyleCnt="0"/>
      <dgm:spPr/>
    </dgm:pt>
  </dgm:ptLst>
  <dgm:cxnLst>
    <dgm:cxn modelId="{DF27560E-36B1-4033-8869-E23502969E08}" srcId="{B562ED6D-A3DB-41FF-AFC5-97ED313F4BA5}" destId="{CF62CB49-3926-45EC-82E9-2BCC667739EF}" srcOrd="11" destOrd="0" parTransId="{859561B8-ED2F-4F8C-AFC7-B91917D468C1}" sibTransId="{7763452B-6D87-4F48-BC1A-401E4FB9649E}"/>
    <dgm:cxn modelId="{D4A31816-950A-4B09-990E-14C1729A4A1E}" type="presOf" srcId="{7B9745B7-18A6-4E22-9099-5F14ED456DAD}" destId="{8738724E-9078-4982-BF89-096BD172B650}" srcOrd="0" destOrd="0" presId="urn:microsoft.com/office/officeart/2008/layout/LinedList"/>
    <dgm:cxn modelId="{8DD53217-3CFE-4521-B711-CFAE1D7CE40E}" srcId="{B562ED6D-A3DB-41FF-AFC5-97ED313F4BA5}" destId="{7BD00B2D-2075-49A9-97F3-94397C1CE296}" srcOrd="14" destOrd="0" parTransId="{1111241C-1D37-42BC-B08F-C5D4D2C0F5B5}" sibTransId="{157F2946-2CAD-460A-97EA-F88DD575EF5C}"/>
    <dgm:cxn modelId="{0E2B8C1B-43FF-42EC-8F9B-F13F47C0344E}" srcId="{B562ED6D-A3DB-41FF-AFC5-97ED313F4BA5}" destId="{69BF36D1-988C-4C24-B0D8-ABC0ABB8E5FC}" srcOrd="5" destOrd="0" parTransId="{ABE96932-19CF-4906-B51B-D2ED2AC01959}" sibTransId="{0F6DC74C-51C7-438D-9604-2F288C92363B}"/>
    <dgm:cxn modelId="{16A7C51D-2BB1-46A8-93F7-4CA5434C87FA}" srcId="{B562ED6D-A3DB-41FF-AFC5-97ED313F4BA5}" destId="{076A9355-748D-4FB0-B2E7-336C87E7C807}" srcOrd="8" destOrd="0" parTransId="{58DB5755-906B-4455-BA0C-02A27604B870}" sibTransId="{36917304-4FDF-4065-9F6F-81624193FF0C}"/>
    <dgm:cxn modelId="{322E8827-A171-4741-8EA1-1809D1E56E1C}" srcId="{B562ED6D-A3DB-41FF-AFC5-97ED313F4BA5}" destId="{E4560ADC-256C-4ABF-B31F-3B1F0B370657}" srcOrd="0" destOrd="0" parTransId="{541F3D47-335E-4AF9-8337-2A7B2003EF59}" sibTransId="{A5A69750-3FE2-4588-8E3E-63684DEA4D22}"/>
    <dgm:cxn modelId="{EF0D572B-0E83-47F2-9339-F1C5111E2502}" type="presOf" srcId="{4E05DB25-42BE-40E5-B35F-8C5919857EE4}" destId="{6710D7FF-7C63-458C-92EE-E845F21354C6}" srcOrd="0" destOrd="0" presId="urn:microsoft.com/office/officeart/2008/layout/LinedList"/>
    <dgm:cxn modelId="{12A1665F-190A-4288-9321-D63A4E9D8DB4}" type="presOf" srcId="{076A9355-748D-4FB0-B2E7-336C87E7C807}" destId="{A624B3DE-0719-4DEA-AF64-C837C08DE24C}" srcOrd="0" destOrd="0" presId="urn:microsoft.com/office/officeart/2008/layout/LinedList"/>
    <dgm:cxn modelId="{719FBE41-8283-4D93-98DA-24557DC70031}" srcId="{B562ED6D-A3DB-41FF-AFC5-97ED313F4BA5}" destId="{7B9745B7-18A6-4E22-9099-5F14ED456DAD}" srcOrd="4" destOrd="0" parTransId="{582DD56C-E2C1-4272-9FB8-C667B1FCBD7B}" sibTransId="{DBB0FFEB-99F5-4777-AE50-46DE5DF2C818}"/>
    <dgm:cxn modelId="{429AE364-2A89-4714-84CF-D0A8EA92BF0C}" type="presOf" srcId="{B5F38C5D-8611-472C-B7D5-DA5834CBEE1D}" destId="{55D2893C-EF84-4B3F-A958-7A73F0F5DCDF}" srcOrd="0" destOrd="0" presId="urn:microsoft.com/office/officeart/2008/layout/LinedList"/>
    <dgm:cxn modelId="{D5D1A466-7B13-41A7-B201-40424C487FB2}" srcId="{B562ED6D-A3DB-41FF-AFC5-97ED313F4BA5}" destId="{55BA0301-F913-4C10-A18D-9FB36527A649}" srcOrd="9" destOrd="0" parTransId="{DD675EBC-68E7-413A-9D3E-0D0FFC54F160}" sibTransId="{8B767B99-5BB7-4564-B52C-372104F60BE7}"/>
    <dgm:cxn modelId="{7EBF4875-69FC-4BAB-8A35-B32987111C0D}" srcId="{B562ED6D-A3DB-41FF-AFC5-97ED313F4BA5}" destId="{EB54702A-6A0C-4E0A-A952-310B8E288528}" srcOrd="7" destOrd="0" parTransId="{BD7FA42A-172D-41FB-A0E1-5A051A20D57F}" sibTransId="{EBBBA415-A65F-47DB-AD0B-9AAFA3CA8A30}"/>
    <dgm:cxn modelId="{EF8A1C58-C15E-4210-8CEC-6AF7123EC869}" type="presOf" srcId="{CF62CB49-3926-45EC-82E9-2BCC667739EF}" destId="{4CF3EB14-A3CE-4107-9F67-A507058B151A}" srcOrd="0" destOrd="0" presId="urn:microsoft.com/office/officeart/2008/layout/LinedList"/>
    <dgm:cxn modelId="{1AEB3079-8C4D-41F6-94E6-F6C93A6F7FCC}" type="presOf" srcId="{D0021839-1C5A-46A1-806A-AB8DF8E5E8AD}" destId="{D9A2504E-B6B2-4A7F-9FB5-3BE30112B68F}" srcOrd="0" destOrd="0" presId="urn:microsoft.com/office/officeart/2008/layout/LinedList"/>
    <dgm:cxn modelId="{A0EEAA81-DF86-446E-A79A-258CD6520FCE}" srcId="{B562ED6D-A3DB-41FF-AFC5-97ED313F4BA5}" destId="{0730F60F-9E1A-4A0C-8771-7B98E7F766B9}" srcOrd="6" destOrd="0" parTransId="{C75B8B40-F0DC-44C3-89B1-23C6E9948EC5}" sibTransId="{E4A4506F-0693-4B5F-99C9-6592676523C8}"/>
    <dgm:cxn modelId="{60F2B487-24AD-4E00-A98C-63326E9D41ED}" type="presOf" srcId="{7BD00B2D-2075-49A9-97F3-94397C1CE296}" destId="{EFBB3B0F-0246-4D69-9F20-36B628613F8A}" srcOrd="0" destOrd="0" presId="urn:microsoft.com/office/officeart/2008/layout/LinedList"/>
    <dgm:cxn modelId="{87336888-C7CA-4D35-9FD5-F6639FFC4BAD}" type="presOf" srcId="{2874B9C8-A868-4B9E-8ACE-D40E83506CF6}" destId="{1A9E3DE7-7945-4275-8DC7-845A9F0569EB}" srcOrd="0" destOrd="0" presId="urn:microsoft.com/office/officeart/2008/layout/LinedList"/>
    <dgm:cxn modelId="{4F6B0793-C9EE-4E66-A335-95A50BD5B77D}" type="presOf" srcId="{69BF36D1-988C-4C24-B0D8-ABC0ABB8E5FC}" destId="{EF2C3B1C-5B04-4ABF-A4F2-28181C7C11E1}" srcOrd="0" destOrd="0" presId="urn:microsoft.com/office/officeart/2008/layout/LinedList"/>
    <dgm:cxn modelId="{D8815094-EC7F-4D6C-B7BF-36B63BE8114A}" type="presOf" srcId="{87896FC6-0DF7-4303-8B68-93763888CC25}" destId="{42DFED29-EB6B-4A84-9B64-F7F06A4BBA50}" srcOrd="0" destOrd="0" presId="urn:microsoft.com/office/officeart/2008/layout/LinedList"/>
    <dgm:cxn modelId="{D0FD0BA6-4ACD-4FFD-9C25-E00534BFFE7A}" srcId="{B562ED6D-A3DB-41FF-AFC5-97ED313F4BA5}" destId="{87896FC6-0DF7-4303-8B68-93763888CC25}" srcOrd="13" destOrd="0" parTransId="{DBA8BF35-6129-4F1C-B681-FF7BAE3013EE}" sibTransId="{56B77F2F-3F7E-4BE1-82FE-807A22CBAE55}"/>
    <dgm:cxn modelId="{018278AE-30AB-4B59-A61F-EDCEC9F5770B}" srcId="{B562ED6D-A3DB-41FF-AFC5-97ED313F4BA5}" destId="{2874B9C8-A868-4B9E-8ACE-D40E83506CF6}" srcOrd="2" destOrd="0" parTransId="{CEA21DF0-9BBF-4A77-AA37-9049EB893DD7}" sibTransId="{1F505F4B-DA4F-4324-9B5D-AC8DA4E15259}"/>
    <dgm:cxn modelId="{103B4EB1-1085-4B0B-9090-20DE627071E3}" type="presOf" srcId="{A4346CD2-18E8-4DDF-B0A8-3E43E1DD8B4E}" destId="{FF3BE508-B304-4B8E-BCC6-6ABD86DD976F}" srcOrd="0" destOrd="0" presId="urn:microsoft.com/office/officeart/2008/layout/LinedList"/>
    <dgm:cxn modelId="{303A85B7-1518-499B-BCA3-C8917452843D}" srcId="{B562ED6D-A3DB-41FF-AFC5-97ED313F4BA5}" destId="{B5F38C5D-8611-472C-B7D5-DA5834CBEE1D}" srcOrd="10" destOrd="0" parTransId="{7AD1B1C9-D6F5-4D81-8259-AC34ABB968F2}" sibTransId="{76AB8DB3-E52F-4BD7-9878-8E70A3424E51}"/>
    <dgm:cxn modelId="{035486B8-9C6B-4487-BD65-4F49155D8D2E}" srcId="{B562ED6D-A3DB-41FF-AFC5-97ED313F4BA5}" destId="{4E05DB25-42BE-40E5-B35F-8C5919857EE4}" srcOrd="3" destOrd="0" parTransId="{C2C5BBDE-7D48-4815-89D8-87D13BC5A587}" sibTransId="{E3690D4C-416D-4857-AEC9-6C85864641D1}"/>
    <dgm:cxn modelId="{979A04BC-E583-4A4F-8556-AC3436E49C17}" type="presOf" srcId="{B562ED6D-A3DB-41FF-AFC5-97ED313F4BA5}" destId="{10500EF3-5F01-4486-B22F-F80641D8B530}" srcOrd="0" destOrd="0" presId="urn:microsoft.com/office/officeart/2008/layout/LinedList"/>
    <dgm:cxn modelId="{22B092BD-6D09-45AF-BBE9-3A07D82EFB55}" type="presOf" srcId="{55BA0301-F913-4C10-A18D-9FB36527A649}" destId="{4CCE18E2-CF39-4C5C-9E6F-A99638ECB883}" srcOrd="0" destOrd="0" presId="urn:microsoft.com/office/officeart/2008/layout/LinedList"/>
    <dgm:cxn modelId="{C8297ACA-B662-4AA9-973E-5F5467A75601}" type="presOf" srcId="{E4560ADC-256C-4ABF-B31F-3B1F0B370657}" destId="{97810FC7-B58A-4CEB-AD49-AA5A078D7A4A}" srcOrd="0" destOrd="0" presId="urn:microsoft.com/office/officeart/2008/layout/LinedList"/>
    <dgm:cxn modelId="{83421ACF-0793-4251-B90F-B79D0FF51542}" type="presOf" srcId="{0730F60F-9E1A-4A0C-8771-7B98E7F766B9}" destId="{3C783ADC-85B9-49F4-A023-A80B98304ACB}" srcOrd="0" destOrd="0" presId="urn:microsoft.com/office/officeart/2008/layout/LinedList"/>
    <dgm:cxn modelId="{4C6F38D4-DF17-45F0-9778-83D28B34C54A}" srcId="{B562ED6D-A3DB-41FF-AFC5-97ED313F4BA5}" destId="{A4346CD2-18E8-4DDF-B0A8-3E43E1DD8B4E}" srcOrd="1" destOrd="0" parTransId="{F7E4EF54-F688-42DA-B41D-F3E9C9207817}" sibTransId="{DE2E60EF-4930-4B68-B635-661C9FDFE11E}"/>
    <dgm:cxn modelId="{AADE1CDA-6D9B-4033-BADB-10F3A3F8DE06}" type="presOf" srcId="{EB54702A-6A0C-4E0A-A952-310B8E288528}" destId="{9D16E5D9-E2B7-4583-AF5E-79EDB3BEA108}" srcOrd="0" destOrd="0" presId="urn:microsoft.com/office/officeart/2008/layout/LinedList"/>
    <dgm:cxn modelId="{0ED79AF6-8079-46EC-A14B-3E706EBC7F03}" srcId="{B562ED6D-A3DB-41FF-AFC5-97ED313F4BA5}" destId="{D0021839-1C5A-46A1-806A-AB8DF8E5E8AD}" srcOrd="12" destOrd="0" parTransId="{479C2220-8F38-4331-A5D4-CE0F581A0F53}" sibTransId="{ED2419FD-0412-45A9-9ECA-8D939726BA34}"/>
    <dgm:cxn modelId="{FF0FE397-072A-42BA-BFAC-4642E5B5C72E}" type="presParOf" srcId="{10500EF3-5F01-4486-B22F-F80641D8B530}" destId="{3772A5B7-CB87-4F42-9F71-5C7E15CF5844}" srcOrd="0" destOrd="0" presId="urn:microsoft.com/office/officeart/2008/layout/LinedList"/>
    <dgm:cxn modelId="{097269A3-0484-42E0-8E81-F82D96EA2687}" type="presParOf" srcId="{10500EF3-5F01-4486-B22F-F80641D8B530}" destId="{E3D3F4F4-0B6A-4103-9F4A-A0D0D2DDACEF}" srcOrd="1" destOrd="0" presId="urn:microsoft.com/office/officeart/2008/layout/LinedList"/>
    <dgm:cxn modelId="{BB9D7BC7-1365-41F2-969F-40F9E5B04862}" type="presParOf" srcId="{E3D3F4F4-0B6A-4103-9F4A-A0D0D2DDACEF}" destId="{97810FC7-B58A-4CEB-AD49-AA5A078D7A4A}" srcOrd="0" destOrd="0" presId="urn:microsoft.com/office/officeart/2008/layout/LinedList"/>
    <dgm:cxn modelId="{398B655A-4D53-4A54-AF46-FC0E8A285C8C}" type="presParOf" srcId="{E3D3F4F4-0B6A-4103-9F4A-A0D0D2DDACEF}" destId="{ECF49343-DD9C-43AB-9488-5171423408A3}" srcOrd="1" destOrd="0" presId="urn:microsoft.com/office/officeart/2008/layout/LinedList"/>
    <dgm:cxn modelId="{337897CB-6DFE-4FF6-A4E9-3D3AE3E98113}" type="presParOf" srcId="{10500EF3-5F01-4486-B22F-F80641D8B530}" destId="{61A137E5-07AB-49DA-83AC-A77B954BA1CF}" srcOrd="2" destOrd="0" presId="urn:microsoft.com/office/officeart/2008/layout/LinedList"/>
    <dgm:cxn modelId="{1E8F3B45-C2A2-49B4-A6CD-CE1F99E3229F}" type="presParOf" srcId="{10500EF3-5F01-4486-B22F-F80641D8B530}" destId="{22250E74-9B32-4E5F-98D8-26CE22F2C57A}" srcOrd="3" destOrd="0" presId="urn:microsoft.com/office/officeart/2008/layout/LinedList"/>
    <dgm:cxn modelId="{4207B60C-D547-4C72-B250-95267B9DDE5E}" type="presParOf" srcId="{22250E74-9B32-4E5F-98D8-26CE22F2C57A}" destId="{FF3BE508-B304-4B8E-BCC6-6ABD86DD976F}" srcOrd="0" destOrd="0" presId="urn:microsoft.com/office/officeart/2008/layout/LinedList"/>
    <dgm:cxn modelId="{7E1670A2-5AFD-4DFF-891E-201E1AC40BC0}" type="presParOf" srcId="{22250E74-9B32-4E5F-98D8-26CE22F2C57A}" destId="{DBDB773D-0525-45E7-96D7-6436C19F6E3E}" srcOrd="1" destOrd="0" presId="urn:microsoft.com/office/officeart/2008/layout/LinedList"/>
    <dgm:cxn modelId="{9090C489-D58F-41C4-9296-C1280E4330BC}" type="presParOf" srcId="{10500EF3-5F01-4486-B22F-F80641D8B530}" destId="{CDE047E5-AFAB-4B1E-AC5F-3CA71C10F3CF}" srcOrd="4" destOrd="0" presId="urn:microsoft.com/office/officeart/2008/layout/LinedList"/>
    <dgm:cxn modelId="{352AF035-4495-44D1-B51E-F89D92512E88}" type="presParOf" srcId="{10500EF3-5F01-4486-B22F-F80641D8B530}" destId="{BE519A1D-2C61-442E-9516-9E791A796171}" srcOrd="5" destOrd="0" presId="urn:microsoft.com/office/officeart/2008/layout/LinedList"/>
    <dgm:cxn modelId="{386CDFE6-5D0B-4CBB-9182-8C29A2213884}" type="presParOf" srcId="{BE519A1D-2C61-442E-9516-9E791A796171}" destId="{1A9E3DE7-7945-4275-8DC7-845A9F0569EB}" srcOrd="0" destOrd="0" presId="urn:microsoft.com/office/officeart/2008/layout/LinedList"/>
    <dgm:cxn modelId="{0D3CEDBE-02BB-441A-AD00-1AF3DE3FFFE2}" type="presParOf" srcId="{BE519A1D-2C61-442E-9516-9E791A796171}" destId="{61CCB1AC-EDD5-4B08-9BC1-D0D84FF5AA8F}" srcOrd="1" destOrd="0" presId="urn:microsoft.com/office/officeart/2008/layout/LinedList"/>
    <dgm:cxn modelId="{4005FF3C-B401-42BB-9857-705FEFE7AB16}" type="presParOf" srcId="{10500EF3-5F01-4486-B22F-F80641D8B530}" destId="{639F510E-9756-46D3-BFD4-099C02F64DBD}" srcOrd="6" destOrd="0" presId="urn:microsoft.com/office/officeart/2008/layout/LinedList"/>
    <dgm:cxn modelId="{3E70B19C-05D8-4343-A8B8-A6AB34CAD039}" type="presParOf" srcId="{10500EF3-5F01-4486-B22F-F80641D8B530}" destId="{E99054A6-C7FE-446C-8A56-6317FE515833}" srcOrd="7" destOrd="0" presId="urn:microsoft.com/office/officeart/2008/layout/LinedList"/>
    <dgm:cxn modelId="{44BCE6E6-5A6D-468E-A8C1-BA35390FFE7B}" type="presParOf" srcId="{E99054A6-C7FE-446C-8A56-6317FE515833}" destId="{6710D7FF-7C63-458C-92EE-E845F21354C6}" srcOrd="0" destOrd="0" presId="urn:microsoft.com/office/officeart/2008/layout/LinedList"/>
    <dgm:cxn modelId="{67181A95-227B-4F2D-9F4A-4D29515F6154}" type="presParOf" srcId="{E99054A6-C7FE-446C-8A56-6317FE515833}" destId="{7ACF87D1-4D27-4EFF-8D5F-A88874A118A4}" srcOrd="1" destOrd="0" presId="urn:microsoft.com/office/officeart/2008/layout/LinedList"/>
    <dgm:cxn modelId="{DDE32963-BD8A-4905-816F-722A73CC08E0}" type="presParOf" srcId="{10500EF3-5F01-4486-B22F-F80641D8B530}" destId="{9962F8BA-49D9-4416-BA8F-D684A12A2FD2}" srcOrd="8" destOrd="0" presId="urn:microsoft.com/office/officeart/2008/layout/LinedList"/>
    <dgm:cxn modelId="{0674E789-7230-4A8E-BA0F-6B5F6A8381F2}" type="presParOf" srcId="{10500EF3-5F01-4486-B22F-F80641D8B530}" destId="{E578B525-5B57-4A19-A9BA-D66D5E0EEA29}" srcOrd="9" destOrd="0" presId="urn:microsoft.com/office/officeart/2008/layout/LinedList"/>
    <dgm:cxn modelId="{869B9B3A-679F-4560-960D-F081B4034BCF}" type="presParOf" srcId="{E578B525-5B57-4A19-A9BA-D66D5E0EEA29}" destId="{8738724E-9078-4982-BF89-096BD172B650}" srcOrd="0" destOrd="0" presId="urn:microsoft.com/office/officeart/2008/layout/LinedList"/>
    <dgm:cxn modelId="{15159FD3-0366-46F4-8936-CEC370B085EB}" type="presParOf" srcId="{E578B525-5B57-4A19-A9BA-D66D5E0EEA29}" destId="{D3EB0510-0B4F-44AD-9DB0-5F7BECE868F3}" srcOrd="1" destOrd="0" presId="urn:microsoft.com/office/officeart/2008/layout/LinedList"/>
    <dgm:cxn modelId="{BD9CF8B2-A035-4CEC-A277-5E54E480701A}" type="presParOf" srcId="{10500EF3-5F01-4486-B22F-F80641D8B530}" destId="{F177F236-276B-4947-8DAF-76F63A863F09}" srcOrd="10" destOrd="0" presId="urn:microsoft.com/office/officeart/2008/layout/LinedList"/>
    <dgm:cxn modelId="{4FDFE848-A35F-4C5C-ADB4-434C64C13EED}" type="presParOf" srcId="{10500EF3-5F01-4486-B22F-F80641D8B530}" destId="{4D057BE0-BDA0-461C-B5FC-83BD01CFCF71}" srcOrd="11" destOrd="0" presId="urn:microsoft.com/office/officeart/2008/layout/LinedList"/>
    <dgm:cxn modelId="{ACE6E00E-1258-4342-BBA1-BCCF4DF68AB8}" type="presParOf" srcId="{4D057BE0-BDA0-461C-B5FC-83BD01CFCF71}" destId="{EF2C3B1C-5B04-4ABF-A4F2-28181C7C11E1}" srcOrd="0" destOrd="0" presId="urn:microsoft.com/office/officeart/2008/layout/LinedList"/>
    <dgm:cxn modelId="{0B8CF2EC-D5B8-4837-B480-A81C950A0BB6}" type="presParOf" srcId="{4D057BE0-BDA0-461C-B5FC-83BD01CFCF71}" destId="{20F10255-99E6-4064-8EB3-CB7A694EF836}" srcOrd="1" destOrd="0" presId="urn:microsoft.com/office/officeart/2008/layout/LinedList"/>
    <dgm:cxn modelId="{7FE80972-6120-4476-9ACD-BBB9F71B9A6E}" type="presParOf" srcId="{10500EF3-5F01-4486-B22F-F80641D8B530}" destId="{A4110666-C4CA-411D-914E-7B8400717D1C}" srcOrd="12" destOrd="0" presId="urn:microsoft.com/office/officeart/2008/layout/LinedList"/>
    <dgm:cxn modelId="{F16210C2-4F26-4154-95E0-80E06EC09EC8}" type="presParOf" srcId="{10500EF3-5F01-4486-B22F-F80641D8B530}" destId="{4C275F8C-A566-467C-BD8B-29E2708EB392}" srcOrd="13" destOrd="0" presId="urn:microsoft.com/office/officeart/2008/layout/LinedList"/>
    <dgm:cxn modelId="{9229CDD3-DFA5-4647-A3C2-9F3C711D5EB7}" type="presParOf" srcId="{4C275F8C-A566-467C-BD8B-29E2708EB392}" destId="{3C783ADC-85B9-49F4-A023-A80B98304ACB}" srcOrd="0" destOrd="0" presId="urn:microsoft.com/office/officeart/2008/layout/LinedList"/>
    <dgm:cxn modelId="{3A2E87CB-C5F4-48C7-A261-0925272EC2B3}" type="presParOf" srcId="{4C275F8C-A566-467C-BD8B-29E2708EB392}" destId="{6562397A-55E9-4A9E-9E12-BEA0257A3B0C}" srcOrd="1" destOrd="0" presId="urn:microsoft.com/office/officeart/2008/layout/LinedList"/>
    <dgm:cxn modelId="{ACC00AB3-DEFA-4A59-9605-87E1BF87CAD2}" type="presParOf" srcId="{10500EF3-5F01-4486-B22F-F80641D8B530}" destId="{5917CC0B-0C17-4E31-8869-18B071C6107F}" srcOrd="14" destOrd="0" presId="urn:microsoft.com/office/officeart/2008/layout/LinedList"/>
    <dgm:cxn modelId="{2596D2EA-1CE0-4C35-93AA-D2953C56605C}" type="presParOf" srcId="{10500EF3-5F01-4486-B22F-F80641D8B530}" destId="{F7A64D7A-C218-4785-B695-A6E762800B9B}" srcOrd="15" destOrd="0" presId="urn:microsoft.com/office/officeart/2008/layout/LinedList"/>
    <dgm:cxn modelId="{9C2049AF-9770-4720-ABB1-185E3C076CEE}" type="presParOf" srcId="{F7A64D7A-C218-4785-B695-A6E762800B9B}" destId="{9D16E5D9-E2B7-4583-AF5E-79EDB3BEA108}" srcOrd="0" destOrd="0" presId="urn:microsoft.com/office/officeart/2008/layout/LinedList"/>
    <dgm:cxn modelId="{4F6DF835-92D0-4D6F-AE6E-02FCB2F4AA41}" type="presParOf" srcId="{F7A64D7A-C218-4785-B695-A6E762800B9B}" destId="{6622DA14-E62C-46EF-84E1-62B73ECCEDF7}" srcOrd="1" destOrd="0" presId="urn:microsoft.com/office/officeart/2008/layout/LinedList"/>
    <dgm:cxn modelId="{5E43F0AE-1C47-4971-A14D-1D2D1F4CFC40}" type="presParOf" srcId="{10500EF3-5F01-4486-B22F-F80641D8B530}" destId="{E9DCC5CB-A61D-424D-9731-5695DA3C1E0A}" srcOrd="16" destOrd="0" presId="urn:microsoft.com/office/officeart/2008/layout/LinedList"/>
    <dgm:cxn modelId="{F456CE82-378F-4257-A3BF-EB6ECB089D63}" type="presParOf" srcId="{10500EF3-5F01-4486-B22F-F80641D8B530}" destId="{EB82AFC4-C81F-44DC-872C-55F48D598995}" srcOrd="17" destOrd="0" presId="urn:microsoft.com/office/officeart/2008/layout/LinedList"/>
    <dgm:cxn modelId="{98789363-6CBA-4366-AF00-7047B4E5775B}" type="presParOf" srcId="{EB82AFC4-C81F-44DC-872C-55F48D598995}" destId="{A624B3DE-0719-4DEA-AF64-C837C08DE24C}" srcOrd="0" destOrd="0" presId="urn:microsoft.com/office/officeart/2008/layout/LinedList"/>
    <dgm:cxn modelId="{C9041C52-B8C1-4D96-904B-3A6249AE4734}" type="presParOf" srcId="{EB82AFC4-C81F-44DC-872C-55F48D598995}" destId="{F7E07A95-0805-42AD-8A70-2CAC2BAAA405}" srcOrd="1" destOrd="0" presId="urn:microsoft.com/office/officeart/2008/layout/LinedList"/>
    <dgm:cxn modelId="{30C24165-3BE9-4F69-818F-66186DF7E9F1}" type="presParOf" srcId="{10500EF3-5F01-4486-B22F-F80641D8B530}" destId="{511302B1-BAAF-4AA3-B64A-7E272DE8A4E8}" srcOrd="18" destOrd="0" presId="urn:microsoft.com/office/officeart/2008/layout/LinedList"/>
    <dgm:cxn modelId="{AFC44811-D1B5-40F8-848C-A257401EF968}" type="presParOf" srcId="{10500EF3-5F01-4486-B22F-F80641D8B530}" destId="{98A15CE2-8C68-4D22-B342-336FD00FB769}" srcOrd="19" destOrd="0" presId="urn:microsoft.com/office/officeart/2008/layout/LinedList"/>
    <dgm:cxn modelId="{3B14861D-2A23-4086-AD6E-18B96114B4EE}" type="presParOf" srcId="{98A15CE2-8C68-4D22-B342-336FD00FB769}" destId="{4CCE18E2-CF39-4C5C-9E6F-A99638ECB883}" srcOrd="0" destOrd="0" presId="urn:microsoft.com/office/officeart/2008/layout/LinedList"/>
    <dgm:cxn modelId="{ED618400-CC62-4763-AE9A-36CA75EF0995}" type="presParOf" srcId="{98A15CE2-8C68-4D22-B342-336FD00FB769}" destId="{F7A312C5-E8A0-4DFF-8668-312E3FCD40BF}" srcOrd="1" destOrd="0" presId="urn:microsoft.com/office/officeart/2008/layout/LinedList"/>
    <dgm:cxn modelId="{492A3FD5-8CB7-459E-8780-D36C3012EA63}" type="presParOf" srcId="{10500EF3-5F01-4486-B22F-F80641D8B530}" destId="{7DCBD406-B4F1-4448-B0CC-4C5BF40B684F}" srcOrd="20" destOrd="0" presId="urn:microsoft.com/office/officeart/2008/layout/LinedList"/>
    <dgm:cxn modelId="{917F6859-A73A-4C7F-9B7F-6FC71632A606}" type="presParOf" srcId="{10500EF3-5F01-4486-B22F-F80641D8B530}" destId="{6DA3B5A0-E840-4D1F-86DC-99D317E4B98A}" srcOrd="21" destOrd="0" presId="urn:microsoft.com/office/officeart/2008/layout/LinedList"/>
    <dgm:cxn modelId="{F0F0B0B7-6DEC-4EE7-BABF-D12F86F9B5BD}" type="presParOf" srcId="{6DA3B5A0-E840-4D1F-86DC-99D317E4B98A}" destId="{55D2893C-EF84-4B3F-A958-7A73F0F5DCDF}" srcOrd="0" destOrd="0" presId="urn:microsoft.com/office/officeart/2008/layout/LinedList"/>
    <dgm:cxn modelId="{70F618E2-5373-4A9B-BEC5-1B4B89C00708}" type="presParOf" srcId="{6DA3B5A0-E840-4D1F-86DC-99D317E4B98A}" destId="{C4EFBF68-C93D-4163-8759-429DE311BBA8}" srcOrd="1" destOrd="0" presId="urn:microsoft.com/office/officeart/2008/layout/LinedList"/>
    <dgm:cxn modelId="{5BB0F126-8E1C-45E8-AAA0-E0881F1EE9E6}" type="presParOf" srcId="{10500EF3-5F01-4486-B22F-F80641D8B530}" destId="{C09BE755-912F-4F7D-99DF-7186A5C5E01F}" srcOrd="22" destOrd="0" presId="urn:microsoft.com/office/officeart/2008/layout/LinedList"/>
    <dgm:cxn modelId="{82D712E2-793A-421B-A888-22A42E1E7D22}" type="presParOf" srcId="{10500EF3-5F01-4486-B22F-F80641D8B530}" destId="{9128615D-F9C0-430D-B6AF-B1C1746AAB02}" srcOrd="23" destOrd="0" presId="urn:microsoft.com/office/officeart/2008/layout/LinedList"/>
    <dgm:cxn modelId="{8F46EBE3-A377-4703-8496-17740DD497B2}" type="presParOf" srcId="{9128615D-F9C0-430D-B6AF-B1C1746AAB02}" destId="{4CF3EB14-A3CE-4107-9F67-A507058B151A}" srcOrd="0" destOrd="0" presId="urn:microsoft.com/office/officeart/2008/layout/LinedList"/>
    <dgm:cxn modelId="{8318B4C1-A345-4A2E-A8FF-EB07BCDAD32E}" type="presParOf" srcId="{9128615D-F9C0-430D-B6AF-B1C1746AAB02}" destId="{8B6A8D29-AEB9-483A-BA2C-6E0711EAC4C6}" srcOrd="1" destOrd="0" presId="urn:microsoft.com/office/officeart/2008/layout/LinedList"/>
    <dgm:cxn modelId="{F7E6FC55-2A63-4DB9-B168-D17596A22F44}" type="presParOf" srcId="{10500EF3-5F01-4486-B22F-F80641D8B530}" destId="{21E94A3C-8DA1-46F2-AA33-661DF0C9A6C8}" srcOrd="24" destOrd="0" presId="urn:microsoft.com/office/officeart/2008/layout/LinedList"/>
    <dgm:cxn modelId="{4402AC88-2F40-460D-BF87-F9EC112818F5}" type="presParOf" srcId="{10500EF3-5F01-4486-B22F-F80641D8B530}" destId="{932F870B-081D-4C64-A281-F031B319DC5A}" srcOrd="25" destOrd="0" presId="urn:microsoft.com/office/officeart/2008/layout/LinedList"/>
    <dgm:cxn modelId="{9B27D378-FE9A-46B0-8F9B-170547699411}" type="presParOf" srcId="{932F870B-081D-4C64-A281-F031B319DC5A}" destId="{D9A2504E-B6B2-4A7F-9FB5-3BE30112B68F}" srcOrd="0" destOrd="0" presId="urn:microsoft.com/office/officeart/2008/layout/LinedList"/>
    <dgm:cxn modelId="{3A8D6BF4-DD3B-4167-8AA2-EB23B93C1D0E}" type="presParOf" srcId="{932F870B-081D-4C64-A281-F031B319DC5A}" destId="{C0D812E7-6F0A-489D-AAEC-A1FF21C2581C}" srcOrd="1" destOrd="0" presId="urn:microsoft.com/office/officeart/2008/layout/LinedList"/>
    <dgm:cxn modelId="{2EDC808C-EA31-4A62-AF71-AAEBB940BA3D}" type="presParOf" srcId="{10500EF3-5F01-4486-B22F-F80641D8B530}" destId="{0C9D2F23-84BC-4128-9A96-13CB09F7380C}" srcOrd="26" destOrd="0" presId="urn:microsoft.com/office/officeart/2008/layout/LinedList"/>
    <dgm:cxn modelId="{569BDB00-78B1-46A4-A9E2-B06D52E13D07}" type="presParOf" srcId="{10500EF3-5F01-4486-B22F-F80641D8B530}" destId="{D4B7EECC-3C04-499F-BC29-E5E86B3C1E94}" srcOrd="27" destOrd="0" presId="urn:microsoft.com/office/officeart/2008/layout/LinedList"/>
    <dgm:cxn modelId="{17C4745B-093D-45E4-BD96-06C0D378FDDB}" type="presParOf" srcId="{D4B7EECC-3C04-499F-BC29-E5E86B3C1E94}" destId="{42DFED29-EB6B-4A84-9B64-F7F06A4BBA50}" srcOrd="0" destOrd="0" presId="urn:microsoft.com/office/officeart/2008/layout/LinedList"/>
    <dgm:cxn modelId="{7C0D9ADA-3122-448E-8051-4971E84AAE19}" type="presParOf" srcId="{D4B7EECC-3C04-499F-BC29-E5E86B3C1E94}" destId="{CC077837-1C7D-410A-AA4D-2720B57D622B}" srcOrd="1" destOrd="0" presId="urn:microsoft.com/office/officeart/2008/layout/LinedList"/>
    <dgm:cxn modelId="{96279E3B-D9CC-4F48-B584-F4A430129BDB}" type="presParOf" srcId="{10500EF3-5F01-4486-B22F-F80641D8B530}" destId="{601AB12E-1359-4D8A-84D2-0F98E208B281}" srcOrd="28" destOrd="0" presId="urn:microsoft.com/office/officeart/2008/layout/LinedList"/>
    <dgm:cxn modelId="{543F36A9-D8A6-4EB1-86EE-6D53369A9F73}" type="presParOf" srcId="{10500EF3-5F01-4486-B22F-F80641D8B530}" destId="{05A897BC-3C30-4C65-BAB8-069C0B488F50}" srcOrd="29" destOrd="0" presId="urn:microsoft.com/office/officeart/2008/layout/LinedList"/>
    <dgm:cxn modelId="{426BAB54-76FE-4C26-9F83-0B566A2BB57A}" type="presParOf" srcId="{05A897BC-3C30-4C65-BAB8-069C0B488F50}" destId="{EFBB3B0F-0246-4D69-9F20-36B628613F8A}" srcOrd="0" destOrd="0" presId="urn:microsoft.com/office/officeart/2008/layout/LinedList"/>
    <dgm:cxn modelId="{6860CACD-3CBE-44C3-8CC0-D64EDD409615}" type="presParOf" srcId="{05A897BC-3C30-4C65-BAB8-069C0B488F50}" destId="{4B722E92-0083-4479-B91C-118ECC64F83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D0A423-2B75-4360-9173-B05FFFB4A47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AF0DDAB-5E0B-4CCA-99A8-AD4B35A8DF89}">
      <dgm:prSet/>
      <dgm:spPr/>
      <dgm:t>
        <a:bodyPr/>
        <a:lstStyle/>
        <a:p>
          <a:pPr>
            <a:defRPr b="1"/>
          </a:pPr>
          <a:r>
            <a:rPr lang="en-US"/>
            <a:t>Just-In-Time-Learning slow – asymmetric gains from pre-study</a:t>
          </a:r>
        </a:p>
      </dgm:t>
    </dgm:pt>
    <dgm:pt modelId="{9225DDFF-CCB4-4752-B0D1-4A21B69B0B5F}" type="parTrans" cxnId="{FDA64D27-00ED-4AD3-8D87-D3FB0BB6ED1B}">
      <dgm:prSet/>
      <dgm:spPr/>
      <dgm:t>
        <a:bodyPr/>
        <a:lstStyle/>
        <a:p>
          <a:endParaRPr lang="en-US"/>
        </a:p>
      </dgm:t>
    </dgm:pt>
    <dgm:pt modelId="{11C21E35-446D-40BB-8E53-F2D9FAFCB968}" type="sibTrans" cxnId="{FDA64D27-00ED-4AD3-8D87-D3FB0BB6ED1B}">
      <dgm:prSet/>
      <dgm:spPr/>
      <dgm:t>
        <a:bodyPr/>
        <a:lstStyle/>
        <a:p>
          <a:endParaRPr lang="en-US"/>
        </a:p>
      </dgm:t>
    </dgm:pt>
    <dgm:pt modelId="{8CA21265-8FE3-4D78-ABBE-6F5E181AC05A}">
      <dgm:prSet/>
      <dgm:spPr/>
      <dgm:t>
        <a:bodyPr/>
        <a:lstStyle/>
        <a:p>
          <a:r>
            <a:rPr lang="en-US"/>
            <a:t>CNCF certs are worth it (CKA, CKAD, CKS)</a:t>
          </a:r>
        </a:p>
      </dgm:t>
    </dgm:pt>
    <dgm:pt modelId="{33162322-76EA-423A-A963-225934165048}" type="parTrans" cxnId="{0E17C4C5-4CFE-4582-B36D-7943E6D5C2EC}">
      <dgm:prSet/>
      <dgm:spPr/>
      <dgm:t>
        <a:bodyPr/>
        <a:lstStyle/>
        <a:p>
          <a:endParaRPr lang="en-US"/>
        </a:p>
      </dgm:t>
    </dgm:pt>
    <dgm:pt modelId="{3820D6D1-BC81-4526-86D4-3E298870EE8C}" type="sibTrans" cxnId="{0E17C4C5-4CFE-4582-B36D-7943E6D5C2EC}">
      <dgm:prSet/>
      <dgm:spPr/>
      <dgm:t>
        <a:bodyPr/>
        <a:lstStyle/>
        <a:p>
          <a:endParaRPr lang="en-US"/>
        </a:p>
      </dgm:t>
    </dgm:pt>
    <dgm:pt modelId="{1105AB57-A217-4EA7-B531-61CB6D7479DA}">
      <dgm:prSet/>
      <dgm:spPr/>
      <dgm:t>
        <a:bodyPr/>
        <a:lstStyle/>
        <a:p>
          <a:pPr>
            <a:defRPr b="1"/>
          </a:pPr>
          <a:r>
            <a:rPr lang="en-US"/>
            <a:t>Read the official docs – not blogs/YouTube videos</a:t>
          </a:r>
        </a:p>
      </dgm:t>
    </dgm:pt>
    <dgm:pt modelId="{36CB1AD3-89BD-4F53-8DEF-4764AF9FD14F}" type="parTrans" cxnId="{418427A7-8D52-42D1-9C99-2464CB5FF813}">
      <dgm:prSet/>
      <dgm:spPr/>
      <dgm:t>
        <a:bodyPr/>
        <a:lstStyle/>
        <a:p>
          <a:endParaRPr lang="en-US"/>
        </a:p>
      </dgm:t>
    </dgm:pt>
    <dgm:pt modelId="{45AEBDAF-5CDB-4C72-855D-D5605494D517}" type="sibTrans" cxnId="{418427A7-8D52-42D1-9C99-2464CB5FF813}">
      <dgm:prSet/>
      <dgm:spPr/>
      <dgm:t>
        <a:bodyPr/>
        <a:lstStyle/>
        <a:p>
          <a:endParaRPr lang="en-US"/>
        </a:p>
      </dgm:t>
    </dgm:pt>
    <dgm:pt modelId="{98FBC61E-D3B5-423C-88C1-4754999A8B3D}">
      <dgm:prSet/>
      <dgm:spPr/>
      <dgm:t>
        <a:bodyPr/>
        <a:lstStyle/>
        <a:p>
          <a:pPr>
            <a:defRPr b="1"/>
          </a:pPr>
          <a:r>
            <a:rPr lang="en-US"/>
            <a:t>Be on team with Linux, Networking, Security, K8s, and SWEs</a:t>
          </a:r>
        </a:p>
      </dgm:t>
    </dgm:pt>
    <dgm:pt modelId="{7D537D73-4D60-4E52-A839-330EBE53681D}" type="parTrans" cxnId="{F6EF2DB0-670B-4604-894C-879D52A85448}">
      <dgm:prSet/>
      <dgm:spPr/>
      <dgm:t>
        <a:bodyPr/>
        <a:lstStyle/>
        <a:p>
          <a:endParaRPr lang="en-US"/>
        </a:p>
      </dgm:t>
    </dgm:pt>
    <dgm:pt modelId="{BE407010-E551-47CD-AE3E-6C27EF9C4DAF}" type="sibTrans" cxnId="{F6EF2DB0-670B-4604-894C-879D52A85448}">
      <dgm:prSet/>
      <dgm:spPr/>
      <dgm:t>
        <a:bodyPr/>
        <a:lstStyle/>
        <a:p>
          <a:endParaRPr lang="en-US"/>
        </a:p>
      </dgm:t>
    </dgm:pt>
    <dgm:pt modelId="{A45D007E-66CF-4B52-AF40-C9510C972BB2}">
      <dgm:prSet/>
      <dgm:spPr/>
      <dgm:t>
        <a:bodyPr/>
        <a:lstStyle/>
        <a:p>
          <a:pPr>
            <a:defRPr b="1"/>
          </a:pPr>
          <a:r>
            <a:rPr lang="en-US"/>
            <a:t>Write to stay sane</a:t>
          </a:r>
        </a:p>
      </dgm:t>
    </dgm:pt>
    <dgm:pt modelId="{71F6B193-6955-4637-9628-587CE4B15ECB}" type="parTrans" cxnId="{DB13E74E-8FD4-48C2-AA52-05157FA3C894}">
      <dgm:prSet/>
      <dgm:spPr/>
      <dgm:t>
        <a:bodyPr/>
        <a:lstStyle/>
        <a:p>
          <a:endParaRPr lang="en-US"/>
        </a:p>
      </dgm:t>
    </dgm:pt>
    <dgm:pt modelId="{1DE3B2ED-3624-4E85-BEE7-43EBF8B63B50}" type="sibTrans" cxnId="{DB13E74E-8FD4-48C2-AA52-05157FA3C894}">
      <dgm:prSet/>
      <dgm:spPr/>
      <dgm:t>
        <a:bodyPr/>
        <a:lstStyle/>
        <a:p>
          <a:endParaRPr lang="en-US"/>
        </a:p>
      </dgm:t>
    </dgm:pt>
    <dgm:pt modelId="{E6AF0958-DE82-4041-98A6-23FF9F8BECEA}">
      <dgm:prSet/>
      <dgm:spPr/>
      <dgm:t>
        <a:bodyPr/>
        <a:lstStyle/>
        <a:p>
          <a:pPr>
            <a:defRPr b="1"/>
          </a:pPr>
          <a:r>
            <a:rPr lang="en-US"/>
            <a:t>Walk away</a:t>
          </a:r>
        </a:p>
      </dgm:t>
    </dgm:pt>
    <dgm:pt modelId="{BD8BCAAE-BD66-4FAF-A21E-8309D15CADF5}" type="parTrans" cxnId="{0EFDE854-56B9-4D38-9B2B-DF5CE52CC8C2}">
      <dgm:prSet/>
      <dgm:spPr/>
      <dgm:t>
        <a:bodyPr/>
        <a:lstStyle/>
        <a:p>
          <a:endParaRPr lang="en-US"/>
        </a:p>
      </dgm:t>
    </dgm:pt>
    <dgm:pt modelId="{7B1A1E48-69D8-4FF3-A8D0-236289E095B3}" type="sibTrans" cxnId="{0EFDE854-56B9-4D38-9B2B-DF5CE52CC8C2}">
      <dgm:prSet/>
      <dgm:spPr/>
      <dgm:t>
        <a:bodyPr/>
        <a:lstStyle/>
        <a:p>
          <a:endParaRPr lang="en-US"/>
        </a:p>
      </dgm:t>
    </dgm:pt>
    <dgm:pt modelId="{803101C4-B42E-4E5E-9615-8C9A7C3577B9}">
      <dgm:prSet/>
      <dgm:spPr/>
      <dgm:t>
        <a:bodyPr/>
        <a:lstStyle/>
        <a:p>
          <a:pPr>
            <a:defRPr b="1"/>
          </a:pPr>
          <a:r>
            <a:rPr lang="en-US"/>
            <a:t>Go through </a:t>
          </a:r>
          <a:r>
            <a:rPr lang="en-US">
              <a:hlinkClick xmlns:r="http://schemas.openxmlformats.org/officeDocument/2006/relationships" r:id="rId1"/>
            </a:rPr>
            <a:t>troubleshooting checklist</a:t>
          </a:r>
          <a:endParaRPr lang="en-US"/>
        </a:p>
      </dgm:t>
    </dgm:pt>
    <dgm:pt modelId="{50B9B79D-0452-4C8B-AF0B-FC2B712F305F}" type="parTrans" cxnId="{EC09B1DB-B24D-4486-9491-7EF12FE4EC97}">
      <dgm:prSet/>
      <dgm:spPr/>
      <dgm:t>
        <a:bodyPr/>
        <a:lstStyle/>
        <a:p>
          <a:endParaRPr lang="en-US"/>
        </a:p>
      </dgm:t>
    </dgm:pt>
    <dgm:pt modelId="{A1688AA4-2A82-4453-83A3-60ACDF21222C}" type="sibTrans" cxnId="{EC09B1DB-B24D-4486-9491-7EF12FE4EC97}">
      <dgm:prSet/>
      <dgm:spPr/>
      <dgm:t>
        <a:bodyPr/>
        <a:lstStyle/>
        <a:p>
          <a:endParaRPr lang="en-US"/>
        </a:p>
      </dgm:t>
    </dgm:pt>
    <dgm:pt modelId="{35BF6E69-FC87-4EE7-A34C-DCCCAB32DCC7}">
      <dgm:prSet/>
      <dgm:spPr/>
      <dgm:t>
        <a:bodyPr/>
        <a:lstStyle/>
        <a:p>
          <a:pPr>
            <a:defRPr b="1"/>
          </a:pPr>
          <a:r>
            <a:rPr lang="en-US"/>
            <a:t>Ask ChatGPT to read the logs and suggest</a:t>
          </a:r>
        </a:p>
      </dgm:t>
    </dgm:pt>
    <dgm:pt modelId="{072F673F-0444-43FC-B16D-35796396EB6F}" type="parTrans" cxnId="{F33BDAB1-3333-4423-B7CA-BF0759FACCF2}">
      <dgm:prSet/>
      <dgm:spPr/>
      <dgm:t>
        <a:bodyPr/>
        <a:lstStyle/>
        <a:p>
          <a:endParaRPr lang="en-US"/>
        </a:p>
      </dgm:t>
    </dgm:pt>
    <dgm:pt modelId="{0C2B736B-3125-4E07-B709-896CE968D085}" type="sibTrans" cxnId="{F33BDAB1-3333-4423-B7CA-BF0759FACCF2}">
      <dgm:prSet/>
      <dgm:spPr/>
      <dgm:t>
        <a:bodyPr/>
        <a:lstStyle/>
        <a:p>
          <a:endParaRPr lang="en-US"/>
        </a:p>
      </dgm:t>
    </dgm:pt>
    <dgm:pt modelId="{B3D099AF-C404-48B6-87CB-EDDFF0D87B48}">
      <dgm:prSet/>
      <dgm:spPr/>
      <dgm:t>
        <a:bodyPr/>
        <a:lstStyle/>
        <a:p>
          <a:pPr>
            <a:defRPr b="1"/>
          </a:pPr>
          <a:r>
            <a:rPr lang="en-US"/>
            <a:t>Last 3 weeks were getting HA-valkey setup and integrated – it’s hard for everyone</a:t>
          </a:r>
        </a:p>
      </dgm:t>
    </dgm:pt>
    <dgm:pt modelId="{42078B09-89BA-4AD3-839B-E0C5225F7909}" type="parTrans" cxnId="{084F3D39-45D4-4CE9-9887-67699A28DC01}">
      <dgm:prSet/>
      <dgm:spPr/>
      <dgm:t>
        <a:bodyPr/>
        <a:lstStyle/>
        <a:p>
          <a:endParaRPr lang="en-US"/>
        </a:p>
      </dgm:t>
    </dgm:pt>
    <dgm:pt modelId="{B5E2A4A1-7B31-4715-B96A-7ED9DCD84CBD}" type="sibTrans" cxnId="{084F3D39-45D4-4CE9-9887-67699A28DC01}">
      <dgm:prSet/>
      <dgm:spPr/>
      <dgm:t>
        <a:bodyPr/>
        <a:lstStyle/>
        <a:p>
          <a:endParaRPr lang="en-US"/>
        </a:p>
      </dgm:t>
    </dgm:pt>
    <dgm:pt modelId="{051C4F1C-B778-444C-99B0-9BBDA493F2A0}" type="pres">
      <dgm:prSet presAssocID="{C4D0A423-2B75-4360-9173-B05FFFB4A47D}" presName="root" presStyleCnt="0">
        <dgm:presLayoutVars>
          <dgm:dir/>
          <dgm:resizeHandles val="exact"/>
        </dgm:presLayoutVars>
      </dgm:prSet>
      <dgm:spPr/>
    </dgm:pt>
    <dgm:pt modelId="{FE9F92B1-E11D-4AED-85B9-E272EFC839ED}" type="pres">
      <dgm:prSet presAssocID="{FAF0DDAB-5E0B-4CCA-99A8-AD4B35A8DF89}" presName="compNode" presStyleCnt="0"/>
      <dgm:spPr/>
    </dgm:pt>
    <dgm:pt modelId="{92446755-4FD5-4959-8A46-6351342B0540}" type="pres">
      <dgm:prSet presAssocID="{FAF0DDAB-5E0B-4CCA-99A8-AD4B35A8DF89}" presName="iconRect" presStyleLbl="node1" presStyleIdx="0" presStyleCnt="8"/>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iploma Roll"/>
        </a:ext>
      </dgm:extLst>
    </dgm:pt>
    <dgm:pt modelId="{A6C80417-F90F-4645-8472-74238F69D35B}" type="pres">
      <dgm:prSet presAssocID="{FAF0DDAB-5E0B-4CCA-99A8-AD4B35A8DF89}" presName="iconSpace" presStyleCnt="0"/>
      <dgm:spPr/>
    </dgm:pt>
    <dgm:pt modelId="{6691BE53-85D9-4C30-9F6C-31AC56971669}" type="pres">
      <dgm:prSet presAssocID="{FAF0DDAB-5E0B-4CCA-99A8-AD4B35A8DF89}" presName="parTx" presStyleLbl="revTx" presStyleIdx="0" presStyleCnt="16">
        <dgm:presLayoutVars>
          <dgm:chMax val="0"/>
          <dgm:chPref val="0"/>
        </dgm:presLayoutVars>
      </dgm:prSet>
      <dgm:spPr/>
    </dgm:pt>
    <dgm:pt modelId="{2F32B746-C3D1-45D8-9CEE-8C48130B3C09}" type="pres">
      <dgm:prSet presAssocID="{FAF0DDAB-5E0B-4CCA-99A8-AD4B35A8DF89}" presName="txSpace" presStyleCnt="0"/>
      <dgm:spPr/>
    </dgm:pt>
    <dgm:pt modelId="{54B35081-9E6C-4818-BD7B-25B9A744756A}" type="pres">
      <dgm:prSet presAssocID="{FAF0DDAB-5E0B-4CCA-99A8-AD4B35A8DF89}" presName="desTx" presStyleLbl="revTx" presStyleIdx="1" presStyleCnt="16">
        <dgm:presLayoutVars/>
      </dgm:prSet>
      <dgm:spPr/>
    </dgm:pt>
    <dgm:pt modelId="{D2D946D7-FC72-49E2-9D9F-420FFE2B2400}" type="pres">
      <dgm:prSet presAssocID="{11C21E35-446D-40BB-8E53-F2D9FAFCB968}" presName="sibTrans" presStyleCnt="0"/>
      <dgm:spPr/>
    </dgm:pt>
    <dgm:pt modelId="{8490C890-BFC9-4B8F-BBCD-B4AB94DE0CD7}" type="pres">
      <dgm:prSet presAssocID="{1105AB57-A217-4EA7-B531-61CB6D7479DA}" presName="compNode" presStyleCnt="0"/>
      <dgm:spPr/>
    </dgm:pt>
    <dgm:pt modelId="{DD1F4764-FE8A-4F94-97DA-D789E77FE937}" type="pres">
      <dgm:prSet presAssocID="{1105AB57-A217-4EA7-B531-61CB6D7479DA}" presName="iconRect" presStyleLbl="node1" presStyleIdx="1" presStyleCnt="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Newspaper"/>
        </a:ext>
      </dgm:extLst>
    </dgm:pt>
    <dgm:pt modelId="{DA8A1E02-FB57-439C-9626-B7EF88801DCD}" type="pres">
      <dgm:prSet presAssocID="{1105AB57-A217-4EA7-B531-61CB6D7479DA}" presName="iconSpace" presStyleCnt="0"/>
      <dgm:spPr/>
    </dgm:pt>
    <dgm:pt modelId="{40C9224F-7F37-47BB-8890-6F0D0B613D79}" type="pres">
      <dgm:prSet presAssocID="{1105AB57-A217-4EA7-B531-61CB6D7479DA}" presName="parTx" presStyleLbl="revTx" presStyleIdx="2" presStyleCnt="16">
        <dgm:presLayoutVars>
          <dgm:chMax val="0"/>
          <dgm:chPref val="0"/>
        </dgm:presLayoutVars>
      </dgm:prSet>
      <dgm:spPr/>
    </dgm:pt>
    <dgm:pt modelId="{2D2FE954-1690-409F-A6E9-6B22EB519400}" type="pres">
      <dgm:prSet presAssocID="{1105AB57-A217-4EA7-B531-61CB6D7479DA}" presName="txSpace" presStyleCnt="0"/>
      <dgm:spPr/>
    </dgm:pt>
    <dgm:pt modelId="{FFEDBD38-2894-4060-BFBB-A283F1A3585F}" type="pres">
      <dgm:prSet presAssocID="{1105AB57-A217-4EA7-B531-61CB6D7479DA}" presName="desTx" presStyleLbl="revTx" presStyleIdx="3" presStyleCnt="16">
        <dgm:presLayoutVars/>
      </dgm:prSet>
      <dgm:spPr/>
    </dgm:pt>
    <dgm:pt modelId="{2177AA2D-D160-4AE0-A042-553C8D9C15DA}" type="pres">
      <dgm:prSet presAssocID="{45AEBDAF-5CDB-4C72-855D-D5605494D517}" presName="sibTrans" presStyleCnt="0"/>
      <dgm:spPr/>
    </dgm:pt>
    <dgm:pt modelId="{E5B7614A-9F1E-4636-9A33-99CE5CE86E7D}" type="pres">
      <dgm:prSet presAssocID="{98FBC61E-D3B5-423C-88C1-4754999A8B3D}" presName="compNode" presStyleCnt="0"/>
      <dgm:spPr/>
    </dgm:pt>
    <dgm:pt modelId="{8E9E0FEA-013F-43B5-B67F-2A6F53C3A886}" type="pres">
      <dgm:prSet presAssocID="{98FBC61E-D3B5-423C-88C1-4754999A8B3D}" presName="iconRect" presStyleLbl="node1" presStyleIdx="2" presStyleCnt="8"/>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erver"/>
        </a:ext>
      </dgm:extLst>
    </dgm:pt>
    <dgm:pt modelId="{B529E7CF-B211-4422-A937-C4DB57F793A2}" type="pres">
      <dgm:prSet presAssocID="{98FBC61E-D3B5-423C-88C1-4754999A8B3D}" presName="iconSpace" presStyleCnt="0"/>
      <dgm:spPr/>
    </dgm:pt>
    <dgm:pt modelId="{69B7BD2C-CEC9-4721-A7D8-13AE6D96587D}" type="pres">
      <dgm:prSet presAssocID="{98FBC61E-D3B5-423C-88C1-4754999A8B3D}" presName="parTx" presStyleLbl="revTx" presStyleIdx="4" presStyleCnt="16">
        <dgm:presLayoutVars>
          <dgm:chMax val="0"/>
          <dgm:chPref val="0"/>
        </dgm:presLayoutVars>
      </dgm:prSet>
      <dgm:spPr/>
    </dgm:pt>
    <dgm:pt modelId="{09A08FFD-AE6E-4A55-85CA-1C3C3B93FDA6}" type="pres">
      <dgm:prSet presAssocID="{98FBC61E-D3B5-423C-88C1-4754999A8B3D}" presName="txSpace" presStyleCnt="0"/>
      <dgm:spPr/>
    </dgm:pt>
    <dgm:pt modelId="{DB29ED09-DA88-438A-B3B1-B7237CDC65C4}" type="pres">
      <dgm:prSet presAssocID="{98FBC61E-D3B5-423C-88C1-4754999A8B3D}" presName="desTx" presStyleLbl="revTx" presStyleIdx="5" presStyleCnt="16">
        <dgm:presLayoutVars/>
      </dgm:prSet>
      <dgm:spPr/>
    </dgm:pt>
    <dgm:pt modelId="{7867CED7-2BB0-49D0-93B4-08B8EE8E2EEA}" type="pres">
      <dgm:prSet presAssocID="{BE407010-E551-47CD-AE3E-6C27EF9C4DAF}" presName="sibTrans" presStyleCnt="0"/>
      <dgm:spPr/>
    </dgm:pt>
    <dgm:pt modelId="{5791CC4C-32FE-455C-94CF-DA043AAA71E1}" type="pres">
      <dgm:prSet presAssocID="{A45D007E-66CF-4B52-AF40-C9510C972BB2}" presName="compNode" presStyleCnt="0"/>
      <dgm:spPr/>
    </dgm:pt>
    <dgm:pt modelId="{4285E6A2-4B27-405B-895E-A4E5A80CE4D2}" type="pres">
      <dgm:prSet presAssocID="{A45D007E-66CF-4B52-AF40-C9510C972BB2}" presName="iconRect" presStyleLbl="node1" presStyleIdx="3" presStyleCnt="8"/>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Pencil"/>
        </a:ext>
      </dgm:extLst>
    </dgm:pt>
    <dgm:pt modelId="{6006BA6D-34C5-4078-B493-E2FBB86D3576}" type="pres">
      <dgm:prSet presAssocID="{A45D007E-66CF-4B52-AF40-C9510C972BB2}" presName="iconSpace" presStyleCnt="0"/>
      <dgm:spPr/>
    </dgm:pt>
    <dgm:pt modelId="{64B8E1E4-9725-454D-A9E5-D329D8A51DA9}" type="pres">
      <dgm:prSet presAssocID="{A45D007E-66CF-4B52-AF40-C9510C972BB2}" presName="parTx" presStyleLbl="revTx" presStyleIdx="6" presStyleCnt="16">
        <dgm:presLayoutVars>
          <dgm:chMax val="0"/>
          <dgm:chPref val="0"/>
        </dgm:presLayoutVars>
      </dgm:prSet>
      <dgm:spPr/>
    </dgm:pt>
    <dgm:pt modelId="{899A3675-E277-4ECC-9137-B4E31318361F}" type="pres">
      <dgm:prSet presAssocID="{A45D007E-66CF-4B52-AF40-C9510C972BB2}" presName="txSpace" presStyleCnt="0"/>
      <dgm:spPr/>
    </dgm:pt>
    <dgm:pt modelId="{EA908245-2DD0-479D-AD21-7FDF266C9F67}" type="pres">
      <dgm:prSet presAssocID="{A45D007E-66CF-4B52-AF40-C9510C972BB2}" presName="desTx" presStyleLbl="revTx" presStyleIdx="7" presStyleCnt="16">
        <dgm:presLayoutVars/>
      </dgm:prSet>
      <dgm:spPr/>
    </dgm:pt>
    <dgm:pt modelId="{61BFCE91-71F9-4248-A03E-B28BA9BF69CF}" type="pres">
      <dgm:prSet presAssocID="{1DE3B2ED-3624-4E85-BEE7-43EBF8B63B50}" presName="sibTrans" presStyleCnt="0"/>
      <dgm:spPr/>
    </dgm:pt>
    <dgm:pt modelId="{4DCB800E-FF72-4DE5-B849-7A02F80BE9EF}" type="pres">
      <dgm:prSet presAssocID="{E6AF0958-DE82-4041-98A6-23FF9F8BECEA}" presName="compNode" presStyleCnt="0"/>
      <dgm:spPr/>
    </dgm:pt>
    <dgm:pt modelId="{349887BE-8568-45FD-8AB4-5ADD7E02C70B}" type="pres">
      <dgm:prSet presAssocID="{E6AF0958-DE82-4041-98A6-23FF9F8BECEA}" presName="iconRect" presStyleLbl="node1" presStyleIdx="4" presStyleCnt="8"/>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Walk"/>
        </a:ext>
      </dgm:extLst>
    </dgm:pt>
    <dgm:pt modelId="{A2E29F96-5FCD-4D39-9226-B25B6B103162}" type="pres">
      <dgm:prSet presAssocID="{E6AF0958-DE82-4041-98A6-23FF9F8BECEA}" presName="iconSpace" presStyleCnt="0"/>
      <dgm:spPr/>
    </dgm:pt>
    <dgm:pt modelId="{8A2F5550-34E8-4014-8983-51CE038189F8}" type="pres">
      <dgm:prSet presAssocID="{E6AF0958-DE82-4041-98A6-23FF9F8BECEA}" presName="parTx" presStyleLbl="revTx" presStyleIdx="8" presStyleCnt="16">
        <dgm:presLayoutVars>
          <dgm:chMax val="0"/>
          <dgm:chPref val="0"/>
        </dgm:presLayoutVars>
      </dgm:prSet>
      <dgm:spPr/>
    </dgm:pt>
    <dgm:pt modelId="{452E79EC-CD1C-4CCF-88BD-1947E1B0E3BA}" type="pres">
      <dgm:prSet presAssocID="{E6AF0958-DE82-4041-98A6-23FF9F8BECEA}" presName="txSpace" presStyleCnt="0"/>
      <dgm:spPr/>
    </dgm:pt>
    <dgm:pt modelId="{91D98102-770B-4B57-8D2E-E45EFD3B80FA}" type="pres">
      <dgm:prSet presAssocID="{E6AF0958-DE82-4041-98A6-23FF9F8BECEA}" presName="desTx" presStyleLbl="revTx" presStyleIdx="9" presStyleCnt="16">
        <dgm:presLayoutVars/>
      </dgm:prSet>
      <dgm:spPr/>
    </dgm:pt>
    <dgm:pt modelId="{1C381599-550E-40E0-8405-85174C57A9E7}" type="pres">
      <dgm:prSet presAssocID="{7B1A1E48-69D8-4FF3-A8D0-236289E095B3}" presName="sibTrans" presStyleCnt="0"/>
      <dgm:spPr/>
    </dgm:pt>
    <dgm:pt modelId="{B98FA848-404C-4168-A232-16A91D2D9A27}" type="pres">
      <dgm:prSet presAssocID="{803101C4-B42E-4E5E-9615-8C9A7C3577B9}" presName="compNode" presStyleCnt="0"/>
      <dgm:spPr/>
    </dgm:pt>
    <dgm:pt modelId="{3A733CDD-D0B8-4C30-9C76-2F505FB8637F}" type="pres">
      <dgm:prSet presAssocID="{803101C4-B42E-4E5E-9615-8C9A7C3577B9}" presName="iconRect" presStyleLbl="node1" presStyleIdx="5" presStyleCnt="8"/>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mark"/>
        </a:ext>
      </dgm:extLst>
    </dgm:pt>
    <dgm:pt modelId="{C546D0C3-251B-4CCD-93BF-C4EA73F57516}" type="pres">
      <dgm:prSet presAssocID="{803101C4-B42E-4E5E-9615-8C9A7C3577B9}" presName="iconSpace" presStyleCnt="0"/>
      <dgm:spPr/>
    </dgm:pt>
    <dgm:pt modelId="{D9D51EB6-A8DE-4343-AB03-06E000A2CDD6}" type="pres">
      <dgm:prSet presAssocID="{803101C4-B42E-4E5E-9615-8C9A7C3577B9}" presName="parTx" presStyleLbl="revTx" presStyleIdx="10" presStyleCnt="16">
        <dgm:presLayoutVars>
          <dgm:chMax val="0"/>
          <dgm:chPref val="0"/>
        </dgm:presLayoutVars>
      </dgm:prSet>
      <dgm:spPr/>
    </dgm:pt>
    <dgm:pt modelId="{9ACF7627-801B-4FAE-9A3C-7B56A1388D03}" type="pres">
      <dgm:prSet presAssocID="{803101C4-B42E-4E5E-9615-8C9A7C3577B9}" presName="txSpace" presStyleCnt="0"/>
      <dgm:spPr/>
    </dgm:pt>
    <dgm:pt modelId="{F6498906-1B46-4C1E-99AF-F44D01BE4607}" type="pres">
      <dgm:prSet presAssocID="{803101C4-B42E-4E5E-9615-8C9A7C3577B9}" presName="desTx" presStyleLbl="revTx" presStyleIdx="11" presStyleCnt="16">
        <dgm:presLayoutVars/>
      </dgm:prSet>
      <dgm:spPr/>
    </dgm:pt>
    <dgm:pt modelId="{FAB3163F-6186-4E82-978C-A2D4F95F56F9}" type="pres">
      <dgm:prSet presAssocID="{A1688AA4-2A82-4453-83A3-60ACDF21222C}" presName="sibTrans" presStyleCnt="0"/>
      <dgm:spPr/>
    </dgm:pt>
    <dgm:pt modelId="{FBEC5A1D-4142-424F-A859-2DD85BC36179}" type="pres">
      <dgm:prSet presAssocID="{35BF6E69-FC87-4EE7-A34C-DCCCAB32DCC7}" presName="compNode" presStyleCnt="0"/>
      <dgm:spPr/>
    </dgm:pt>
    <dgm:pt modelId="{2F6B444A-6A97-4AD0-8B10-55BB2A06D198}" type="pres">
      <dgm:prSet presAssocID="{35BF6E69-FC87-4EE7-A34C-DCCCAB32DCC7}" presName="iconRect" presStyleLbl="node1" presStyleIdx="6" presStyleCnt="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Confused Person"/>
        </a:ext>
      </dgm:extLst>
    </dgm:pt>
    <dgm:pt modelId="{E7D2BEB8-7925-4D93-B93F-C29A3467A13D}" type="pres">
      <dgm:prSet presAssocID="{35BF6E69-FC87-4EE7-A34C-DCCCAB32DCC7}" presName="iconSpace" presStyleCnt="0"/>
      <dgm:spPr/>
    </dgm:pt>
    <dgm:pt modelId="{02E7E9E8-3E76-436F-8200-04568D36A660}" type="pres">
      <dgm:prSet presAssocID="{35BF6E69-FC87-4EE7-A34C-DCCCAB32DCC7}" presName="parTx" presStyleLbl="revTx" presStyleIdx="12" presStyleCnt="16">
        <dgm:presLayoutVars>
          <dgm:chMax val="0"/>
          <dgm:chPref val="0"/>
        </dgm:presLayoutVars>
      </dgm:prSet>
      <dgm:spPr/>
    </dgm:pt>
    <dgm:pt modelId="{41D3719F-1078-4B4C-9929-B4528D5613A9}" type="pres">
      <dgm:prSet presAssocID="{35BF6E69-FC87-4EE7-A34C-DCCCAB32DCC7}" presName="txSpace" presStyleCnt="0"/>
      <dgm:spPr/>
    </dgm:pt>
    <dgm:pt modelId="{8FBF2ADA-9E5B-4907-831E-792BCD73A36F}" type="pres">
      <dgm:prSet presAssocID="{35BF6E69-FC87-4EE7-A34C-DCCCAB32DCC7}" presName="desTx" presStyleLbl="revTx" presStyleIdx="13" presStyleCnt="16">
        <dgm:presLayoutVars/>
      </dgm:prSet>
      <dgm:spPr/>
    </dgm:pt>
    <dgm:pt modelId="{B619EF70-C2B6-48B1-ACDD-19B1174152BA}" type="pres">
      <dgm:prSet presAssocID="{0C2B736B-3125-4E07-B709-896CE968D085}" presName="sibTrans" presStyleCnt="0"/>
      <dgm:spPr/>
    </dgm:pt>
    <dgm:pt modelId="{BD1D5F27-3545-435E-8304-E5B1822F38B6}" type="pres">
      <dgm:prSet presAssocID="{B3D099AF-C404-48B6-87CB-EDDFF0D87B48}" presName="compNode" presStyleCnt="0"/>
      <dgm:spPr/>
    </dgm:pt>
    <dgm:pt modelId="{0842071B-0F25-4B03-83F3-EF0069C3E0F4}" type="pres">
      <dgm:prSet presAssocID="{B3D099AF-C404-48B6-87CB-EDDFF0D87B48}" presName="iconRect" presStyleLbl="node1" presStyleIdx="7" presStyleCnt="8"/>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dgm:spPr>
      <dgm:extLst>
        <a:ext uri="{E40237B7-FDA0-4F09-8148-C483321AD2D9}">
          <dgm14:cNvPr xmlns:dgm14="http://schemas.microsoft.com/office/drawing/2010/diagram" id="0" name="" descr="Branching Diagram"/>
        </a:ext>
      </dgm:extLst>
    </dgm:pt>
    <dgm:pt modelId="{A18893BA-52AB-4921-BF21-3F9C22CF0839}" type="pres">
      <dgm:prSet presAssocID="{B3D099AF-C404-48B6-87CB-EDDFF0D87B48}" presName="iconSpace" presStyleCnt="0"/>
      <dgm:spPr/>
    </dgm:pt>
    <dgm:pt modelId="{F6F573BA-75B4-406B-89D7-D27DB305BA3F}" type="pres">
      <dgm:prSet presAssocID="{B3D099AF-C404-48B6-87CB-EDDFF0D87B48}" presName="parTx" presStyleLbl="revTx" presStyleIdx="14" presStyleCnt="16">
        <dgm:presLayoutVars>
          <dgm:chMax val="0"/>
          <dgm:chPref val="0"/>
        </dgm:presLayoutVars>
      </dgm:prSet>
      <dgm:spPr/>
    </dgm:pt>
    <dgm:pt modelId="{85EC6C4E-AC86-4D1A-B08B-34071FD621B2}" type="pres">
      <dgm:prSet presAssocID="{B3D099AF-C404-48B6-87CB-EDDFF0D87B48}" presName="txSpace" presStyleCnt="0"/>
      <dgm:spPr/>
    </dgm:pt>
    <dgm:pt modelId="{674BBA40-15BD-4E02-A744-B0F7F5FD868A}" type="pres">
      <dgm:prSet presAssocID="{B3D099AF-C404-48B6-87CB-EDDFF0D87B48}" presName="desTx" presStyleLbl="revTx" presStyleIdx="15" presStyleCnt="16">
        <dgm:presLayoutVars/>
      </dgm:prSet>
      <dgm:spPr/>
    </dgm:pt>
  </dgm:ptLst>
  <dgm:cxnLst>
    <dgm:cxn modelId="{D152D80E-450F-4ACC-98B9-1246000815DA}" type="presOf" srcId="{FAF0DDAB-5E0B-4CCA-99A8-AD4B35A8DF89}" destId="{6691BE53-85D9-4C30-9F6C-31AC56971669}" srcOrd="0" destOrd="0" presId="urn:microsoft.com/office/officeart/2018/2/layout/IconLabelDescriptionList"/>
    <dgm:cxn modelId="{A4EA031A-2AFB-46F7-B6E1-A40F515E39E5}" type="presOf" srcId="{A45D007E-66CF-4B52-AF40-C9510C972BB2}" destId="{64B8E1E4-9725-454D-A9E5-D329D8A51DA9}" srcOrd="0" destOrd="0" presId="urn:microsoft.com/office/officeart/2018/2/layout/IconLabelDescriptionList"/>
    <dgm:cxn modelId="{7CEB811D-7866-494F-AFF0-E680775481C7}" type="presOf" srcId="{35BF6E69-FC87-4EE7-A34C-DCCCAB32DCC7}" destId="{02E7E9E8-3E76-436F-8200-04568D36A660}" srcOrd="0" destOrd="0" presId="urn:microsoft.com/office/officeart/2018/2/layout/IconLabelDescriptionList"/>
    <dgm:cxn modelId="{FDA64D27-00ED-4AD3-8D87-D3FB0BB6ED1B}" srcId="{C4D0A423-2B75-4360-9173-B05FFFB4A47D}" destId="{FAF0DDAB-5E0B-4CCA-99A8-AD4B35A8DF89}" srcOrd="0" destOrd="0" parTransId="{9225DDFF-CCB4-4752-B0D1-4A21B69B0B5F}" sibTransId="{11C21E35-446D-40BB-8E53-F2D9FAFCB968}"/>
    <dgm:cxn modelId="{59A1B734-66BB-42E8-A6EF-792790DB134F}" type="presOf" srcId="{8CA21265-8FE3-4D78-ABBE-6F5E181AC05A}" destId="{54B35081-9E6C-4818-BD7B-25B9A744756A}" srcOrd="0" destOrd="0" presId="urn:microsoft.com/office/officeart/2018/2/layout/IconLabelDescriptionList"/>
    <dgm:cxn modelId="{084F3D39-45D4-4CE9-9887-67699A28DC01}" srcId="{C4D0A423-2B75-4360-9173-B05FFFB4A47D}" destId="{B3D099AF-C404-48B6-87CB-EDDFF0D87B48}" srcOrd="7" destOrd="0" parTransId="{42078B09-89BA-4AD3-839B-E0C5225F7909}" sibTransId="{B5E2A4A1-7B31-4715-B96A-7ED9DCD84CBD}"/>
    <dgm:cxn modelId="{7A4B596A-D4BA-45EE-AF7D-FCF2FA1C7DC0}" type="presOf" srcId="{803101C4-B42E-4E5E-9615-8C9A7C3577B9}" destId="{D9D51EB6-A8DE-4343-AB03-06E000A2CDD6}" srcOrd="0" destOrd="0" presId="urn:microsoft.com/office/officeart/2018/2/layout/IconLabelDescriptionList"/>
    <dgm:cxn modelId="{DB13E74E-8FD4-48C2-AA52-05157FA3C894}" srcId="{C4D0A423-2B75-4360-9173-B05FFFB4A47D}" destId="{A45D007E-66CF-4B52-AF40-C9510C972BB2}" srcOrd="3" destOrd="0" parTransId="{71F6B193-6955-4637-9628-587CE4B15ECB}" sibTransId="{1DE3B2ED-3624-4E85-BEE7-43EBF8B63B50}"/>
    <dgm:cxn modelId="{0EFDE854-56B9-4D38-9B2B-DF5CE52CC8C2}" srcId="{C4D0A423-2B75-4360-9173-B05FFFB4A47D}" destId="{E6AF0958-DE82-4041-98A6-23FF9F8BECEA}" srcOrd="4" destOrd="0" parTransId="{BD8BCAAE-BD66-4FAF-A21E-8309D15CADF5}" sibTransId="{7B1A1E48-69D8-4FF3-A8D0-236289E095B3}"/>
    <dgm:cxn modelId="{D703EE59-E410-4C9C-A3ED-E0DD8377734D}" type="presOf" srcId="{B3D099AF-C404-48B6-87CB-EDDFF0D87B48}" destId="{F6F573BA-75B4-406B-89D7-D27DB305BA3F}" srcOrd="0" destOrd="0" presId="urn:microsoft.com/office/officeart/2018/2/layout/IconLabelDescriptionList"/>
    <dgm:cxn modelId="{62CEB65A-851F-4F17-9FF6-FED367AE6221}" type="presOf" srcId="{E6AF0958-DE82-4041-98A6-23FF9F8BECEA}" destId="{8A2F5550-34E8-4014-8983-51CE038189F8}" srcOrd="0" destOrd="0" presId="urn:microsoft.com/office/officeart/2018/2/layout/IconLabelDescriptionList"/>
    <dgm:cxn modelId="{418427A7-8D52-42D1-9C99-2464CB5FF813}" srcId="{C4D0A423-2B75-4360-9173-B05FFFB4A47D}" destId="{1105AB57-A217-4EA7-B531-61CB6D7479DA}" srcOrd="1" destOrd="0" parTransId="{36CB1AD3-89BD-4F53-8DEF-4764AF9FD14F}" sibTransId="{45AEBDAF-5CDB-4C72-855D-D5605494D517}"/>
    <dgm:cxn modelId="{F6EF2DB0-670B-4604-894C-879D52A85448}" srcId="{C4D0A423-2B75-4360-9173-B05FFFB4A47D}" destId="{98FBC61E-D3B5-423C-88C1-4754999A8B3D}" srcOrd="2" destOrd="0" parTransId="{7D537D73-4D60-4E52-A839-330EBE53681D}" sibTransId="{BE407010-E551-47CD-AE3E-6C27EF9C4DAF}"/>
    <dgm:cxn modelId="{F33BDAB1-3333-4423-B7CA-BF0759FACCF2}" srcId="{C4D0A423-2B75-4360-9173-B05FFFB4A47D}" destId="{35BF6E69-FC87-4EE7-A34C-DCCCAB32DCC7}" srcOrd="6" destOrd="0" parTransId="{072F673F-0444-43FC-B16D-35796396EB6F}" sibTransId="{0C2B736B-3125-4E07-B709-896CE968D085}"/>
    <dgm:cxn modelId="{30E3C1B4-E177-45D7-BA56-C085B3DF3DED}" type="presOf" srcId="{1105AB57-A217-4EA7-B531-61CB6D7479DA}" destId="{40C9224F-7F37-47BB-8890-6F0D0B613D79}" srcOrd="0" destOrd="0" presId="urn:microsoft.com/office/officeart/2018/2/layout/IconLabelDescriptionList"/>
    <dgm:cxn modelId="{0E17C4C5-4CFE-4582-B36D-7943E6D5C2EC}" srcId="{FAF0DDAB-5E0B-4CCA-99A8-AD4B35A8DF89}" destId="{8CA21265-8FE3-4D78-ABBE-6F5E181AC05A}" srcOrd="0" destOrd="0" parTransId="{33162322-76EA-423A-A963-225934165048}" sibTransId="{3820D6D1-BC81-4526-86D4-3E298870EE8C}"/>
    <dgm:cxn modelId="{DCD4D6D9-E1BA-45AD-9F07-EF32C30B4216}" type="presOf" srcId="{C4D0A423-2B75-4360-9173-B05FFFB4A47D}" destId="{051C4F1C-B778-444C-99B0-9BBDA493F2A0}" srcOrd="0" destOrd="0" presId="urn:microsoft.com/office/officeart/2018/2/layout/IconLabelDescriptionList"/>
    <dgm:cxn modelId="{EC09B1DB-B24D-4486-9491-7EF12FE4EC97}" srcId="{C4D0A423-2B75-4360-9173-B05FFFB4A47D}" destId="{803101C4-B42E-4E5E-9615-8C9A7C3577B9}" srcOrd="5" destOrd="0" parTransId="{50B9B79D-0452-4C8B-AF0B-FC2B712F305F}" sibTransId="{A1688AA4-2A82-4453-83A3-60ACDF21222C}"/>
    <dgm:cxn modelId="{99146BE0-64F0-42F0-AFCC-CAFF95C9B1DA}" type="presOf" srcId="{98FBC61E-D3B5-423C-88C1-4754999A8B3D}" destId="{69B7BD2C-CEC9-4721-A7D8-13AE6D96587D}" srcOrd="0" destOrd="0" presId="urn:microsoft.com/office/officeart/2018/2/layout/IconLabelDescriptionList"/>
    <dgm:cxn modelId="{60268F74-F28C-496A-915D-983D2580C008}" type="presParOf" srcId="{051C4F1C-B778-444C-99B0-9BBDA493F2A0}" destId="{FE9F92B1-E11D-4AED-85B9-E272EFC839ED}" srcOrd="0" destOrd="0" presId="urn:microsoft.com/office/officeart/2018/2/layout/IconLabelDescriptionList"/>
    <dgm:cxn modelId="{E3FF5B89-B67A-4A44-B079-4A115E1E130A}" type="presParOf" srcId="{FE9F92B1-E11D-4AED-85B9-E272EFC839ED}" destId="{92446755-4FD5-4959-8A46-6351342B0540}" srcOrd="0" destOrd="0" presId="urn:microsoft.com/office/officeart/2018/2/layout/IconLabelDescriptionList"/>
    <dgm:cxn modelId="{210D7612-817F-46DD-AB48-AF512DA3CA0B}" type="presParOf" srcId="{FE9F92B1-E11D-4AED-85B9-E272EFC839ED}" destId="{A6C80417-F90F-4645-8472-74238F69D35B}" srcOrd="1" destOrd="0" presId="urn:microsoft.com/office/officeart/2018/2/layout/IconLabelDescriptionList"/>
    <dgm:cxn modelId="{8092BBF1-13E7-4086-B9B5-9BAACB186857}" type="presParOf" srcId="{FE9F92B1-E11D-4AED-85B9-E272EFC839ED}" destId="{6691BE53-85D9-4C30-9F6C-31AC56971669}" srcOrd="2" destOrd="0" presId="urn:microsoft.com/office/officeart/2018/2/layout/IconLabelDescriptionList"/>
    <dgm:cxn modelId="{2D58AB79-02A7-4E13-B4C3-10ACC77423F0}" type="presParOf" srcId="{FE9F92B1-E11D-4AED-85B9-E272EFC839ED}" destId="{2F32B746-C3D1-45D8-9CEE-8C48130B3C09}" srcOrd="3" destOrd="0" presId="urn:microsoft.com/office/officeart/2018/2/layout/IconLabelDescriptionList"/>
    <dgm:cxn modelId="{D672380D-8FBD-436B-B982-DF3AF8069AA0}" type="presParOf" srcId="{FE9F92B1-E11D-4AED-85B9-E272EFC839ED}" destId="{54B35081-9E6C-4818-BD7B-25B9A744756A}" srcOrd="4" destOrd="0" presId="urn:microsoft.com/office/officeart/2018/2/layout/IconLabelDescriptionList"/>
    <dgm:cxn modelId="{B4062572-6CAF-425A-999D-1785EF0851B0}" type="presParOf" srcId="{051C4F1C-B778-444C-99B0-9BBDA493F2A0}" destId="{D2D946D7-FC72-49E2-9D9F-420FFE2B2400}" srcOrd="1" destOrd="0" presId="urn:microsoft.com/office/officeart/2018/2/layout/IconLabelDescriptionList"/>
    <dgm:cxn modelId="{F0D019C7-80D8-4625-9646-DB5F97E99D69}" type="presParOf" srcId="{051C4F1C-B778-444C-99B0-9BBDA493F2A0}" destId="{8490C890-BFC9-4B8F-BBCD-B4AB94DE0CD7}" srcOrd="2" destOrd="0" presId="urn:microsoft.com/office/officeart/2018/2/layout/IconLabelDescriptionList"/>
    <dgm:cxn modelId="{5472D09E-B228-451F-BC02-2E91051474B6}" type="presParOf" srcId="{8490C890-BFC9-4B8F-BBCD-B4AB94DE0CD7}" destId="{DD1F4764-FE8A-4F94-97DA-D789E77FE937}" srcOrd="0" destOrd="0" presId="urn:microsoft.com/office/officeart/2018/2/layout/IconLabelDescriptionList"/>
    <dgm:cxn modelId="{37AF6B2A-3081-4CAD-8EEA-C0B80B929636}" type="presParOf" srcId="{8490C890-BFC9-4B8F-BBCD-B4AB94DE0CD7}" destId="{DA8A1E02-FB57-439C-9626-B7EF88801DCD}" srcOrd="1" destOrd="0" presId="urn:microsoft.com/office/officeart/2018/2/layout/IconLabelDescriptionList"/>
    <dgm:cxn modelId="{3E61DA92-786C-4F2C-9FC1-A8464B95ED53}" type="presParOf" srcId="{8490C890-BFC9-4B8F-BBCD-B4AB94DE0CD7}" destId="{40C9224F-7F37-47BB-8890-6F0D0B613D79}" srcOrd="2" destOrd="0" presId="urn:microsoft.com/office/officeart/2018/2/layout/IconLabelDescriptionList"/>
    <dgm:cxn modelId="{0CEB9975-101A-41AA-9FFB-EFAF1365CCCC}" type="presParOf" srcId="{8490C890-BFC9-4B8F-BBCD-B4AB94DE0CD7}" destId="{2D2FE954-1690-409F-A6E9-6B22EB519400}" srcOrd="3" destOrd="0" presId="urn:microsoft.com/office/officeart/2018/2/layout/IconLabelDescriptionList"/>
    <dgm:cxn modelId="{7DE91CBB-9BE1-4737-9F66-71C7C486F4C6}" type="presParOf" srcId="{8490C890-BFC9-4B8F-BBCD-B4AB94DE0CD7}" destId="{FFEDBD38-2894-4060-BFBB-A283F1A3585F}" srcOrd="4" destOrd="0" presId="urn:microsoft.com/office/officeart/2018/2/layout/IconLabelDescriptionList"/>
    <dgm:cxn modelId="{07F2B1D3-E085-4A0C-B0F9-1ED62B956D64}" type="presParOf" srcId="{051C4F1C-B778-444C-99B0-9BBDA493F2A0}" destId="{2177AA2D-D160-4AE0-A042-553C8D9C15DA}" srcOrd="3" destOrd="0" presId="urn:microsoft.com/office/officeart/2018/2/layout/IconLabelDescriptionList"/>
    <dgm:cxn modelId="{00C0349F-F5D9-4457-86A7-9DDE857686D8}" type="presParOf" srcId="{051C4F1C-B778-444C-99B0-9BBDA493F2A0}" destId="{E5B7614A-9F1E-4636-9A33-99CE5CE86E7D}" srcOrd="4" destOrd="0" presId="urn:microsoft.com/office/officeart/2018/2/layout/IconLabelDescriptionList"/>
    <dgm:cxn modelId="{B9D3CAF7-7734-45C6-B27C-298EF4878BAB}" type="presParOf" srcId="{E5B7614A-9F1E-4636-9A33-99CE5CE86E7D}" destId="{8E9E0FEA-013F-43B5-B67F-2A6F53C3A886}" srcOrd="0" destOrd="0" presId="urn:microsoft.com/office/officeart/2018/2/layout/IconLabelDescriptionList"/>
    <dgm:cxn modelId="{20DC9906-081F-4C83-B341-8252E413D32E}" type="presParOf" srcId="{E5B7614A-9F1E-4636-9A33-99CE5CE86E7D}" destId="{B529E7CF-B211-4422-A937-C4DB57F793A2}" srcOrd="1" destOrd="0" presId="urn:microsoft.com/office/officeart/2018/2/layout/IconLabelDescriptionList"/>
    <dgm:cxn modelId="{D313D5F4-A7C0-4586-B75C-7DDF1892AAD6}" type="presParOf" srcId="{E5B7614A-9F1E-4636-9A33-99CE5CE86E7D}" destId="{69B7BD2C-CEC9-4721-A7D8-13AE6D96587D}" srcOrd="2" destOrd="0" presId="urn:microsoft.com/office/officeart/2018/2/layout/IconLabelDescriptionList"/>
    <dgm:cxn modelId="{CF812C41-D569-4582-95C0-F57FECA6088E}" type="presParOf" srcId="{E5B7614A-9F1E-4636-9A33-99CE5CE86E7D}" destId="{09A08FFD-AE6E-4A55-85CA-1C3C3B93FDA6}" srcOrd="3" destOrd="0" presId="urn:microsoft.com/office/officeart/2018/2/layout/IconLabelDescriptionList"/>
    <dgm:cxn modelId="{10C839CD-42EB-4008-B206-E88703D466A3}" type="presParOf" srcId="{E5B7614A-9F1E-4636-9A33-99CE5CE86E7D}" destId="{DB29ED09-DA88-438A-B3B1-B7237CDC65C4}" srcOrd="4" destOrd="0" presId="urn:microsoft.com/office/officeart/2018/2/layout/IconLabelDescriptionList"/>
    <dgm:cxn modelId="{823E206F-8C45-490F-80E4-476DDE4E6A55}" type="presParOf" srcId="{051C4F1C-B778-444C-99B0-9BBDA493F2A0}" destId="{7867CED7-2BB0-49D0-93B4-08B8EE8E2EEA}" srcOrd="5" destOrd="0" presId="urn:microsoft.com/office/officeart/2018/2/layout/IconLabelDescriptionList"/>
    <dgm:cxn modelId="{939704C4-335F-4139-AA0B-96998A9D674D}" type="presParOf" srcId="{051C4F1C-B778-444C-99B0-9BBDA493F2A0}" destId="{5791CC4C-32FE-455C-94CF-DA043AAA71E1}" srcOrd="6" destOrd="0" presId="urn:microsoft.com/office/officeart/2018/2/layout/IconLabelDescriptionList"/>
    <dgm:cxn modelId="{D7703D3B-C28C-433B-8F0D-F45D7E7FEB74}" type="presParOf" srcId="{5791CC4C-32FE-455C-94CF-DA043AAA71E1}" destId="{4285E6A2-4B27-405B-895E-A4E5A80CE4D2}" srcOrd="0" destOrd="0" presId="urn:microsoft.com/office/officeart/2018/2/layout/IconLabelDescriptionList"/>
    <dgm:cxn modelId="{7459767E-8B42-43E8-8CE7-F5F74874852B}" type="presParOf" srcId="{5791CC4C-32FE-455C-94CF-DA043AAA71E1}" destId="{6006BA6D-34C5-4078-B493-E2FBB86D3576}" srcOrd="1" destOrd="0" presId="urn:microsoft.com/office/officeart/2018/2/layout/IconLabelDescriptionList"/>
    <dgm:cxn modelId="{138A28F9-94AD-4140-A7A7-50DC0A529D90}" type="presParOf" srcId="{5791CC4C-32FE-455C-94CF-DA043AAA71E1}" destId="{64B8E1E4-9725-454D-A9E5-D329D8A51DA9}" srcOrd="2" destOrd="0" presId="urn:microsoft.com/office/officeart/2018/2/layout/IconLabelDescriptionList"/>
    <dgm:cxn modelId="{32CD8D78-CC05-4488-9D58-17569B231D7D}" type="presParOf" srcId="{5791CC4C-32FE-455C-94CF-DA043AAA71E1}" destId="{899A3675-E277-4ECC-9137-B4E31318361F}" srcOrd="3" destOrd="0" presId="urn:microsoft.com/office/officeart/2018/2/layout/IconLabelDescriptionList"/>
    <dgm:cxn modelId="{C3973635-57AD-44C3-816B-770F5F36A28F}" type="presParOf" srcId="{5791CC4C-32FE-455C-94CF-DA043AAA71E1}" destId="{EA908245-2DD0-479D-AD21-7FDF266C9F67}" srcOrd="4" destOrd="0" presId="urn:microsoft.com/office/officeart/2018/2/layout/IconLabelDescriptionList"/>
    <dgm:cxn modelId="{D67B2D3D-FEF5-4031-9709-978AD61B06BD}" type="presParOf" srcId="{051C4F1C-B778-444C-99B0-9BBDA493F2A0}" destId="{61BFCE91-71F9-4248-A03E-B28BA9BF69CF}" srcOrd="7" destOrd="0" presId="urn:microsoft.com/office/officeart/2018/2/layout/IconLabelDescriptionList"/>
    <dgm:cxn modelId="{FCC09B2D-9E12-4939-BA55-B3686DA32648}" type="presParOf" srcId="{051C4F1C-B778-444C-99B0-9BBDA493F2A0}" destId="{4DCB800E-FF72-4DE5-B849-7A02F80BE9EF}" srcOrd="8" destOrd="0" presId="urn:microsoft.com/office/officeart/2018/2/layout/IconLabelDescriptionList"/>
    <dgm:cxn modelId="{0517A8BD-51F0-431F-8774-2308078C48C0}" type="presParOf" srcId="{4DCB800E-FF72-4DE5-B849-7A02F80BE9EF}" destId="{349887BE-8568-45FD-8AB4-5ADD7E02C70B}" srcOrd="0" destOrd="0" presId="urn:microsoft.com/office/officeart/2018/2/layout/IconLabelDescriptionList"/>
    <dgm:cxn modelId="{C7B23297-4EE6-4E82-94E0-CE9B3D8F5D25}" type="presParOf" srcId="{4DCB800E-FF72-4DE5-B849-7A02F80BE9EF}" destId="{A2E29F96-5FCD-4D39-9226-B25B6B103162}" srcOrd="1" destOrd="0" presId="urn:microsoft.com/office/officeart/2018/2/layout/IconLabelDescriptionList"/>
    <dgm:cxn modelId="{D589BC21-D817-4C94-83E9-BC244BB36256}" type="presParOf" srcId="{4DCB800E-FF72-4DE5-B849-7A02F80BE9EF}" destId="{8A2F5550-34E8-4014-8983-51CE038189F8}" srcOrd="2" destOrd="0" presId="urn:microsoft.com/office/officeart/2018/2/layout/IconLabelDescriptionList"/>
    <dgm:cxn modelId="{352EF6EB-9560-4915-BFC3-BC116CB2A171}" type="presParOf" srcId="{4DCB800E-FF72-4DE5-B849-7A02F80BE9EF}" destId="{452E79EC-CD1C-4CCF-88BD-1947E1B0E3BA}" srcOrd="3" destOrd="0" presId="urn:microsoft.com/office/officeart/2018/2/layout/IconLabelDescriptionList"/>
    <dgm:cxn modelId="{D8879D5F-6503-43BB-AF8E-2069F1F42E42}" type="presParOf" srcId="{4DCB800E-FF72-4DE5-B849-7A02F80BE9EF}" destId="{91D98102-770B-4B57-8D2E-E45EFD3B80FA}" srcOrd="4" destOrd="0" presId="urn:microsoft.com/office/officeart/2018/2/layout/IconLabelDescriptionList"/>
    <dgm:cxn modelId="{6FF70F5F-51EF-4996-BB00-2E8A09204994}" type="presParOf" srcId="{051C4F1C-B778-444C-99B0-9BBDA493F2A0}" destId="{1C381599-550E-40E0-8405-85174C57A9E7}" srcOrd="9" destOrd="0" presId="urn:microsoft.com/office/officeart/2018/2/layout/IconLabelDescriptionList"/>
    <dgm:cxn modelId="{B2E01230-23A5-4A2B-B158-78A76EB087A0}" type="presParOf" srcId="{051C4F1C-B778-444C-99B0-9BBDA493F2A0}" destId="{B98FA848-404C-4168-A232-16A91D2D9A27}" srcOrd="10" destOrd="0" presId="urn:microsoft.com/office/officeart/2018/2/layout/IconLabelDescriptionList"/>
    <dgm:cxn modelId="{82742AF7-9C63-450F-B4DC-E2FBFB9C7F76}" type="presParOf" srcId="{B98FA848-404C-4168-A232-16A91D2D9A27}" destId="{3A733CDD-D0B8-4C30-9C76-2F505FB8637F}" srcOrd="0" destOrd="0" presId="urn:microsoft.com/office/officeart/2018/2/layout/IconLabelDescriptionList"/>
    <dgm:cxn modelId="{FDBD889C-C37C-459D-91FA-21138E6A6168}" type="presParOf" srcId="{B98FA848-404C-4168-A232-16A91D2D9A27}" destId="{C546D0C3-251B-4CCD-93BF-C4EA73F57516}" srcOrd="1" destOrd="0" presId="urn:microsoft.com/office/officeart/2018/2/layout/IconLabelDescriptionList"/>
    <dgm:cxn modelId="{F093B49C-FF5A-4539-BD50-AD4935483BA8}" type="presParOf" srcId="{B98FA848-404C-4168-A232-16A91D2D9A27}" destId="{D9D51EB6-A8DE-4343-AB03-06E000A2CDD6}" srcOrd="2" destOrd="0" presId="urn:microsoft.com/office/officeart/2018/2/layout/IconLabelDescriptionList"/>
    <dgm:cxn modelId="{9A57BAD5-F4D7-4ACC-B250-0AE1DB8FDE13}" type="presParOf" srcId="{B98FA848-404C-4168-A232-16A91D2D9A27}" destId="{9ACF7627-801B-4FAE-9A3C-7B56A1388D03}" srcOrd="3" destOrd="0" presId="urn:microsoft.com/office/officeart/2018/2/layout/IconLabelDescriptionList"/>
    <dgm:cxn modelId="{943FA08A-06FD-4596-B4D9-E32436079E0E}" type="presParOf" srcId="{B98FA848-404C-4168-A232-16A91D2D9A27}" destId="{F6498906-1B46-4C1E-99AF-F44D01BE4607}" srcOrd="4" destOrd="0" presId="urn:microsoft.com/office/officeart/2018/2/layout/IconLabelDescriptionList"/>
    <dgm:cxn modelId="{D3E9373A-B846-4290-BE33-41FB79130135}" type="presParOf" srcId="{051C4F1C-B778-444C-99B0-9BBDA493F2A0}" destId="{FAB3163F-6186-4E82-978C-A2D4F95F56F9}" srcOrd="11" destOrd="0" presId="urn:microsoft.com/office/officeart/2018/2/layout/IconLabelDescriptionList"/>
    <dgm:cxn modelId="{7B6C1A27-064D-4BCF-BE13-EFF6788150C0}" type="presParOf" srcId="{051C4F1C-B778-444C-99B0-9BBDA493F2A0}" destId="{FBEC5A1D-4142-424F-A859-2DD85BC36179}" srcOrd="12" destOrd="0" presId="urn:microsoft.com/office/officeart/2018/2/layout/IconLabelDescriptionList"/>
    <dgm:cxn modelId="{0C6E9EB0-ED82-468A-B469-1FF7968A103E}" type="presParOf" srcId="{FBEC5A1D-4142-424F-A859-2DD85BC36179}" destId="{2F6B444A-6A97-4AD0-8B10-55BB2A06D198}" srcOrd="0" destOrd="0" presId="urn:microsoft.com/office/officeart/2018/2/layout/IconLabelDescriptionList"/>
    <dgm:cxn modelId="{E7D45F12-AEBD-4977-AF67-3B4FB02C7642}" type="presParOf" srcId="{FBEC5A1D-4142-424F-A859-2DD85BC36179}" destId="{E7D2BEB8-7925-4D93-B93F-C29A3467A13D}" srcOrd="1" destOrd="0" presId="urn:microsoft.com/office/officeart/2018/2/layout/IconLabelDescriptionList"/>
    <dgm:cxn modelId="{73C88D05-D5C1-4155-B84D-8E5712915417}" type="presParOf" srcId="{FBEC5A1D-4142-424F-A859-2DD85BC36179}" destId="{02E7E9E8-3E76-436F-8200-04568D36A660}" srcOrd="2" destOrd="0" presId="urn:microsoft.com/office/officeart/2018/2/layout/IconLabelDescriptionList"/>
    <dgm:cxn modelId="{8C23AE6E-63D4-4F9C-8A60-7E09F7DAEC05}" type="presParOf" srcId="{FBEC5A1D-4142-424F-A859-2DD85BC36179}" destId="{41D3719F-1078-4B4C-9929-B4528D5613A9}" srcOrd="3" destOrd="0" presId="urn:microsoft.com/office/officeart/2018/2/layout/IconLabelDescriptionList"/>
    <dgm:cxn modelId="{BBBBA1C0-D269-4BCC-A26A-783369AFFA51}" type="presParOf" srcId="{FBEC5A1D-4142-424F-A859-2DD85BC36179}" destId="{8FBF2ADA-9E5B-4907-831E-792BCD73A36F}" srcOrd="4" destOrd="0" presId="urn:microsoft.com/office/officeart/2018/2/layout/IconLabelDescriptionList"/>
    <dgm:cxn modelId="{250D0F06-6671-4628-8705-EFB517D47F27}" type="presParOf" srcId="{051C4F1C-B778-444C-99B0-9BBDA493F2A0}" destId="{B619EF70-C2B6-48B1-ACDD-19B1174152BA}" srcOrd="13" destOrd="0" presId="urn:microsoft.com/office/officeart/2018/2/layout/IconLabelDescriptionList"/>
    <dgm:cxn modelId="{7FCA3D40-ABF7-472F-A666-C68245675F04}" type="presParOf" srcId="{051C4F1C-B778-444C-99B0-9BBDA493F2A0}" destId="{BD1D5F27-3545-435E-8304-E5B1822F38B6}" srcOrd="14" destOrd="0" presId="urn:microsoft.com/office/officeart/2018/2/layout/IconLabelDescriptionList"/>
    <dgm:cxn modelId="{E5B1C783-B516-415B-8326-1F2125EBD675}" type="presParOf" srcId="{BD1D5F27-3545-435E-8304-E5B1822F38B6}" destId="{0842071B-0F25-4B03-83F3-EF0069C3E0F4}" srcOrd="0" destOrd="0" presId="urn:microsoft.com/office/officeart/2018/2/layout/IconLabelDescriptionList"/>
    <dgm:cxn modelId="{507A69FD-FD32-415D-94A5-30F76AE1C5AD}" type="presParOf" srcId="{BD1D5F27-3545-435E-8304-E5B1822F38B6}" destId="{A18893BA-52AB-4921-BF21-3F9C22CF0839}" srcOrd="1" destOrd="0" presId="urn:microsoft.com/office/officeart/2018/2/layout/IconLabelDescriptionList"/>
    <dgm:cxn modelId="{09572976-0CA6-49CD-848A-A9DC9CED5CAA}" type="presParOf" srcId="{BD1D5F27-3545-435E-8304-E5B1822F38B6}" destId="{F6F573BA-75B4-406B-89D7-D27DB305BA3F}" srcOrd="2" destOrd="0" presId="urn:microsoft.com/office/officeart/2018/2/layout/IconLabelDescriptionList"/>
    <dgm:cxn modelId="{AA247928-F6E3-43DB-8951-1FE7AA212882}" type="presParOf" srcId="{BD1D5F27-3545-435E-8304-E5B1822F38B6}" destId="{85EC6C4E-AC86-4D1A-B08B-34071FD621B2}" srcOrd="3" destOrd="0" presId="urn:microsoft.com/office/officeart/2018/2/layout/IconLabelDescriptionList"/>
    <dgm:cxn modelId="{336C7869-4191-4E1D-A095-1C157B59FA7D}" type="presParOf" srcId="{BD1D5F27-3545-435E-8304-E5B1822F38B6}" destId="{674BBA40-15BD-4E02-A744-B0F7F5FD868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E92CE6-C46A-43F5-ADD3-43B455EEA881}"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8A354CB5-7011-437F-924E-BBCC77551E56}">
      <dgm:prSet/>
      <dgm:spPr/>
      <dgm:t>
        <a:bodyPr/>
        <a:lstStyle/>
        <a:p>
          <a:r>
            <a:rPr lang="en-US"/>
            <a:t>Acorn Labs’ Acorns</a:t>
          </a:r>
        </a:p>
      </dgm:t>
    </dgm:pt>
    <dgm:pt modelId="{B897CD90-2B03-483C-9CBE-FD1A425D1132}" type="parTrans" cxnId="{459DEC2F-F423-4EFE-9E8B-4172DE6C64BC}">
      <dgm:prSet/>
      <dgm:spPr/>
      <dgm:t>
        <a:bodyPr/>
        <a:lstStyle/>
        <a:p>
          <a:endParaRPr lang="en-US"/>
        </a:p>
      </dgm:t>
    </dgm:pt>
    <dgm:pt modelId="{54FA67A4-9B2E-4265-B134-427601A09C82}" type="sibTrans" cxnId="{459DEC2F-F423-4EFE-9E8B-4172DE6C64BC}">
      <dgm:prSet/>
      <dgm:spPr/>
      <dgm:t>
        <a:bodyPr/>
        <a:lstStyle/>
        <a:p>
          <a:endParaRPr lang="en-US"/>
        </a:p>
      </dgm:t>
    </dgm:pt>
    <dgm:pt modelId="{80ECCDBA-8D92-407A-BE68-DDC4C55B8F2D}">
      <dgm:prSet/>
      <dgm:spPr/>
      <dgm:t>
        <a:bodyPr/>
        <a:lstStyle/>
        <a:p>
          <a:r>
            <a:rPr lang="en-US"/>
            <a:t>Serverless</a:t>
          </a:r>
        </a:p>
      </dgm:t>
    </dgm:pt>
    <dgm:pt modelId="{B3D5B643-EFF0-47B8-8C13-F58DD9176396}" type="parTrans" cxnId="{A62C9F43-61F1-4886-8ACB-2B3502F93960}">
      <dgm:prSet/>
      <dgm:spPr/>
      <dgm:t>
        <a:bodyPr/>
        <a:lstStyle/>
        <a:p>
          <a:endParaRPr lang="en-US"/>
        </a:p>
      </dgm:t>
    </dgm:pt>
    <dgm:pt modelId="{41C37034-5D6B-4527-8AC1-5AC1A459BA19}" type="sibTrans" cxnId="{A62C9F43-61F1-4886-8ACB-2B3502F93960}">
      <dgm:prSet/>
      <dgm:spPr/>
      <dgm:t>
        <a:bodyPr/>
        <a:lstStyle/>
        <a:p>
          <a:endParaRPr lang="en-US"/>
        </a:p>
      </dgm:t>
    </dgm:pt>
    <dgm:pt modelId="{8E178CE3-B979-40C2-93FF-8DA2E180EF8E}">
      <dgm:prSet/>
      <dgm:spPr/>
      <dgm:t>
        <a:bodyPr/>
        <a:lstStyle/>
        <a:p>
          <a:r>
            <a:rPr lang="en-US"/>
            <a:t>UDS</a:t>
          </a:r>
        </a:p>
      </dgm:t>
    </dgm:pt>
    <dgm:pt modelId="{B132D3BE-0326-4E17-B5A4-2EAE3C63C37B}" type="parTrans" cxnId="{3C917369-6E48-4409-AD23-00491DD3BE5F}">
      <dgm:prSet/>
      <dgm:spPr/>
      <dgm:t>
        <a:bodyPr/>
        <a:lstStyle/>
        <a:p>
          <a:endParaRPr lang="en-US"/>
        </a:p>
      </dgm:t>
    </dgm:pt>
    <dgm:pt modelId="{1403006E-4F17-436A-B867-1BED216A17E2}" type="sibTrans" cxnId="{3C917369-6E48-4409-AD23-00491DD3BE5F}">
      <dgm:prSet/>
      <dgm:spPr/>
      <dgm:t>
        <a:bodyPr/>
        <a:lstStyle/>
        <a:p>
          <a:endParaRPr lang="en-US"/>
        </a:p>
      </dgm:t>
    </dgm:pt>
    <dgm:pt modelId="{1C5C48CA-4BCC-412E-90A5-6855BC285084}">
      <dgm:prSet/>
      <dgm:spPr/>
      <dgm:t>
        <a:bodyPr/>
        <a:lstStyle/>
        <a:p>
          <a:r>
            <a:rPr lang="en-US"/>
            <a:t>RedHat Openshift</a:t>
          </a:r>
        </a:p>
      </dgm:t>
    </dgm:pt>
    <dgm:pt modelId="{1F965997-71F6-480C-AD34-C8F5613AB880}" type="parTrans" cxnId="{EC297855-348F-4821-9E0D-084346F1B6B3}">
      <dgm:prSet/>
      <dgm:spPr/>
      <dgm:t>
        <a:bodyPr/>
        <a:lstStyle/>
        <a:p>
          <a:endParaRPr lang="en-US"/>
        </a:p>
      </dgm:t>
    </dgm:pt>
    <dgm:pt modelId="{7153C5BC-85DA-4FFE-87B5-B56E2198E8C3}" type="sibTrans" cxnId="{EC297855-348F-4821-9E0D-084346F1B6B3}">
      <dgm:prSet/>
      <dgm:spPr/>
      <dgm:t>
        <a:bodyPr/>
        <a:lstStyle/>
        <a:p>
          <a:endParaRPr lang="en-US"/>
        </a:p>
      </dgm:t>
    </dgm:pt>
    <dgm:pt modelId="{D5C96FBF-7E10-4345-877E-828297EA60D8}" type="pres">
      <dgm:prSet presAssocID="{B1E92CE6-C46A-43F5-ADD3-43B455EEA881}" presName="Name0" presStyleCnt="0">
        <dgm:presLayoutVars>
          <dgm:dir/>
          <dgm:animLvl val="lvl"/>
          <dgm:resizeHandles val="exact"/>
        </dgm:presLayoutVars>
      </dgm:prSet>
      <dgm:spPr/>
    </dgm:pt>
    <dgm:pt modelId="{AF2AB262-EBFD-4423-8405-028C8304BA9F}" type="pres">
      <dgm:prSet presAssocID="{8A354CB5-7011-437F-924E-BBCC77551E56}" presName="linNode" presStyleCnt="0"/>
      <dgm:spPr/>
    </dgm:pt>
    <dgm:pt modelId="{72B7C16E-D564-4A3E-9284-02BA7C743938}" type="pres">
      <dgm:prSet presAssocID="{8A354CB5-7011-437F-924E-BBCC77551E56}" presName="parentText" presStyleLbl="node1" presStyleIdx="0" presStyleCnt="4">
        <dgm:presLayoutVars>
          <dgm:chMax val="1"/>
          <dgm:bulletEnabled val="1"/>
        </dgm:presLayoutVars>
      </dgm:prSet>
      <dgm:spPr/>
    </dgm:pt>
    <dgm:pt modelId="{68795A31-7490-46AF-A502-D4821BB9B1E0}" type="pres">
      <dgm:prSet presAssocID="{54FA67A4-9B2E-4265-B134-427601A09C82}" presName="sp" presStyleCnt="0"/>
      <dgm:spPr/>
    </dgm:pt>
    <dgm:pt modelId="{7718192A-E534-4BC2-AF6A-D3B634AF9964}" type="pres">
      <dgm:prSet presAssocID="{80ECCDBA-8D92-407A-BE68-DDC4C55B8F2D}" presName="linNode" presStyleCnt="0"/>
      <dgm:spPr/>
    </dgm:pt>
    <dgm:pt modelId="{6F92638D-AAA1-4B73-A2A5-80AA87511B09}" type="pres">
      <dgm:prSet presAssocID="{80ECCDBA-8D92-407A-BE68-DDC4C55B8F2D}" presName="parentText" presStyleLbl="node1" presStyleIdx="1" presStyleCnt="4">
        <dgm:presLayoutVars>
          <dgm:chMax val="1"/>
          <dgm:bulletEnabled val="1"/>
        </dgm:presLayoutVars>
      </dgm:prSet>
      <dgm:spPr/>
    </dgm:pt>
    <dgm:pt modelId="{39A23774-F13D-49C9-B1BB-7A44B1D7FBF6}" type="pres">
      <dgm:prSet presAssocID="{41C37034-5D6B-4527-8AC1-5AC1A459BA19}" presName="sp" presStyleCnt="0"/>
      <dgm:spPr/>
    </dgm:pt>
    <dgm:pt modelId="{13379FA8-4826-47CF-BB3B-72175A96DD7F}" type="pres">
      <dgm:prSet presAssocID="{8E178CE3-B979-40C2-93FF-8DA2E180EF8E}" presName="linNode" presStyleCnt="0"/>
      <dgm:spPr/>
    </dgm:pt>
    <dgm:pt modelId="{735EECDF-E52A-4A6A-9CAD-40267031935E}" type="pres">
      <dgm:prSet presAssocID="{8E178CE3-B979-40C2-93FF-8DA2E180EF8E}" presName="parentText" presStyleLbl="node1" presStyleIdx="2" presStyleCnt="4">
        <dgm:presLayoutVars>
          <dgm:chMax val="1"/>
          <dgm:bulletEnabled val="1"/>
        </dgm:presLayoutVars>
      </dgm:prSet>
      <dgm:spPr/>
    </dgm:pt>
    <dgm:pt modelId="{24AF587B-AFF9-45D9-8ED7-872195BB3D19}" type="pres">
      <dgm:prSet presAssocID="{1403006E-4F17-436A-B867-1BED216A17E2}" presName="sp" presStyleCnt="0"/>
      <dgm:spPr/>
    </dgm:pt>
    <dgm:pt modelId="{6126934C-DF6B-428A-8BB0-1F061B2BED76}" type="pres">
      <dgm:prSet presAssocID="{1C5C48CA-4BCC-412E-90A5-6855BC285084}" presName="linNode" presStyleCnt="0"/>
      <dgm:spPr/>
    </dgm:pt>
    <dgm:pt modelId="{4B4C97F4-0C65-4B61-B2A0-4BC6521C7096}" type="pres">
      <dgm:prSet presAssocID="{1C5C48CA-4BCC-412E-90A5-6855BC285084}" presName="parentText" presStyleLbl="node1" presStyleIdx="3" presStyleCnt="4">
        <dgm:presLayoutVars>
          <dgm:chMax val="1"/>
          <dgm:bulletEnabled val="1"/>
        </dgm:presLayoutVars>
      </dgm:prSet>
      <dgm:spPr/>
    </dgm:pt>
  </dgm:ptLst>
  <dgm:cxnLst>
    <dgm:cxn modelId="{459DEC2F-F423-4EFE-9E8B-4172DE6C64BC}" srcId="{B1E92CE6-C46A-43F5-ADD3-43B455EEA881}" destId="{8A354CB5-7011-437F-924E-BBCC77551E56}" srcOrd="0" destOrd="0" parTransId="{B897CD90-2B03-483C-9CBE-FD1A425D1132}" sibTransId="{54FA67A4-9B2E-4265-B134-427601A09C82}"/>
    <dgm:cxn modelId="{A62C9F43-61F1-4886-8ACB-2B3502F93960}" srcId="{B1E92CE6-C46A-43F5-ADD3-43B455EEA881}" destId="{80ECCDBA-8D92-407A-BE68-DDC4C55B8F2D}" srcOrd="1" destOrd="0" parTransId="{B3D5B643-EFF0-47B8-8C13-F58DD9176396}" sibTransId="{41C37034-5D6B-4527-8AC1-5AC1A459BA19}"/>
    <dgm:cxn modelId="{3C917369-6E48-4409-AD23-00491DD3BE5F}" srcId="{B1E92CE6-C46A-43F5-ADD3-43B455EEA881}" destId="{8E178CE3-B979-40C2-93FF-8DA2E180EF8E}" srcOrd="2" destOrd="0" parTransId="{B132D3BE-0326-4E17-B5A4-2EAE3C63C37B}" sibTransId="{1403006E-4F17-436A-B867-1BED216A17E2}"/>
    <dgm:cxn modelId="{D6D2DC4E-A78D-4AF3-8DF1-187929AA0A71}" type="presOf" srcId="{8E178CE3-B979-40C2-93FF-8DA2E180EF8E}" destId="{735EECDF-E52A-4A6A-9CAD-40267031935E}" srcOrd="0" destOrd="0" presId="urn:microsoft.com/office/officeart/2005/8/layout/vList5"/>
    <dgm:cxn modelId="{EC297855-348F-4821-9E0D-084346F1B6B3}" srcId="{B1E92CE6-C46A-43F5-ADD3-43B455EEA881}" destId="{1C5C48CA-4BCC-412E-90A5-6855BC285084}" srcOrd="3" destOrd="0" parTransId="{1F965997-71F6-480C-AD34-C8F5613AB880}" sibTransId="{7153C5BC-85DA-4FFE-87B5-B56E2198E8C3}"/>
    <dgm:cxn modelId="{60550689-67B0-48D2-B79A-365AFE726CF2}" type="presOf" srcId="{80ECCDBA-8D92-407A-BE68-DDC4C55B8F2D}" destId="{6F92638D-AAA1-4B73-A2A5-80AA87511B09}" srcOrd="0" destOrd="0" presId="urn:microsoft.com/office/officeart/2005/8/layout/vList5"/>
    <dgm:cxn modelId="{3E4DB9E1-5D75-4BA2-A640-2EEDCF5F63AC}" type="presOf" srcId="{1C5C48CA-4BCC-412E-90A5-6855BC285084}" destId="{4B4C97F4-0C65-4B61-B2A0-4BC6521C7096}" srcOrd="0" destOrd="0" presId="urn:microsoft.com/office/officeart/2005/8/layout/vList5"/>
    <dgm:cxn modelId="{0AB575E6-DA44-45EE-AB8C-8BF0BDC74C9D}" type="presOf" srcId="{8A354CB5-7011-437F-924E-BBCC77551E56}" destId="{72B7C16E-D564-4A3E-9284-02BA7C743938}" srcOrd="0" destOrd="0" presId="urn:microsoft.com/office/officeart/2005/8/layout/vList5"/>
    <dgm:cxn modelId="{0E1C36E9-A811-48F2-A16C-A009E8B5587F}" type="presOf" srcId="{B1E92CE6-C46A-43F5-ADD3-43B455EEA881}" destId="{D5C96FBF-7E10-4345-877E-828297EA60D8}" srcOrd="0" destOrd="0" presId="urn:microsoft.com/office/officeart/2005/8/layout/vList5"/>
    <dgm:cxn modelId="{25D74DE7-2A29-4C62-8AA0-C3438FE2540C}" type="presParOf" srcId="{D5C96FBF-7E10-4345-877E-828297EA60D8}" destId="{AF2AB262-EBFD-4423-8405-028C8304BA9F}" srcOrd="0" destOrd="0" presId="urn:microsoft.com/office/officeart/2005/8/layout/vList5"/>
    <dgm:cxn modelId="{6514B4A4-6C8D-4E05-901E-AD94E691DBE6}" type="presParOf" srcId="{AF2AB262-EBFD-4423-8405-028C8304BA9F}" destId="{72B7C16E-D564-4A3E-9284-02BA7C743938}" srcOrd="0" destOrd="0" presId="urn:microsoft.com/office/officeart/2005/8/layout/vList5"/>
    <dgm:cxn modelId="{23CDBF46-92ED-480E-9C11-EC6044926537}" type="presParOf" srcId="{D5C96FBF-7E10-4345-877E-828297EA60D8}" destId="{68795A31-7490-46AF-A502-D4821BB9B1E0}" srcOrd="1" destOrd="0" presId="urn:microsoft.com/office/officeart/2005/8/layout/vList5"/>
    <dgm:cxn modelId="{65FE90E0-E609-41B9-B717-096DFB35D2EA}" type="presParOf" srcId="{D5C96FBF-7E10-4345-877E-828297EA60D8}" destId="{7718192A-E534-4BC2-AF6A-D3B634AF9964}" srcOrd="2" destOrd="0" presId="urn:microsoft.com/office/officeart/2005/8/layout/vList5"/>
    <dgm:cxn modelId="{24C0A724-3B57-4774-8725-B5397C064A78}" type="presParOf" srcId="{7718192A-E534-4BC2-AF6A-D3B634AF9964}" destId="{6F92638D-AAA1-4B73-A2A5-80AA87511B09}" srcOrd="0" destOrd="0" presId="urn:microsoft.com/office/officeart/2005/8/layout/vList5"/>
    <dgm:cxn modelId="{A5451D64-3873-49EE-906C-4D5F3C086E65}" type="presParOf" srcId="{D5C96FBF-7E10-4345-877E-828297EA60D8}" destId="{39A23774-F13D-49C9-B1BB-7A44B1D7FBF6}" srcOrd="3" destOrd="0" presId="urn:microsoft.com/office/officeart/2005/8/layout/vList5"/>
    <dgm:cxn modelId="{AF50B4AB-03C8-432E-AAE3-797868ABE8D4}" type="presParOf" srcId="{D5C96FBF-7E10-4345-877E-828297EA60D8}" destId="{13379FA8-4826-47CF-BB3B-72175A96DD7F}" srcOrd="4" destOrd="0" presId="urn:microsoft.com/office/officeart/2005/8/layout/vList5"/>
    <dgm:cxn modelId="{2993009A-500A-4355-B6E4-ED30977B02AC}" type="presParOf" srcId="{13379FA8-4826-47CF-BB3B-72175A96DD7F}" destId="{735EECDF-E52A-4A6A-9CAD-40267031935E}" srcOrd="0" destOrd="0" presId="urn:microsoft.com/office/officeart/2005/8/layout/vList5"/>
    <dgm:cxn modelId="{3BAB7FA4-FEDC-4996-BE34-392B74F936EE}" type="presParOf" srcId="{D5C96FBF-7E10-4345-877E-828297EA60D8}" destId="{24AF587B-AFF9-45D9-8ED7-872195BB3D19}" srcOrd="5" destOrd="0" presId="urn:microsoft.com/office/officeart/2005/8/layout/vList5"/>
    <dgm:cxn modelId="{5C72D5B1-41AE-4E7A-9AE9-7EB3BCFF6C1E}" type="presParOf" srcId="{D5C96FBF-7E10-4345-877E-828297EA60D8}" destId="{6126934C-DF6B-428A-8BB0-1F061B2BED76}" srcOrd="6" destOrd="0" presId="urn:microsoft.com/office/officeart/2005/8/layout/vList5"/>
    <dgm:cxn modelId="{6BB23621-7F75-4DB2-A422-D04DF5FD787F}" type="presParOf" srcId="{6126934C-DF6B-428A-8BB0-1F061B2BED76}" destId="{4B4C97F4-0C65-4B61-B2A0-4BC6521C70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748A4-C5AA-42F2-AEFE-6FB805BCE518}">
      <dsp:nvSpPr>
        <dsp:cNvPr id="0" name=""/>
        <dsp:cNvSpPr/>
      </dsp:nvSpPr>
      <dsp:spPr>
        <a:xfrm>
          <a:off x="1702" y="1893666"/>
          <a:ext cx="1350633" cy="189088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Run/Kill applications</a:t>
          </a:r>
        </a:p>
      </dsp:txBody>
      <dsp:txXfrm>
        <a:off x="1702" y="2612203"/>
        <a:ext cx="1350633" cy="1134531"/>
      </dsp:txXfrm>
    </dsp:sp>
    <dsp:sp modelId="{6E6ECFA1-7C61-4933-AEAC-357CE9D182F7}">
      <dsp:nvSpPr>
        <dsp:cNvPr id="0" name=""/>
        <dsp:cNvSpPr/>
      </dsp:nvSpPr>
      <dsp:spPr>
        <a:xfrm>
          <a:off x="393386" y="2082754"/>
          <a:ext cx="567265" cy="567265"/>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476460" y="2165828"/>
        <a:ext cx="401117" cy="401117"/>
      </dsp:txXfrm>
    </dsp:sp>
    <dsp:sp modelId="{8573C04E-67AE-4D68-B4B4-622750540236}">
      <dsp:nvSpPr>
        <dsp:cNvPr id="0" name=""/>
        <dsp:cNvSpPr/>
      </dsp:nvSpPr>
      <dsp:spPr>
        <a:xfrm>
          <a:off x="1702" y="3784480"/>
          <a:ext cx="1350633"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43B183-B698-417D-A7F5-007C38B123F6}">
      <dsp:nvSpPr>
        <dsp:cNvPr id="0" name=""/>
        <dsp:cNvSpPr/>
      </dsp:nvSpPr>
      <dsp:spPr>
        <a:xfrm>
          <a:off x="1487399" y="1893666"/>
          <a:ext cx="1350633" cy="1890886"/>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Manage resources across multiple requests</a:t>
          </a:r>
        </a:p>
      </dsp:txBody>
      <dsp:txXfrm>
        <a:off x="1487399" y="2612203"/>
        <a:ext cx="1350633" cy="1134531"/>
      </dsp:txXfrm>
    </dsp:sp>
    <dsp:sp modelId="{7DCBD5C0-C7E6-4E3B-A413-B8E581ED8C1E}">
      <dsp:nvSpPr>
        <dsp:cNvPr id="0" name=""/>
        <dsp:cNvSpPr/>
      </dsp:nvSpPr>
      <dsp:spPr>
        <a:xfrm>
          <a:off x="1879082" y="2082754"/>
          <a:ext cx="567265" cy="567265"/>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1962156" y="2165828"/>
        <a:ext cx="401117" cy="401117"/>
      </dsp:txXfrm>
    </dsp:sp>
    <dsp:sp modelId="{4A54DBC3-87C5-49C8-AACD-CE214B2E66DD}">
      <dsp:nvSpPr>
        <dsp:cNvPr id="0" name=""/>
        <dsp:cNvSpPr/>
      </dsp:nvSpPr>
      <dsp:spPr>
        <a:xfrm>
          <a:off x="1487399" y="3784480"/>
          <a:ext cx="1350633"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72B10-E8F7-4208-A5D9-7AA4931D9C5A}">
      <dsp:nvSpPr>
        <dsp:cNvPr id="0" name=""/>
        <dsp:cNvSpPr/>
      </dsp:nvSpPr>
      <dsp:spPr>
        <a:xfrm>
          <a:off x="2973095" y="1893666"/>
          <a:ext cx="1350633" cy="1890886"/>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Enable inter-application/process communications</a:t>
          </a:r>
        </a:p>
      </dsp:txBody>
      <dsp:txXfrm>
        <a:off x="2973095" y="2612203"/>
        <a:ext cx="1350633" cy="1134531"/>
      </dsp:txXfrm>
    </dsp:sp>
    <dsp:sp modelId="{9B41E835-67B8-46C3-BACD-EF6C1A99911B}">
      <dsp:nvSpPr>
        <dsp:cNvPr id="0" name=""/>
        <dsp:cNvSpPr/>
      </dsp:nvSpPr>
      <dsp:spPr>
        <a:xfrm>
          <a:off x="3364779" y="2082754"/>
          <a:ext cx="567265" cy="567265"/>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3447853" y="2165828"/>
        <a:ext cx="401117" cy="401117"/>
      </dsp:txXfrm>
    </dsp:sp>
    <dsp:sp modelId="{21F96640-BBCE-44EB-B3E1-8CEA2A54120B}">
      <dsp:nvSpPr>
        <dsp:cNvPr id="0" name=""/>
        <dsp:cNvSpPr/>
      </dsp:nvSpPr>
      <dsp:spPr>
        <a:xfrm>
          <a:off x="2973095" y="3784480"/>
          <a:ext cx="1350633"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C448B3-F2EA-46D6-B962-CBABFE351DE0}">
      <dsp:nvSpPr>
        <dsp:cNvPr id="0" name=""/>
        <dsp:cNvSpPr/>
      </dsp:nvSpPr>
      <dsp:spPr>
        <a:xfrm>
          <a:off x="4458792" y="1893666"/>
          <a:ext cx="1350633" cy="1890886"/>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Secure the above</a:t>
          </a:r>
        </a:p>
      </dsp:txBody>
      <dsp:txXfrm>
        <a:off x="4458792" y="2612203"/>
        <a:ext cx="1350633" cy="1134531"/>
      </dsp:txXfrm>
    </dsp:sp>
    <dsp:sp modelId="{89561158-162E-4655-806A-010FE44549E3}">
      <dsp:nvSpPr>
        <dsp:cNvPr id="0" name=""/>
        <dsp:cNvSpPr/>
      </dsp:nvSpPr>
      <dsp:spPr>
        <a:xfrm>
          <a:off x="4850475" y="2082754"/>
          <a:ext cx="567265" cy="567265"/>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4933549" y="2165828"/>
        <a:ext cx="401117" cy="401117"/>
      </dsp:txXfrm>
    </dsp:sp>
    <dsp:sp modelId="{DFD6B6E8-15E2-4061-ABC3-BEDB1FEBE032}">
      <dsp:nvSpPr>
        <dsp:cNvPr id="0" name=""/>
        <dsp:cNvSpPr/>
      </dsp:nvSpPr>
      <dsp:spPr>
        <a:xfrm>
          <a:off x="4458792" y="3784480"/>
          <a:ext cx="1350633"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A8006-08B9-4B18-BFD7-26E3877D1DE5}">
      <dsp:nvSpPr>
        <dsp:cNvPr id="0" name=""/>
        <dsp:cNvSpPr/>
      </dsp:nvSpPr>
      <dsp:spPr>
        <a:xfrm>
          <a:off x="1702" y="1893666"/>
          <a:ext cx="1350633" cy="1890886"/>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Run/Kill containerized applications across multiple servers</a:t>
          </a:r>
        </a:p>
      </dsp:txBody>
      <dsp:txXfrm>
        <a:off x="1702" y="2612203"/>
        <a:ext cx="1350633" cy="1134531"/>
      </dsp:txXfrm>
    </dsp:sp>
    <dsp:sp modelId="{76F8942A-EDF3-4933-B577-A021CE6324B3}">
      <dsp:nvSpPr>
        <dsp:cNvPr id="0" name=""/>
        <dsp:cNvSpPr/>
      </dsp:nvSpPr>
      <dsp:spPr>
        <a:xfrm>
          <a:off x="393386" y="2082754"/>
          <a:ext cx="567265" cy="567265"/>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476460" y="2165828"/>
        <a:ext cx="401117" cy="401117"/>
      </dsp:txXfrm>
    </dsp:sp>
    <dsp:sp modelId="{A8CD72BE-4A41-4144-BEDE-32165A92EA9B}">
      <dsp:nvSpPr>
        <dsp:cNvPr id="0" name=""/>
        <dsp:cNvSpPr/>
      </dsp:nvSpPr>
      <dsp:spPr>
        <a:xfrm>
          <a:off x="1702" y="3784480"/>
          <a:ext cx="1350633" cy="72"/>
        </a:xfrm>
        <a:prstGeom prst="rect">
          <a:avLst/>
        </a:prstGeom>
        <a:solidFill>
          <a:schemeClr val="accent5">
            <a:hueOff val="-1736021"/>
            <a:satOff val="-118"/>
            <a:lumOff val="280"/>
            <a:alphaOff val="0"/>
          </a:schemeClr>
        </a:solidFill>
        <a:ln w="19050" cap="flat" cmpd="sng" algn="ctr">
          <a:solidFill>
            <a:schemeClr val="accent5">
              <a:hueOff val="-1736021"/>
              <a:satOff val="-118"/>
              <a:lumOff val="2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E79BD-A945-4332-8FC5-1916805916F9}">
      <dsp:nvSpPr>
        <dsp:cNvPr id="0" name=""/>
        <dsp:cNvSpPr/>
      </dsp:nvSpPr>
      <dsp:spPr>
        <a:xfrm>
          <a:off x="1487399" y="1893666"/>
          <a:ext cx="1350633" cy="1890886"/>
        </a:xfrm>
        <a:prstGeom prst="rect">
          <a:avLst/>
        </a:prstGeom>
        <a:solidFill>
          <a:schemeClr val="accent5">
            <a:tint val="40000"/>
            <a:alpha val="90000"/>
            <a:hueOff val="-3981555"/>
            <a:satOff val="889"/>
            <a:lumOff val="134"/>
            <a:alphaOff val="0"/>
          </a:schemeClr>
        </a:solidFill>
        <a:ln w="19050" cap="flat" cmpd="sng" algn="ctr">
          <a:solidFill>
            <a:schemeClr val="accent5">
              <a:tint val="40000"/>
              <a:alpha val="90000"/>
              <a:hueOff val="-3981555"/>
              <a:satOff val="889"/>
              <a:lumOff val="1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Manage resources across multiple requests, multiple servers</a:t>
          </a:r>
        </a:p>
      </dsp:txBody>
      <dsp:txXfrm>
        <a:off x="1487399" y="2612203"/>
        <a:ext cx="1350633" cy="1134531"/>
      </dsp:txXfrm>
    </dsp:sp>
    <dsp:sp modelId="{EF297235-44BD-44AD-A4AF-974D0317011C}">
      <dsp:nvSpPr>
        <dsp:cNvPr id="0" name=""/>
        <dsp:cNvSpPr/>
      </dsp:nvSpPr>
      <dsp:spPr>
        <a:xfrm>
          <a:off x="1879082" y="2082754"/>
          <a:ext cx="567265" cy="567265"/>
        </a:xfrm>
        <a:prstGeom prst="ellipse">
          <a:avLst/>
        </a:prstGeom>
        <a:solidFill>
          <a:schemeClr val="accent5">
            <a:hueOff val="-3472043"/>
            <a:satOff val="-236"/>
            <a:lumOff val="560"/>
            <a:alphaOff val="0"/>
          </a:schemeClr>
        </a:solidFill>
        <a:ln w="19050" cap="flat" cmpd="sng" algn="ctr">
          <a:solidFill>
            <a:schemeClr val="accent5">
              <a:hueOff val="-3472043"/>
              <a:satOff val="-236"/>
              <a:lumOff val="5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p>
      </dsp:txBody>
      <dsp:txXfrm>
        <a:off x="1962156" y="2165828"/>
        <a:ext cx="401117" cy="401117"/>
      </dsp:txXfrm>
    </dsp:sp>
    <dsp:sp modelId="{6D093A2E-A195-4485-874E-FC7FD6712B2E}">
      <dsp:nvSpPr>
        <dsp:cNvPr id="0" name=""/>
        <dsp:cNvSpPr/>
      </dsp:nvSpPr>
      <dsp:spPr>
        <a:xfrm>
          <a:off x="1487399" y="3784480"/>
          <a:ext cx="1350633" cy="72"/>
        </a:xfrm>
        <a:prstGeom prst="rect">
          <a:avLst/>
        </a:prstGeom>
        <a:solidFill>
          <a:schemeClr val="accent5">
            <a:hueOff val="-5208064"/>
            <a:satOff val="-354"/>
            <a:lumOff val="840"/>
            <a:alphaOff val="0"/>
          </a:schemeClr>
        </a:solidFill>
        <a:ln w="19050" cap="flat" cmpd="sng" algn="ctr">
          <a:solidFill>
            <a:schemeClr val="accent5">
              <a:hueOff val="-5208064"/>
              <a:satOff val="-354"/>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9A8B3-CC0D-4A77-B152-920A0B144853}">
      <dsp:nvSpPr>
        <dsp:cNvPr id="0" name=""/>
        <dsp:cNvSpPr/>
      </dsp:nvSpPr>
      <dsp:spPr>
        <a:xfrm>
          <a:off x="2973095" y="1893666"/>
          <a:ext cx="1350633" cy="1890886"/>
        </a:xfrm>
        <a:prstGeom prst="rect">
          <a:avLst/>
        </a:prstGeom>
        <a:solidFill>
          <a:schemeClr val="accent5">
            <a:tint val="40000"/>
            <a:alpha val="90000"/>
            <a:hueOff val="-7963110"/>
            <a:satOff val="1778"/>
            <a:lumOff val="267"/>
            <a:alphaOff val="0"/>
          </a:schemeClr>
        </a:solidFill>
        <a:ln w="19050" cap="flat" cmpd="sng" algn="ctr">
          <a:solidFill>
            <a:schemeClr val="accent5">
              <a:tint val="40000"/>
              <a:alpha val="90000"/>
              <a:hueOff val="-7963110"/>
              <a:satOff val="1778"/>
              <a:lumOff val="2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Enable networked inter-application communications</a:t>
          </a:r>
        </a:p>
      </dsp:txBody>
      <dsp:txXfrm>
        <a:off x="2973095" y="2612203"/>
        <a:ext cx="1350633" cy="1134531"/>
      </dsp:txXfrm>
    </dsp:sp>
    <dsp:sp modelId="{C10CF8B0-AB5F-4F9E-BF42-6501ECB903AF}">
      <dsp:nvSpPr>
        <dsp:cNvPr id="0" name=""/>
        <dsp:cNvSpPr/>
      </dsp:nvSpPr>
      <dsp:spPr>
        <a:xfrm>
          <a:off x="3364779" y="2082754"/>
          <a:ext cx="567265" cy="567265"/>
        </a:xfrm>
        <a:prstGeom prst="ellipse">
          <a:avLst/>
        </a:prstGeom>
        <a:solidFill>
          <a:schemeClr val="accent5">
            <a:hueOff val="-6944086"/>
            <a:satOff val="-472"/>
            <a:lumOff val="1121"/>
            <a:alphaOff val="0"/>
          </a:schemeClr>
        </a:solidFill>
        <a:ln w="19050" cap="flat" cmpd="sng" algn="ctr">
          <a:solidFill>
            <a:schemeClr val="accent5">
              <a:hueOff val="-6944086"/>
              <a:satOff val="-472"/>
              <a:lumOff val="11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3447853" y="2165828"/>
        <a:ext cx="401117" cy="401117"/>
      </dsp:txXfrm>
    </dsp:sp>
    <dsp:sp modelId="{BE54A6A6-33CD-43A5-A0F5-FF764683CBFF}">
      <dsp:nvSpPr>
        <dsp:cNvPr id="0" name=""/>
        <dsp:cNvSpPr/>
      </dsp:nvSpPr>
      <dsp:spPr>
        <a:xfrm>
          <a:off x="2973095" y="3784480"/>
          <a:ext cx="1350633" cy="72"/>
        </a:xfrm>
        <a:prstGeom prst="rect">
          <a:avLst/>
        </a:prstGeom>
        <a:solidFill>
          <a:schemeClr val="accent5">
            <a:hueOff val="-8680107"/>
            <a:satOff val="-590"/>
            <a:lumOff val="1401"/>
            <a:alphaOff val="0"/>
          </a:schemeClr>
        </a:solidFill>
        <a:ln w="19050" cap="flat" cmpd="sng" algn="ctr">
          <a:solidFill>
            <a:schemeClr val="accent5">
              <a:hueOff val="-8680107"/>
              <a:satOff val="-590"/>
              <a:lumOff val="1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C56E3-9D0D-4166-9195-6AAB11DC988B}">
      <dsp:nvSpPr>
        <dsp:cNvPr id="0" name=""/>
        <dsp:cNvSpPr/>
      </dsp:nvSpPr>
      <dsp:spPr>
        <a:xfrm>
          <a:off x="4458792" y="1893666"/>
          <a:ext cx="1350633" cy="1890886"/>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301" tIns="330200" rIns="105301" bIns="330200" numCol="1" spcCol="1270" anchor="t" anchorCtr="0">
          <a:noAutofit/>
        </a:bodyPr>
        <a:lstStyle/>
        <a:p>
          <a:pPr marL="0" lvl="0" indent="0" algn="l" defTabSz="488950">
            <a:lnSpc>
              <a:spcPct val="90000"/>
            </a:lnSpc>
            <a:spcBef>
              <a:spcPct val="0"/>
            </a:spcBef>
            <a:spcAft>
              <a:spcPct val="35000"/>
            </a:spcAft>
            <a:buNone/>
          </a:pPr>
          <a:r>
            <a:rPr lang="en-US" sz="1100" kern="1200"/>
            <a:t>Secure the above</a:t>
          </a:r>
        </a:p>
      </dsp:txBody>
      <dsp:txXfrm>
        <a:off x="4458792" y="2612203"/>
        <a:ext cx="1350633" cy="1134531"/>
      </dsp:txXfrm>
    </dsp:sp>
    <dsp:sp modelId="{3799D692-4579-4C56-AEFA-41CF7B9D7A4B}">
      <dsp:nvSpPr>
        <dsp:cNvPr id="0" name=""/>
        <dsp:cNvSpPr/>
      </dsp:nvSpPr>
      <dsp:spPr>
        <a:xfrm>
          <a:off x="4850475" y="2082754"/>
          <a:ext cx="567265" cy="567265"/>
        </a:xfrm>
        <a:prstGeom prst="ellipse">
          <a:avLst/>
        </a:prstGeom>
        <a:solidFill>
          <a:schemeClr val="accent5">
            <a:hueOff val="-10416129"/>
            <a:satOff val="-708"/>
            <a:lumOff val="1681"/>
            <a:alphaOff val="0"/>
          </a:schemeClr>
        </a:solidFill>
        <a:ln w="19050" cap="flat" cmpd="sng" algn="ctr">
          <a:solidFill>
            <a:schemeClr val="accent5">
              <a:hueOff val="-10416129"/>
              <a:satOff val="-70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226" tIns="12700" rIns="44226" bIns="1270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4933549" y="2165828"/>
        <a:ext cx="401117" cy="401117"/>
      </dsp:txXfrm>
    </dsp:sp>
    <dsp:sp modelId="{3B0AA19C-9D83-4B68-83DB-53148EC1D6CB}">
      <dsp:nvSpPr>
        <dsp:cNvPr id="0" name=""/>
        <dsp:cNvSpPr/>
      </dsp:nvSpPr>
      <dsp:spPr>
        <a:xfrm>
          <a:off x="4458792" y="3784480"/>
          <a:ext cx="1350633" cy="72"/>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2AE46-D021-435C-A492-7D8038DBBF60}">
      <dsp:nvSpPr>
        <dsp:cNvPr id="0" name=""/>
        <dsp:cNvSpPr/>
      </dsp:nvSpPr>
      <dsp:spPr>
        <a:xfrm>
          <a:off x="0" y="517"/>
          <a:ext cx="9407525" cy="12116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B067A3-FF30-4BFA-A542-42D98AD90766}">
      <dsp:nvSpPr>
        <dsp:cNvPr id="0" name=""/>
        <dsp:cNvSpPr/>
      </dsp:nvSpPr>
      <dsp:spPr>
        <a:xfrm>
          <a:off x="366523" y="273138"/>
          <a:ext cx="666405" cy="666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B89005-27DC-4279-B044-A9F9E580C911}">
      <dsp:nvSpPr>
        <dsp:cNvPr id="0" name=""/>
        <dsp:cNvSpPr/>
      </dsp:nvSpPr>
      <dsp:spPr>
        <a:xfrm>
          <a:off x="1399452" y="517"/>
          <a:ext cx="4233386"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1111250">
            <a:lnSpc>
              <a:spcPct val="90000"/>
            </a:lnSpc>
            <a:spcBef>
              <a:spcPct val="0"/>
            </a:spcBef>
            <a:spcAft>
              <a:spcPct val="35000"/>
            </a:spcAft>
            <a:buNone/>
          </a:pPr>
          <a:r>
            <a:rPr lang="en-US" sz="2500" kern="1200"/>
            <a:t>State, Logic, &amp; Data separation:</a:t>
          </a:r>
        </a:p>
      </dsp:txBody>
      <dsp:txXfrm>
        <a:off x="1399452" y="517"/>
        <a:ext cx="4233386" cy="1211646"/>
      </dsp:txXfrm>
    </dsp:sp>
    <dsp:sp modelId="{9083DEEB-49B2-408E-A4DD-0803C8C424E5}">
      <dsp:nvSpPr>
        <dsp:cNvPr id="0" name=""/>
        <dsp:cNvSpPr/>
      </dsp:nvSpPr>
      <dsp:spPr>
        <a:xfrm>
          <a:off x="5632838" y="517"/>
          <a:ext cx="3774686"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488950">
            <a:lnSpc>
              <a:spcPct val="90000"/>
            </a:lnSpc>
            <a:spcBef>
              <a:spcPct val="0"/>
            </a:spcBef>
            <a:spcAft>
              <a:spcPct val="35000"/>
            </a:spcAft>
            <a:buNone/>
          </a:pPr>
          <a:r>
            <a:rPr lang="en-US" sz="1100" kern="1200"/>
            <a:t>K8s data files tell the logic what you want</a:t>
          </a:r>
        </a:p>
        <a:p>
          <a:pPr marL="0" lvl="0" indent="0" algn="l" defTabSz="488950">
            <a:lnSpc>
              <a:spcPct val="90000"/>
            </a:lnSpc>
            <a:spcBef>
              <a:spcPct val="0"/>
            </a:spcBef>
            <a:spcAft>
              <a:spcPct val="35000"/>
            </a:spcAft>
            <a:buNone/>
          </a:pPr>
          <a:r>
            <a:rPr lang="en-US" sz="1100" kern="1200"/>
            <a:t>Logic reads the state and conforms the system to your desires</a:t>
          </a:r>
        </a:p>
        <a:p>
          <a:pPr marL="0" lvl="0" indent="0" algn="l" defTabSz="488950">
            <a:lnSpc>
              <a:spcPct val="90000"/>
            </a:lnSpc>
            <a:spcBef>
              <a:spcPct val="0"/>
            </a:spcBef>
            <a:spcAft>
              <a:spcPct val="35000"/>
            </a:spcAft>
            <a:buNone/>
          </a:pPr>
          <a:r>
            <a:rPr lang="en-US" sz="1100" kern="1200"/>
            <a:t>(Infrastructure as Code – or really data files, but LISP says that’s code too)</a:t>
          </a:r>
        </a:p>
      </dsp:txBody>
      <dsp:txXfrm>
        <a:off x="5632838" y="517"/>
        <a:ext cx="3774686" cy="1211646"/>
      </dsp:txXfrm>
    </dsp:sp>
    <dsp:sp modelId="{46228FBD-8FDF-480B-A9A9-08299A957893}">
      <dsp:nvSpPr>
        <dsp:cNvPr id="0" name=""/>
        <dsp:cNvSpPr/>
      </dsp:nvSpPr>
      <dsp:spPr>
        <a:xfrm>
          <a:off x="0" y="1515076"/>
          <a:ext cx="9407525" cy="12116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FC8AC-D4D6-41AF-AA58-F28BFE4AB7A8}">
      <dsp:nvSpPr>
        <dsp:cNvPr id="0" name=""/>
        <dsp:cNvSpPr/>
      </dsp:nvSpPr>
      <dsp:spPr>
        <a:xfrm>
          <a:off x="366523" y="1787697"/>
          <a:ext cx="666405" cy="666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374B9-BEC9-4DCD-B3BE-42BE2580C681}">
      <dsp:nvSpPr>
        <dsp:cNvPr id="0" name=""/>
        <dsp:cNvSpPr/>
      </dsp:nvSpPr>
      <dsp:spPr>
        <a:xfrm>
          <a:off x="1399452" y="1515076"/>
          <a:ext cx="8008072"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1111250">
            <a:lnSpc>
              <a:spcPct val="90000"/>
            </a:lnSpc>
            <a:spcBef>
              <a:spcPct val="0"/>
            </a:spcBef>
            <a:spcAft>
              <a:spcPct val="35000"/>
            </a:spcAft>
            <a:buNone/>
          </a:pPr>
          <a:r>
            <a:rPr lang="en-US" sz="2500" kern="1200"/>
            <a:t>Like Go, it’s all composition, no inheritance</a:t>
          </a:r>
        </a:p>
      </dsp:txBody>
      <dsp:txXfrm>
        <a:off x="1399452" y="1515076"/>
        <a:ext cx="8008072" cy="1211646"/>
      </dsp:txXfrm>
    </dsp:sp>
    <dsp:sp modelId="{B9CDC77D-1D0C-4F2E-B1B1-E77BD5A769E9}">
      <dsp:nvSpPr>
        <dsp:cNvPr id="0" name=""/>
        <dsp:cNvSpPr/>
      </dsp:nvSpPr>
      <dsp:spPr>
        <a:xfrm>
          <a:off x="0" y="3029635"/>
          <a:ext cx="9407525" cy="121164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2C45DF-F681-4F85-AA4B-1C5ED2AF64ED}">
      <dsp:nvSpPr>
        <dsp:cNvPr id="0" name=""/>
        <dsp:cNvSpPr/>
      </dsp:nvSpPr>
      <dsp:spPr>
        <a:xfrm>
          <a:off x="366523" y="3302255"/>
          <a:ext cx="666405" cy="666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953068-4B70-4FA3-968E-D3CD7B9977BC}">
      <dsp:nvSpPr>
        <dsp:cNvPr id="0" name=""/>
        <dsp:cNvSpPr/>
      </dsp:nvSpPr>
      <dsp:spPr>
        <a:xfrm>
          <a:off x="1399452" y="3029635"/>
          <a:ext cx="8008072" cy="1211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33" tIns="128233" rIns="128233" bIns="128233" numCol="1" spcCol="1270" anchor="ctr" anchorCtr="0">
          <a:noAutofit/>
        </a:bodyPr>
        <a:lstStyle/>
        <a:p>
          <a:pPr marL="0" lvl="0" indent="0" algn="l" defTabSz="1111250">
            <a:lnSpc>
              <a:spcPct val="90000"/>
            </a:lnSpc>
            <a:spcBef>
              <a:spcPct val="0"/>
            </a:spcBef>
            <a:spcAft>
              <a:spcPct val="35000"/>
            </a:spcAft>
            <a:buNone/>
          </a:pPr>
          <a:r>
            <a:rPr lang="en-US" sz="2500" kern="1200"/>
            <a:t>Uses Containers(cgroups) to manage node resources w/ node OS</a:t>
          </a:r>
        </a:p>
      </dsp:txBody>
      <dsp:txXfrm>
        <a:off x="1399452" y="3029635"/>
        <a:ext cx="8008072" cy="12116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A5B7-CB87-4F42-9F71-5C7E15CF5844}">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10FC7-B58A-4CEB-AD49-AA5A078D7A4A}">
      <dsp:nvSpPr>
        <dsp:cNvPr id="0" name=""/>
        <dsp:cNvSpPr/>
      </dsp:nvSpPr>
      <dsp:spPr>
        <a:xfrm>
          <a:off x="0" y="675"/>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Pod</a:t>
          </a:r>
        </a:p>
      </dsp:txBody>
      <dsp:txXfrm>
        <a:off x="0" y="675"/>
        <a:ext cx="6900512" cy="368985"/>
      </dsp:txXfrm>
    </dsp:sp>
    <dsp:sp modelId="{61A137E5-07AB-49DA-83AC-A77B954BA1CF}">
      <dsp:nvSpPr>
        <dsp:cNvPr id="0" name=""/>
        <dsp:cNvSpPr/>
      </dsp:nvSpPr>
      <dsp:spPr>
        <a:xfrm>
          <a:off x="0" y="36966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BE508-B304-4B8E-BCC6-6ABD86DD976F}">
      <dsp:nvSpPr>
        <dsp:cNvPr id="0" name=""/>
        <dsp:cNvSpPr/>
      </dsp:nvSpPr>
      <dsp:spPr>
        <a:xfrm>
          <a:off x="0" y="369661"/>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Volumes</a:t>
          </a:r>
        </a:p>
      </dsp:txBody>
      <dsp:txXfrm>
        <a:off x="0" y="369661"/>
        <a:ext cx="6900512" cy="368985"/>
      </dsp:txXfrm>
    </dsp:sp>
    <dsp:sp modelId="{CDE047E5-AFAB-4B1E-AC5F-3CA71C10F3CF}">
      <dsp:nvSpPr>
        <dsp:cNvPr id="0" name=""/>
        <dsp:cNvSpPr/>
      </dsp:nvSpPr>
      <dsp:spPr>
        <a:xfrm>
          <a:off x="0" y="73864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9E3DE7-7945-4275-8DC7-845A9F0569EB}">
      <dsp:nvSpPr>
        <dsp:cNvPr id="0" name=""/>
        <dsp:cNvSpPr/>
      </dsp:nvSpPr>
      <dsp:spPr>
        <a:xfrm>
          <a:off x="0" y="738647"/>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ConfigMaps</a:t>
          </a:r>
        </a:p>
      </dsp:txBody>
      <dsp:txXfrm>
        <a:off x="0" y="738647"/>
        <a:ext cx="6900512" cy="368985"/>
      </dsp:txXfrm>
    </dsp:sp>
    <dsp:sp modelId="{639F510E-9756-46D3-BFD4-099C02F64DBD}">
      <dsp:nvSpPr>
        <dsp:cNvPr id="0" name=""/>
        <dsp:cNvSpPr/>
      </dsp:nvSpPr>
      <dsp:spPr>
        <a:xfrm>
          <a:off x="0" y="1107633"/>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10D7FF-7C63-458C-92EE-E845F21354C6}">
      <dsp:nvSpPr>
        <dsp:cNvPr id="0" name=""/>
        <dsp:cNvSpPr/>
      </dsp:nvSpPr>
      <dsp:spPr>
        <a:xfrm>
          <a:off x="0" y="1107633"/>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Secrets</a:t>
          </a:r>
        </a:p>
      </dsp:txBody>
      <dsp:txXfrm>
        <a:off x="0" y="1107633"/>
        <a:ext cx="6900512" cy="368985"/>
      </dsp:txXfrm>
    </dsp:sp>
    <dsp:sp modelId="{9962F8BA-49D9-4416-BA8F-D684A12A2FD2}">
      <dsp:nvSpPr>
        <dsp:cNvPr id="0" name=""/>
        <dsp:cNvSpPr/>
      </dsp:nvSpPr>
      <dsp:spPr>
        <a:xfrm>
          <a:off x="0" y="147661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38724E-9078-4982-BF89-096BD172B650}">
      <dsp:nvSpPr>
        <dsp:cNvPr id="0" name=""/>
        <dsp:cNvSpPr/>
      </dsp:nvSpPr>
      <dsp:spPr>
        <a:xfrm>
          <a:off x="0" y="1476619"/>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PV, PVC</a:t>
          </a:r>
        </a:p>
      </dsp:txBody>
      <dsp:txXfrm>
        <a:off x="0" y="1476619"/>
        <a:ext cx="6900512" cy="368985"/>
      </dsp:txXfrm>
    </dsp:sp>
    <dsp:sp modelId="{F177F236-276B-4947-8DAF-76F63A863F09}">
      <dsp:nvSpPr>
        <dsp:cNvPr id="0" name=""/>
        <dsp:cNvSpPr/>
      </dsp:nvSpPr>
      <dsp:spPr>
        <a:xfrm>
          <a:off x="0" y="184560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C3B1C-5B04-4ABF-A4F2-28181C7C11E1}">
      <dsp:nvSpPr>
        <dsp:cNvPr id="0" name=""/>
        <dsp:cNvSpPr/>
      </dsp:nvSpPr>
      <dsp:spPr>
        <a:xfrm>
          <a:off x="0" y="1845605"/>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Services</a:t>
          </a:r>
        </a:p>
      </dsp:txBody>
      <dsp:txXfrm>
        <a:off x="0" y="1845605"/>
        <a:ext cx="6900512" cy="368985"/>
      </dsp:txXfrm>
    </dsp:sp>
    <dsp:sp modelId="{A4110666-C4CA-411D-914E-7B8400717D1C}">
      <dsp:nvSpPr>
        <dsp:cNvPr id="0" name=""/>
        <dsp:cNvSpPr/>
      </dsp:nvSpPr>
      <dsp:spPr>
        <a:xfrm>
          <a:off x="0" y="221459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783ADC-85B9-49F4-A023-A80B98304ACB}">
      <dsp:nvSpPr>
        <dsp:cNvPr id="0" name=""/>
        <dsp:cNvSpPr/>
      </dsp:nvSpPr>
      <dsp:spPr>
        <a:xfrm>
          <a:off x="0" y="2214591"/>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Namespaces</a:t>
          </a:r>
        </a:p>
      </dsp:txBody>
      <dsp:txXfrm>
        <a:off x="0" y="2214591"/>
        <a:ext cx="6900512" cy="368985"/>
      </dsp:txXfrm>
    </dsp:sp>
    <dsp:sp modelId="{5917CC0B-0C17-4E31-8869-18B071C6107F}">
      <dsp:nvSpPr>
        <dsp:cNvPr id="0" name=""/>
        <dsp:cNvSpPr/>
      </dsp:nvSpPr>
      <dsp:spPr>
        <a:xfrm>
          <a:off x="0" y="258357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6E5D9-E2B7-4583-AF5E-79EDB3BEA108}">
      <dsp:nvSpPr>
        <dsp:cNvPr id="0" name=""/>
        <dsp:cNvSpPr/>
      </dsp:nvSpPr>
      <dsp:spPr>
        <a:xfrm>
          <a:off x="0" y="2583577"/>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Ingresses</a:t>
          </a:r>
        </a:p>
      </dsp:txBody>
      <dsp:txXfrm>
        <a:off x="0" y="2583577"/>
        <a:ext cx="6900512" cy="368985"/>
      </dsp:txXfrm>
    </dsp:sp>
    <dsp:sp modelId="{E9DCC5CB-A61D-424D-9731-5695DA3C1E0A}">
      <dsp:nvSpPr>
        <dsp:cNvPr id="0" name=""/>
        <dsp:cNvSpPr/>
      </dsp:nvSpPr>
      <dsp:spPr>
        <a:xfrm>
          <a:off x="0" y="2952563"/>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4B3DE-0719-4DEA-AF64-C837C08DE24C}">
      <dsp:nvSpPr>
        <dsp:cNvPr id="0" name=""/>
        <dsp:cNvSpPr/>
      </dsp:nvSpPr>
      <dsp:spPr>
        <a:xfrm>
          <a:off x="0" y="2952563"/>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Gateways</a:t>
          </a:r>
        </a:p>
      </dsp:txBody>
      <dsp:txXfrm>
        <a:off x="0" y="2952563"/>
        <a:ext cx="6900512" cy="368985"/>
      </dsp:txXfrm>
    </dsp:sp>
    <dsp:sp modelId="{511302B1-BAAF-4AA3-B64A-7E272DE8A4E8}">
      <dsp:nvSpPr>
        <dsp:cNvPr id="0" name=""/>
        <dsp:cNvSpPr/>
      </dsp:nvSpPr>
      <dsp:spPr>
        <a:xfrm>
          <a:off x="0" y="332154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E18E2-CF39-4C5C-9E6F-A99638ECB883}">
      <dsp:nvSpPr>
        <dsp:cNvPr id="0" name=""/>
        <dsp:cNvSpPr/>
      </dsp:nvSpPr>
      <dsp:spPr>
        <a:xfrm>
          <a:off x="0" y="3321549"/>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Service Mesh</a:t>
          </a:r>
        </a:p>
      </dsp:txBody>
      <dsp:txXfrm>
        <a:off x="0" y="3321549"/>
        <a:ext cx="6900512" cy="368985"/>
      </dsp:txXfrm>
    </dsp:sp>
    <dsp:sp modelId="{7DCBD406-B4F1-4448-B0CC-4C5BF40B684F}">
      <dsp:nvSpPr>
        <dsp:cNvPr id="0" name=""/>
        <dsp:cNvSpPr/>
      </dsp:nvSpPr>
      <dsp:spPr>
        <a:xfrm>
          <a:off x="0" y="369053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D2893C-EF84-4B3F-A958-7A73F0F5DCDF}">
      <dsp:nvSpPr>
        <dsp:cNvPr id="0" name=""/>
        <dsp:cNvSpPr/>
      </dsp:nvSpPr>
      <dsp:spPr>
        <a:xfrm>
          <a:off x="0" y="3690535"/>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Network Policies</a:t>
          </a:r>
        </a:p>
      </dsp:txBody>
      <dsp:txXfrm>
        <a:off x="0" y="3690535"/>
        <a:ext cx="6900512" cy="368985"/>
      </dsp:txXfrm>
    </dsp:sp>
    <dsp:sp modelId="{C09BE755-912F-4F7D-99DF-7186A5C5E01F}">
      <dsp:nvSpPr>
        <dsp:cNvPr id="0" name=""/>
        <dsp:cNvSpPr/>
      </dsp:nvSpPr>
      <dsp:spPr>
        <a:xfrm>
          <a:off x="0" y="405952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3EB14-A3CE-4107-9F67-A507058B151A}">
      <dsp:nvSpPr>
        <dsp:cNvPr id="0" name=""/>
        <dsp:cNvSpPr/>
      </dsp:nvSpPr>
      <dsp:spPr>
        <a:xfrm>
          <a:off x="0" y="4059521"/>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CRDs</a:t>
          </a:r>
        </a:p>
      </dsp:txBody>
      <dsp:txXfrm>
        <a:off x="0" y="4059521"/>
        <a:ext cx="6900512" cy="368985"/>
      </dsp:txXfrm>
    </dsp:sp>
    <dsp:sp modelId="{21E94A3C-8DA1-46F2-AA33-661DF0C9A6C8}">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2504E-B6B2-4A7F-9FB5-3BE30112B68F}">
      <dsp:nvSpPr>
        <dsp:cNvPr id="0" name=""/>
        <dsp:cNvSpPr/>
      </dsp:nvSpPr>
      <dsp:spPr>
        <a:xfrm>
          <a:off x="0" y="4428507"/>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Operators</a:t>
          </a:r>
        </a:p>
      </dsp:txBody>
      <dsp:txXfrm>
        <a:off x="0" y="4428507"/>
        <a:ext cx="6900512" cy="368985"/>
      </dsp:txXfrm>
    </dsp:sp>
    <dsp:sp modelId="{0C9D2F23-84BC-4128-9A96-13CB09F7380C}">
      <dsp:nvSpPr>
        <dsp:cNvPr id="0" name=""/>
        <dsp:cNvSpPr/>
      </dsp:nvSpPr>
      <dsp:spPr>
        <a:xfrm>
          <a:off x="0" y="4797493"/>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FED29-EB6B-4A84-9B64-F7F06A4BBA50}">
      <dsp:nvSpPr>
        <dsp:cNvPr id="0" name=""/>
        <dsp:cNvSpPr/>
      </dsp:nvSpPr>
      <dsp:spPr>
        <a:xfrm>
          <a:off x="0" y="4797493"/>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Mutating Webhooks</a:t>
          </a:r>
        </a:p>
      </dsp:txBody>
      <dsp:txXfrm>
        <a:off x="0" y="4797493"/>
        <a:ext cx="6900512" cy="368985"/>
      </dsp:txXfrm>
    </dsp:sp>
    <dsp:sp modelId="{601AB12E-1359-4D8A-84D2-0F98E208B281}">
      <dsp:nvSpPr>
        <dsp:cNvPr id="0" name=""/>
        <dsp:cNvSpPr/>
      </dsp:nvSpPr>
      <dsp:spPr>
        <a:xfrm>
          <a:off x="0" y="516647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BB3B0F-0246-4D69-9F20-36B628613F8A}">
      <dsp:nvSpPr>
        <dsp:cNvPr id="0" name=""/>
        <dsp:cNvSpPr/>
      </dsp:nvSpPr>
      <dsp:spPr>
        <a:xfrm>
          <a:off x="0" y="5166479"/>
          <a:ext cx="6900512" cy="368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Log Aggregation</a:t>
          </a:r>
        </a:p>
      </dsp:txBody>
      <dsp:txXfrm>
        <a:off x="0" y="5166479"/>
        <a:ext cx="6900512" cy="368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46755-4FD5-4959-8A46-6351342B0540}">
      <dsp:nvSpPr>
        <dsp:cNvPr id="0" name=""/>
        <dsp:cNvSpPr/>
      </dsp:nvSpPr>
      <dsp:spPr>
        <a:xfrm>
          <a:off x="16324" y="891035"/>
          <a:ext cx="413367" cy="413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1BE53-85D9-4C30-9F6C-31AC56971669}">
      <dsp:nvSpPr>
        <dsp:cNvPr id="0" name=""/>
        <dsp:cNvSpPr/>
      </dsp:nvSpPr>
      <dsp:spPr>
        <a:xfrm>
          <a:off x="16324"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Just-In-Time-Learning slow – asymmetric gains from pre-study</a:t>
          </a:r>
        </a:p>
      </dsp:txBody>
      <dsp:txXfrm>
        <a:off x="16324" y="1408063"/>
        <a:ext cx="1181049" cy="1372881"/>
      </dsp:txXfrm>
    </dsp:sp>
    <dsp:sp modelId="{54B35081-9E6C-4818-BD7B-25B9A744756A}">
      <dsp:nvSpPr>
        <dsp:cNvPr id="0" name=""/>
        <dsp:cNvSpPr/>
      </dsp:nvSpPr>
      <dsp:spPr>
        <a:xfrm>
          <a:off x="16324"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CNCF certs are worth it (CKA, CKAD, CKS)</a:t>
          </a:r>
        </a:p>
      </dsp:txBody>
      <dsp:txXfrm>
        <a:off x="16324" y="2829160"/>
        <a:ext cx="1181049" cy="472609"/>
      </dsp:txXfrm>
    </dsp:sp>
    <dsp:sp modelId="{DD1F4764-FE8A-4F94-97DA-D789E77FE937}">
      <dsp:nvSpPr>
        <dsp:cNvPr id="0" name=""/>
        <dsp:cNvSpPr/>
      </dsp:nvSpPr>
      <dsp:spPr>
        <a:xfrm>
          <a:off x="1404057" y="891035"/>
          <a:ext cx="413367" cy="413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9224F-7F37-47BB-8890-6F0D0B613D79}">
      <dsp:nvSpPr>
        <dsp:cNvPr id="0" name=""/>
        <dsp:cNvSpPr/>
      </dsp:nvSpPr>
      <dsp:spPr>
        <a:xfrm>
          <a:off x="1404057"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Read the official docs – not blogs/YouTube videos</a:t>
          </a:r>
        </a:p>
      </dsp:txBody>
      <dsp:txXfrm>
        <a:off x="1404057" y="1408063"/>
        <a:ext cx="1181049" cy="1372881"/>
      </dsp:txXfrm>
    </dsp:sp>
    <dsp:sp modelId="{FFEDBD38-2894-4060-BFBB-A283F1A3585F}">
      <dsp:nvSpPr>
        <dsp:cNvPr id="0" name=""/>
        <dsp:cNvSpPr/>
      </dsp:nvSpPr>
      <dsp:spPr>
        <a:xfrm>
          <a:off x="1404057"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8E9E0FEA-013F-43B5-B67F-2A6F53C3A886}">
      <dsp:nvSpPr>
        <dsp:cNvPr id="0" name=""/>
        <dsp:cNvSpPr/>
      </dsp:nvSpPr>
      <dsp:spPr>
        <a:xfrm>
          <a:off x="2791790" y="891035"/>
          <a:ext cx="413367" cy="413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B7BD2C-CEC9-4721-A7D8-13AE6D96587D}">
      <dsp:nvSpPr>
        <dsp:cNvPr id="0" name=""/>
        <dsp:cNvSpPr/>
      </dsp:nvSpPr>
      <dsp:spPr>
        <a:xfrm>
          <a:off x="2791790"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Be on team with Linux, Networking, Security, K8s, and SWEs</a:t>
          </a:r>
        </a:p>
      </dsp:txBody>
      <dsp:txXfrm>
        <a:off x="2791790" y="1408063"/>
        <a:ext cx="1181049" cy="1372881"/>
      </dsp:txXfrm>
    </dsp:sp>
    <dsp:sp modelId="{DB29ED09-DA88-438A-B3B1-B7237CDC65C4}">
      <dsp:nvSpPr>
        <dsp:cNvPr id="0" name=""/>
        <dsp:cNvSpPr/>
      </dsp:nvSpPr>
      <dsp:spPr>
        <a:xfrm>
          <a:off x="2791790"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4285E6A2-4B27-405B-895E-A4E5A80CE4D2}">
      <dsp:nvSpPr>
        <dsp:cNvPr id="0" name=""/>
        <dsp:cNvSpPr/>
      </dsp:nvSpPr>
      <dsp:spPr>
        <a:xfrm>
          <a:off x="4179523" y="891035"/>
          <a:ext cx="413367" cy="4133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8E1E4-9725-454D-A9E5-D329D8A51DA9}">
      <dsp:nvSpPr>
        <dsp:cNvPr id="0" name=""/>
        <dsp:cNvSpPr/>
      </dsp:nvSpPr>
      <dsp:spPr>
        <a:xfrm>
          <a:off x="4179523"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Write to stay sane</a:t>
          </a:r>
        </a:p>
      </dsp:txBody>
      <dsp:txXfrm>
        <a:off x="4179523" y="1408063"/>
        <a:ext cx="1181049" cy="1372881"/>
      </dsp:txXfrm>
    </dsp:sp>
    <dsp:sp modelId="{EA908245-2DD0-479D-AD21-7FDF266C9F67}">
      <dsp:nvSpPr>
        <dsp:cNvPr id="0" name=""/>
        <dsp:cNvSpPr/>
      </dsp:nvSpPr>
      <dsp:spPr>
        <a:xfrm>
          <a:off x="4179523"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349887BE-8568-45FD-8AB4-5ADD7E02C70B}">
      <dsp:nvSpPr>
        <dsp:cNvPr id="0" name=""/>
        <dsp:cNvSpPr/>
      </dsp:nvSpPr>
      <dsp:spPr>
        <a:xfrm>
          <a:off x="5567256" y="891035"/>
          <a:ext cx="413367" cy="4133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F5550-34E8-4014-8983-51CE038189F8}">
      <dsp:nvSpPr>
        <dsp:cNvPr id="0" name=""/>
        <dsp:cNvSpPr/>
      </dsp:nvSpPr>
      <dsp:spPr>
        <a:xfrm>
          <a:off x="5567256"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Walk away</a:t>
          </a:r>
        </a:p>
      </dsp:txBody>
      <dsp:txXfrm>
        <a:off x="5567256" y="1408063"/>
        <a:ext cx="1181049" cy="1372881"/>
      </dsp:txXfrm>
    </dsp:sp>
    <dsp:sp modelId="{91D98102-770B-4B57-8D2E-E45EFD3B80FA}">
      <dsp:nvSpPr>
        <dsp:cNvPr id="0" name=""/>
        <dsp:cNvSpPr/>
      </dsp:nvSpPr>
      <dsp:spPr>
        <a:xfrm>
          <a:off x="5567256"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3A733CDD-D0B8-4C30-9C76-2F505FB8637F}">
      <dsp:nvSpPr>
        <dsp:cNvPr id="0" name=""/>
        <dsp:cNvSpPr/>
      </dsp:nvSpPr>
      <dsp:spPr>
        <a:xfrm>
          <a:off x="6954989" y="891035"/>
          <a:ext cx="413367" cy="4133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D51EB6-A8DE-4343-AB03-06E000A2CDD6}">
      <dsp:nvSpPr>
        <dsp:cNvPr id="0" name=""/>
        <dsp:cNvSpPr/>
      </dsp:nvSpPr>
      <dsp:spPr>
        <a:xfrm>
          <a:off x="6954989"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Go through </a:t>
          </a:r>
          <a:r>
            <a:rPr lang="en-US" sz="1400" kern="1200">
              <a:hlinkClick xmlns:r="http://schemas.openxmlformats.org/officeDocument/2006/relationships" r:id="rId13"/>
            </a:rPr>
            <a:t>troubleshooting checklist</a:t>
          </a:r>
          <a:endParaRPr lang="en-US" sz="1400" kern="1200"/>
        </a:p>
      </dsp:txBody>
      <dsp:txXfrm>
        <a:off x="6954989" y="1408063"/>
        <a:ext cx="1181049" cy="1372881"/>
      </dsp:txXfrm>
    </dsp:sp>
    <dsp:sp modelId="{F6498906-1B46-4C1E-99AF-F44D01BE4607}">
      <dsp:nvSpPr>
        <dsp:cNvPr id="0" name=""/>
        <dsp:cNvSpPr/>
      </dsp:nvSpPr>
      <dsp:spPr>
        <a:xfrm>
          <a:off x="6954989"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2F6B444A-6A97-4AD0-8B10-55BB2A06D198}">
      <dsp:nvSpPr>
        <dsp:cNvPr id="0" name=""/>
        <dsp:cNvSpPr/>
      </dsp:nvSpPr>
      <dsp:spPr>
        <a:xfrm>
          <a:off x="8342722" y="891035"/>
          <a:ext cx="413367" cy="413367"/>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7E9E8-3E76-436F-8200-04568D36A660}">
      <dsp:nvSpPr>
        <dsp:cNvPr id="0" name=""/>
        <dsp:cNvSpPr/>
      </dsp:nvSpPr>
      <dsp:spPr>
        <a:xfrm>
          <a:off x="8342722"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Ask ChatGPT to read the logs and suggest</a:t>
          </a:r>
        </a:p>
      </dsp:txBody>
      <dsp:txXfrm>
        <a:off x="8342722" y="1408063"/>
        <a:ext cx="1181049" cy="1372881"/>
      </dsp:txXfrm>
    </dsp:sp>
    <dsp:sp modelId="{8FBF2ADA-9E5B-4907-831E-792BCD73A36F}">
      <dsp:nvSpPr>
        <dsp:cNvPr id="0" name=""/>
        <dsp:cNvSpPr/>
      </dsp:nvSpPr>
      <dsp:spPr>
        <a:xfrm>
          <a:off x="8342722"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 modelId="{0842071B-0F25-4B03-83F3-EF0069C3E0F4}">
      <dsp:nvSpPr>
        <dsp:cNvPr id="0" name=""/>
        <dsp:cNvSpPr/>
      </dsp:nvSpPr>
      <dsp:spPr>
        <a:xfrm>
          <a:off x="9730454" y="891035"/>
          <a:ext cx="413367" cy="413367"/>
        </a:xfrm>
        <a:prstGeom prst="rect">
          <a:avLst/>
        </a:prstGeom>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573BA-75B4-406B-89D7-D27DB305BA3F}">
      <dsp:nvSpPr>
        <dsp:cNvPr id="0" name=""/>
        <dsp:cNvSpPr/>
      </dsp:nvSpPr>
      <dsp:spPr>
        <a:xfrm>
          <a:off x="9730454" y="1408063"/>
          <a:ext cx="1181049" cy="1372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Last 3 weeks were getting HA-valkey setup and integrated – it’s hard for everyone</a:t>
          </a:r>
        </a:p>
      </dsp:txBody>
      <dsp:txXfrm>
        <a:off x="9730454" y="1408063"/>
        <a:ext cx="1181049" cy="1372881"/>
      </dsp:txXfrm>
    </dsp:sp>
    <dsp:sp modelId="{674BBA40-15BD-4E02-A744-B0F7F5FD868A}">
      <dsp:nvSpPr>
        <dsp:cNvPr id="0" name=""/>
        <dsp:cNvSpPr/>
      </dsp:nvSpPr>
      <dsp:spPr>
        <a:xfrm>
          <a:off x="9730454" y="2829160"/>
          <a:ext cx="1181049" cy="47260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7C16E-D564-4A3E-9284-02BA7C743938}">
      <dsp:nvSpPr>
        <dsp:cNvPr id="0" name=""/>
        <dsp:cNvSpPr/>
      </dsp:nvSpPr>
      <dsp:spPr>
        <a:xfrm>
          <a:off x="3496905" y="2098"/>
          <a:ext cx="3934018" cy="100930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Acorn Labs’ Acorns</a:t>
          </a:r>
        </a:p>
      </dsp:txBody>
      <dsp:txXfrm>
        <a:off x="3546175" y="51368"/>
        <a:ext cx="3835478" cy="910763"/>
      </dsp:txXfrm>
    </dsp:sp>
    <dsp:sp modelId="{6F92638D-AAA1-4B73-A2A5-80AA87511B09}">
      <dsp:nvSpPr>
        <dsp:cNvPr id="0" name=""/>
        <dsp:cNvSpPr/>
      </dsp:nvSpPr>
      <dsp:spPr>
        <a:xfrm>
          <a:off x="3496905" y="1061866"/>
          <a:ext cx="3934018" cy="1009303"/>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Serverless</a:t>
          </a:r>
        </a:p>
      </dsp:txBody>
      <dsp:txXfrm>
        <a:off x="3546175" y="1111136"/>
        <a:ext cx="3835478" cy="910763"/>
      </dsp:txXfrm>
    </dsp:sp>
    <dsp:sp modelId="{735EECDF-E52A-4A6A-9CAD-40267031935E}">
      <dsp:nvSpPr>
        <dsp:cNvPr id="0" name=""/>
        <dsp:cNvSpPr/>
      </dsp:nvSpPr>
      <dsp:spPr>
        <a:xfrm>
          <a:off x="3496905" y="2121635"/>
          <a:ext cx="3934018" cy="1009303"/>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UDS</a:t>
          </a:r>
        </a:p>
      </dsp:txBody>
      <dsp:txXfrm>
        <a:off x="3546175" y="2170905"/>
        <a:ext cx="3835478" cy="910763"/>
      </dsp:txXfrm>
    </dsp:sp>
    <dsp:sp modelId="{4B4C97F4-0C65-4B61-B2A0-4BC6521C7096}">
      <dsp:nvSpPr>
        <dsp:cNvPr id="0" name=""/>
        <dsp:cNvSpPr/>
      </dsp:nvSpPr>
      <dsp:spPr>
        <a:xfrm>
          <a:off x="3496905" y="3181403"/>
          <a:ext cx="3934018" cy="100930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RedHat Openshift</a:t>
          </a:r>
        </a:p>
      </dsp:txBody>
      <dsp:txXfrm>
        <a:off x="3546175" y="3230673"/>
        <a:ext cx="3835478" cy="91076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28D69-478D-49C6-9A15-55087DFC2379}"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43A75-C28C-4E66-BE41-318E431A7B34}" type="slidenum">
              <a:rPr lang="en-US" smtClean="0"/>
              <a:t>‹#›</a:t>
            </a:fld>
            <a:endParaRPr lang="en-US"/>
          </a:p>
        </p:txBody>
      </p:sp>
    </p:spTree>
    <p:extLst>
      <p:ext uri="{BB962C8B-B14F-4D97-AF65-F5344CB8AC3E}">
        <p14:creationId xmlns:p14="http://schemas.microsoft.com/office/powerpoint/2010/main" val="303136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udedad.com/products/couple-more-days-construction-safety-gre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shirt fits the house projects, and sometimes feels like it fits platform engineering too.</a:t>
            </a:r>
          </a:p>
          <a:p>
            <a:endParaRPr lang="en-US" dirty="0"/>
          </a:p>
          <a:p>
            <a:r>
              <a:rPr lang="en-US" dirty="0"/>
              <a:t>Credit:  </a:t>
            </a:r>
            <a:r>
              <a:rPr lang="en-US" dirty="0">
                <a:hlinkClick r:id="rId3"/>
              </a:rPr>
              <a:t>Couple More Days Construction - Safety Green Tee – Dude Dad</a:t>
            </a:r>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2</a:t>
            </a:fld>
            <a:endParaRPr lang="en-US"/>
          </a:p>
        </p:txBody>
      </p:sp>
    </p:spTree>
    <p:extLst>
      <p:ext uri="{BB962C8B-B14F-4D97-AF65-F5344CB8AC3E}">
        <p14:creationId xmlns:p14="http://schemas.microsoft.com/office/powerpoint/2010/main" val="36523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want the cloud to be ethereal to you – and I think I can fix that some by addressing these shortfalls:</a:t>
            </a:r>
          </a:p>
          <a:p>
            <a:endParaRPr lang="en-US" dirty="0"/>
          </a:p>
          <a:p>
            <a:r>
              <a:rPr lang="en-US" dirty="0"/>
              <a:t>Hello-world tutorials focus on “getting something working” at the expense of understanding</a:t>
            </a:r>
          </a:p>
          <a:p>
            <a:endParaRPr lang="en-US" dirty="0"/>
          </a:p>
          <a:p>
            <a:r>
              <a:rPr lang="en-US" dirty="0"/>
              <a:t>Tutorials in general seem focused on the non-technical audience, introduce from basics instead of analogy to common knowledge.</a:t>
            </a:r>
          </a:p>
          <a:p>
            <a:endParaRPr lang="en-US" dirty="0"/>
          </a:p>
          <a:p>
            <a:r>
              <a:rPr lang="en-US" dirty="0"/>
              <a:t>My approach: explain Kubernetes by analogy with Operating Systems</a:t>
            </a:r>
          </a:p>
        </p:txBody>
      </p:sp>
      <p:sp>
        <p:nvSpPr>
          <p:cNvPr id="4" name="Slide Number Placeholder 3"/>
          <p:cNvSpPr>
            <a:spLocks noGrp="1"/>
          </p:cNvSpPr>
          <p:nvPr>
            <p:ph type="sldNum" sz="quarter" idx="5"/>
          </p:nvPr>
        </p:nvSpPr>
        <p:spPr/>
        <p:txBody>
          <a:bodyPr/>
          <a:lstStyle/>
          <a:p>
            <a:fld id="{B3B43A75-C28C-4E66-BE41-318E431A7B34}" type="slidenum">
              <a:rPr lang="en-US" smtClean="0"/>
              <a:t>3</a:t>
            </a:fld>
            <a:endParaRPr lang="en-US"/>
          </a:p>
        </p:txBody>
      </p:sp>
    </p:spTree>
    <p:extLst>
      <p:ext uri="{BB962C8B-B14F-4D97-AF65-F5344CB8AC3E}">
        <p14:creationId xmlns:p14="http://schemas.microsoft.com/office/powerpoint/2010/main" val="143237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Turn stuff on, off, restart it, always start it on startup, etc.</a:t>
            </a:r>
          </a:p>
          <a:p>
            <a:pPr marL="228600" indent="-228600">
              <a:buAutoNum type="arabicPeriod"/>
            </a:pPr>
            <a:r>
              <a:rPr lang="en-US" dirty="0"/>
              <a:t>Allocate RAM, Processor time, manage Disk I/O</a:t>
            </a:r>
          </a:p>
          <a:p>
            <a:pPr marL="228600" indent="-228600">
              <a:buAutoNum type="arabicPeriod"/>
            </a:pPr>
            <a:r>
              <a:rPr lang="en-US" dirty="0"/>
              <a:t>Pipes, shared files (with locks)</a:t>
            </a:r>
          </a:p>
        </p:txBody>
      </p:sp>
      <p:sp>
        <p:nvSpPr>
          <p:cNvPr id="4" name="Slide Number Placeholder 3"/>
          <p:cNvSpPr>
            <a:spLocks noGrp="1"/>
          </p:cNvSpPr>
          <p:nvPr>
            <p:ph type="sldNum" sz="quarter" idx="5"/>
          </p:nvPr>
        </p:nvSpPr>
        <p:spPr/>
        <p:txBody>
          <a:bodyPr/>
          <a:lstStyle/>
          <a:p>
            <a:fld id="{B3B43A75-C28C-4E66-BE41-318E431A7B34}" type="slidenum">
              <a:rPr lang="en-US" smtClean="0"/>
              <a:t>4</a:t>
            </a:fld>
            <a:endParaRPr lang="en-US"/>
          </a:p>
        </p:txBody>
      </p:sp>
    </p:spTree>
    <p:extLst>
      <p:ext uri="{BB962C8B-B14F-4D97-AF65-F5344CB8AC3E}">
        <p14:creationId xmlns:p14="http://schemas.microsoft.com/office/powerpoint/2010/main" val="31323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6</a:t>
            </a:fld>
            <a:endParaRPr lang="en-US"/>
          </a:p>
        </p:txBody>
      </p:sp>
    </p:spTree>
    <p:extLst>
      <p:ext uri="{BB962C8B-B14F-4D97-AF65-F5344CB8AC3E}">
        <p14:creationId xmlns:p14="http://schemas.microsoft.com/office/powerpoint/2010/main" val="303263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8</a:t>
            </a:fld>
            <a:endParaRPr lang="en-US"/>
          </a:p>
        </p:txBody>
      </p:sp>
    </p:spTree>
    <p:extLst>
      <p:ext uri="{BB962C8B-B14F-4D97-AF65-F5344CB8AC3E}">
        <p14:creationId xmlns:p14="http://schemas.microsoft.com/office/powerpoint/2010/main" val="249221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buy it unless you’re making your money at it.</a:t>
            </a:r>
          </a:p>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9</a:t>
            </a:fld>
            <a:endParaRPr lang="en-US"/>
          </a:p>
        </p:txBody>
      </p:sp>
    </p:spTree>
    <p:extLst>
      <p:ext uri="{BB962C8B-B14F-4D97-AF65-F5344CB8AC3E}">
        <p14:creationId xmlns:p14="http://schemas.microsoft.com/office/powerpoint/2010/main" val="3561950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Acorns are supposed to make it simple down to the level of docker compose. Haven’t tried them yet, have a friend working there. K8s is believed to certainly not be going away, but may become beneath what </a:t>
            </a:r>
            <a:r>
              <a:rPr lang="en-US" dirty="0" err="1"/>
              <a:t>devs</a:t>
            </a:r>
            <a:r>
              <a:rPr lang="en-US" dirty="0"/>
              <a:t> experience day-to-day, Acorn is an attempt at that.</a:t>
            </a:r>
          </a:p>
          <a:p>
            <a:endParaRPr lang="en-US" dirty="0"/>
          </a:p>
          <a:p>
            <a:r>
              <a:rPr lang="en-US" dirty="0"/>
              <a:t>Especially with the awful way people tend to practice “microservices”, many teams would really do better with serverless. Can do it on a cloud provider or use serverless on K8s.</a:t>
            </a:r>
          </a:p>
          <a:p>
            <a:endParaRPr lang="en-US" dirty="0"/>
          </a:p>
          <a:p>
            <a:r>
              <a:rPr lang="en-US" dirty="0"/>
              <a:t>Not to hawk my product, but the point of the Unicorn Delivery Service is to provide a way to get an application working in a fully hardened cluster, with all the network rules, software verifiable policy adherence, across the DoD. We will never have the amount of talent and funds we need for everyone to re-do this on their own. And it’s so simple, until it isn’t, and you lose three weeks just getting one part of one HA config integrated. To do everything we need to do, the system must get very complex. This complexity is below the value line for most, and our stuff is open source anyway.</a:t>
            </a:r>
          </a:p>
          <a:p>
            <a:endParaRPr lang="en-US" dirty="0"/>
          </a:p>
          <a:p>
            <a:r>
              <a:rPr lang="en-US" dirty="0"/>
              <a:t>Not seriously recommending RedHat </a:t>
            </a:r>
            <a:r>
              <a:rPr lang="en-US" dirty="0" err="1"/>
              <a:t>Openshift</a:t>
            </a:r>
            <a:r>
              <a:rPr lang="en-US" dirty="0"/>
              <a:t>, everyone I’ve talked to has hated it. Pricing according to one sub was based on number of namespaces, which is ridiculous.</a:t>
            </a:r>
          </a:p>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11</a:t>
            </a:fld>
            <a:endParaRPr lang="en-US"/>
          </a:p>
        </p:txBody>
      </p:sp>
    </p:spTree>
    <p:extLst>
      <p:ext uri="{BB962C8B-B14F-4D97-AF65-F5344CB8AC3E}">
        <p14:creationId xmlns:p14="http://schemas.microsoft.com/office/powerpoint/2010/main" val="196104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B43A75-C28C-4E66-BE41-318E431A7B34}" type="slidenum">
              <a:rPr lang="en-US" smtClean="0"/>
              <a:t>12</a:t>
            </a:fld>
            <a:endParaRPr lang="en-US"/>
          </a:p>
        </p:txBody>
      </p:sp>
    </p:spTree>
    <p:extLst>
      <p:ext uri="{BB962C8B-B14F-4D97-AF65-F5344CB8AC3E}">
        <p14:creationId xmlns:p14="http://schemas.microsoft.com/office/powerpoint/2010/main" val="376976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of course, Kubernetes</a:t>
            </a:r>
          </a:p>
        </p:txBody>
      </p:sp>
      <p:sp>
        <p:nvSpPr>
          <p:cNvPr id="4" name="Slide Number Placeholder 3"/>
          <p:cNvSpPr>
            <a:spLocks noGrp="1"/>
          </p:cNvSpPr>
          <p:nvPr>
            <p:ph type="sldNum" sz="quarter" idx="5"/>
          </p:nvPr>
        </p:nvSpPr>
        <p:spPr/>
        <p:txBody>
          <a:bodyPr/>
          <a:lstStyle/>
          <a:p>
            <a:fld id="{B3B43A75-C28C-4E66-BE41-318E431A7B34}" type="slidenum">
              <a:rPr lang="en-US" smtClean="0"/>
              <a:t>13</a:t>
            </a:fld>
            <a:endParaRPr lang="en-US"/>
          </a:p>
        </p:txBody>
      </p:sp>
    </p:spTree>
    <p:extLst>
      <p:ext uri="{BB962C8B-B14F-4D97-AF65-F5344CB8AC3E}">
        <p14:creationId xmlns:p14="http://schemas.microsoft.com/office/powerpoint/2010/main" val="358402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B61C-48CE-E9B5-A5B0-8964F3F5A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82540-FF0D-D5A2-EB4C-3D015FF9D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49A51-3FEE-AFA3-44B7-16E7C5D33E29}"/>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9B40BFBD-2265-D5DE-EC2A-2493EEFD3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FC1E4-ECA5-3E58-CE40-B489F0CA4984}"/>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178559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9EAE-60CE-9291-C287-DE755EADEE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C7BE1C-33CD-CB00-0020-2A3D47010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51716-2C3A-314F-9AC6-537459F136F5}"/>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48D2FAB5-EA5D-7A3B-45C1-C167EFA72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036A4-F9C7-4AEB-1088-D0F5E61D8DC0}"/>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217443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3A52A3-753C-0D16-C1A7-8ADD26A43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D2BEA-39FE-1264-10CA-0F7B3FF95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8BB1A-43D7-5CDE-2172-C71CA30BEA0D}"/>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3C156750-C691-C664-6816-DA68691F9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44BFC-8BEA-7CBA-A9B6-ACA6E84AD484}"/>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5591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4C46-53C8-E947-0A6C-06B320108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02FB6-72D2-37E7-0B12-0DB97C55B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11062-B1E8-08A1-38C4-6C3FE4952E4E}"/>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DE230B1A-7C87-A247-7FE8-D4389F7B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13ED9-095A-9EA2-463F-FD0555DBF887}"/>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216365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1969-E70C-1C13-B48C-346B4C781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E4918E-E1EE-3982-7C19-114A696DFD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B2ECD-4671-B061-01A9-DD2F7EE8051B}"/>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79CAD98F-B5B3-3DC4-D253-4A7431D02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3A4E-102F-2993-2179-2C3B8E305696}"/>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15068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7EC6-3EF4-979A-3BF9-02CE035E4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6004B-F66F-4C69-BF7F-279E6B6A2E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4415CD-D2A5-3747-F68A-E04F4F748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A03B5-D75D-9A82-2962-89662101AA3C}"/>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6" name="Footer Placeholder 5">
            <a:extLst>
              <a:ext uri="{FF2B5EF4-FFF2-40B4-BE49-F238E27FC236}">
                <a16:creationId xmlns:a16="http://schemas.microsoft.com/office/drawing/2014/main" id="{5BF19B7B-7FEF-2BA1-CDCA-4DF57485B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3311B-58C4-AD69-9C1D-2B76C3E92907}"/>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44391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663-EE7C-4C0F-8EC8-F5A6ED9F9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879B2-DD47-8017-193F-CA235EB30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24BFF-DC0E-C27F-F840-AE0435E414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52C41-0141-418D-C14C-B66B09AD9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FAFCFB-747D-05E9-5CBE-4018A3FE0B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6FBA7-90FC-D356-56CD-CEDFD08031FF}"/>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8" name="Footer Placeholder 7">
            <a:extLst>
              <a:ext uri="{FF2B5EF4-FFF2-40B4-BE49-F238E27FC236}">
                <a16:creationId xmlns:a16="http://schemas.microsoft.com/office/drawing/2014/main" id="{A905B29F-0CBB-F4B6-AEAD-B6BC9976B4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EE172-AB02-DD56-CFE4-7201C46EB826}"/>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34604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92C-BF8F-3E36-198D-6A134411F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25EC27-3221-0BB6-CB8C-ADF8CE0D5844}"/>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4" name="Footer Placeholder 3">
            <a:extLst>
              <a:ext uri="{FF2B5EF4-FFF2-40B4-BE49-F238E27FC236}">
                <a16:creationId xmlns:a16="http://schemas.microsoft.com/office/drawing/2014/main" id="{71E6EEF2-E614-C8D3-6F7F-390FA2D97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ADBA70-036A-E7DB-8E64-78A579B854AF}"/>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367368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FF910-4EBF-3C6D-F5C9-41A7FCBB91D7}"/>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3" name="Footer Placeholder 2">
            <a:extLst>
              <a:ext uri="{FF2B5EF4-FFF2-40B4-BE49-F238E27FC236}">
                <a16:creationId xmlns:a16="http://schemas.microsoft.com/office/drawing/2014/main" id="{1AEBC659-EA72-4B47-8303-26A38731BA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B1C19-B88D-A826-EECF-B0F3B6CF0068}"/>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260435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A2FA-526C-5494-FF79-18AE445E0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A6C8FB-DA3D-7174-141C-8F192BA66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C864A-FC4E-2C04-FB93-308A90AC9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D33A-28A8-D0A1-7320-18193381AE64}"/>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6" name="Footer Placeholder 5">
            <a:extLst>
              <a:ext uri="{FF2B5EF4-FFF2-40B4-BE49-F238E27FC236}">
                <a16:creationId xmlns:a16="http://schemas.microsoft.com/office/drawing/2014/main" id="{8B407BFB-8BD3-73F3-1A64-D2B008FC8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2D9F-2C78-5A88-7963-D14F49437A31}"/>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6022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71D2-A3BB-4705-9AF8-430ACB93B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9A9A6-9F2C-E5D1-D08B-BA1973C4E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D672D-0280-DCB1-B7EB-260CF0227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3D8DD-B5CF-4BB9-9929-C4B81244CEDB}"/>
              </a:ext>
            </a:extLst>
          </p:cNvPr>
          <p:cNvSpPr>
            <a:spLocks noGrp="1"/>
          </p:cNvSpPr>
          <p:nvPr>
            <p:ph type="dt" sz="half" idx="10"/>
          </p:nvPr>
        </p:nvSpPr>
        <p:spPr/>
        <p:txBody>
          <a:bodyPr/>
          <a:lstStyle/>
          <a:p>
            <a:fld id="{53DB8CDF-6A75-478B-89E8-ACB2333B57DE}" type="datetimeFigureOut">
              <a:rPr lang="en-US" smtClean="0"/>
              <a:t>12/7/2024</a:t>
            </a:fld>
            <a:endParaRPr lang="en-US"/>
          </a:p>
        </p:txBody>
      </p:sp>
      <p:sp>
        <p:nvSpPr>
          <p:cNvPr id="6" name="Footer Placeholder 5">
            <a:extLst>
              <a:ext uri="{FF2B5EF4-FFF2-40B4-BE49-F238E27FC236}">
                <a16:creationId xmlns:a16="http://schemas.microsoft.com/office/drawing/2014/main" id="{603048FE-6269-A4C4-1F2E-6E3CB344E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3EFDA-B685-4000-CDD7-D62A324E6A6C}"/>
              </a:ext>
            </a:extLst>
          </p:cNvPr>
          <p:cNvSpPr>
            <a:spLocks noGrp="1"/>
          </p:cNvSpPr>
          <p:nvPr>
            <p:ph type="sldNum" sz="quarter" idx="12"/>
          </p:nvPr>
        </p:nvSpPr>
        <p:spPr/>
        <p:txBody>
          <a:bodyPr/>
          <a:lstStyle/>
          <a:p>
            <a:fld id="{8E0132DF-9F0F-4FA0-AFBA-EE3FCBFC3292}" type="slidenum">
              <a:rPr lang="en-US" smtClean="0"/>
              <a:t>‹#›</a:t>
            </a:fld>
            <a:endParaRPr lang="en-US"/>
          </a:p>
        </p:txBody>
      </p:sp>
    </p:spTree>
    <p:extLst>
      <p:ext uri="{BB962C8B-B14F-4D97-AF65-F5344CB8AC3E}">
        <p14:creationId xmlns:p14="http://schemas.microsoft.com/office/powerpoint/2010/main" val="34245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806A2-1367-9444-A8F7-380229EAF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A7084C-5DE3-31B8-0092-681C00B0D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E99D7-421D-5345-EB07-D306B9FE7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DB8CDF-6A75-478B-89E8-ACB2333B57DE}" type="datetimeFigureOut">
              <a:rPr lang="en-US" smtClean="0"/>
              <a:t>12/7/2024</a:t>
            </a:fld>
            <a:endParaRPr lang="en-US"/>
          </a:p>
        </p:txBody>
      </p:sp>
      <p:sp>
        <p:nvSpPr>
          <p:cNvPr id="5" name="Footer Placeholder 4">
            <a:extLst>
              <a:ext uri="{FF2B5EF4-FFF2-40B4-BE49-F238E27FC236}">
                <a16:creationId xmlns:a16="http://schemas.microsoft.com/office/drawing/2014/main" id="{DBFAD14B-9E48-E91C-D3C9-53BF39A1B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A57586-724B-01FF-4B68-A65921B10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0132DF-9F0F-4FA0-AFBA-EE3FCBFC3292}" type="slidenum">
              <a:rPr lang="en-US" smtClean="0"/>
              <a:t>‹#›</a:t>
            </a:fld>
            <a:endParaRPr lang="en-US"/>
          </a:p>
        </p:txBody>
      </p:sp>
    </p:spTree>
    <p:extLst>
      <p:ext uri="{BB962C8B-B14F-4D97-AF65-F5344CB8AC3E}">
        <p14:creationId xmlns:p14="http://schemas.microsoft.com/office/powerpoint/2010/main" val="423242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1F6B534-1934-1305-8C6D-D2742A798C51}"/>
              </a:ext>
            </a:extLst>
          </p:cNvPr>
          <p:cNvSpPr>
            <a:spLocks noGrp="1"/>
          </p:cNvSpPr>
          <p:nvPr>
            <p:ph type="ctrTitle"/>
          </p:nvPr>
        </p:nvSpPr>
        <p:spPr>
          <a:xfrm>
            <a:off x="648037" y="1298448"/>
            <a:ext cx="5895178" cy="4099642"/>
          </a:xfrm>
        </p:spPr>
        <p:txBody>
          <a:bodyPr anchor="b">
            <a:normAutofit/>
          </a:bodyPr>
          <a:lstStyle/>
          <a:p>
            <a:pPr algn="l"/>
            <a:r>
              <a:rPr lang="en-US" sz="6600">
                <a:solidFill>
                  <a:srgbClr val="FFFFFF"/>
                </a:solidFill>
              </a:rPr>
              <a:t>Kubernetes</a:t>
            </a:r>
          </a:p>
        </p:txBody>
      </p:sp>
      <p:sp>
        <p:nvSpPr>
          <p:cNvPr id="3" name="Subtitle 2">
            <a:extLst>
              <a:ext uri="{FF2B5EF4-FFF2-40B4-BE49-F238E27FC236}">
                <a16:creationId xmlns:a16="http://schemas.microsoft.com/office/drawing/2014/main" id="{E0E76E99-08FC-9CBE-EAB0-49B3A0F4B624}"/>
              </a:ext>
            </a:extLst>
          </p:cNvPr>
          <p:cNvSpPr>
            <a:spLocks noGrp="1"/>
          </p:cNvSpPr>
          <p:nvPr>
            <p:ph type="subTitle" idx="1"/>
          </p:nvPr>
        </p:nvSpPr>
        <p:spPr>
          <a:xfrm>
            <a:off x="7848600" y="1122363"/>
            <a:ext cx="3505200" cy="4269549"/>
          </a:xfrm>
        </p:spPr>
        <p:txBody>
          <a:bodyPr anchor="b">
            <a:normAutofit/>
          </a:bodyPr>
          <a:lstStyle/>
          <a:p>
            <a:pPr algn="l"/>
            <a:r>
              <a:rPr lang="en-US" dirty="0"/>
              <a:t>For a Technical Audience</a:t>
            </a:r>
            <a:endParaRPr lang="en-US"/>
          </a:p>
        </p:txBody>
      </p:sp>
      <p:sp>
        <p:nvSpPr>
          <p:cNvPr id="1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43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129A78C-C1A3-DB02-6D27-AC26C40D26F3}"/>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Noob Mistakes</a:t>
            </a:r>
          </a:p>
        </p:txBody>
      </p:sp>
      <p:sp>
        <p:nvSpPr>
          <p:cNvPr id="3" name="Content Placeholder 2">
            <a:extLst>
              <a:ext uri="{FF2B5EF4-FFF2-40B4-BE49-F238E27FC236}">
                <a16:creationId xmlns:a16="http://schemas.microsoft.com/office/drawing/2014/main" id="{F68CF4C9-8D5F-2A84-CDD2-EE844A7E86E5}"/>
              </a:ext>
            </a:extLst>
          </p:cNvPr>
          <p:cNvSpPr>
            <a:spLocks noGrp="1"/>
          </p:cNvSpPr>
          <p:nvPr>
            <p:ph idx="1"/>
          </p:nvPr>
        </p:nvSpPr>
        <p:spPr>
          <a:xfrm>
            <a:off x="6095999" y="882315"/>
            <a:ext cx="5254754" cy="5294647"/>
          </a:xfrm>
        </p:spPr>
        <p:txBody>
          <a:bodyPr>
            <a:normAutofit/>
          </a:bodyPr>
          <a:lstStyle/>
          <a:p>
            <a:r>
              <a:rPr lang="en-US" sz="2200"/>
              <a:t>Maintaining internal-application state</a:t>
            </a:r>
          </a:p>
          <a:p>
            <a:r>
              <a:rPr lang="en-US" sz="2200"/>
              <a:t>More micro-services than teams</a:t>
            </a:r>
          </a:p>
          <a:p>
            <a:r>
              <a:rPr lang="en-US" sz="2200"/>
              <a:t>“We’ll integrate later, it works in Docker Compose”</a:t>
            </a:r>
          </a:p>
          <a:p>
            <a:r>
              <a:rPr lang="en-US" sz="2200"/>
              <a:t>Not considering reliability the #1 feature in all systems</a:t>
            </a:r>
          </a:p>
          <a:p>
            <a:r>
              <a:rPr lang="en-US" sz="2200"/>
              <a:t>Not monitoring prolonged runs of system (memory leaks happen in Java too!)</a:t>
            </a:r>
          </a:p>
          <a:p>
            <a:r>
              <a:rPr lang="en-US" sz="2200"/>
              <a:t>Never testing replicated deployments</a:t>
            </a:r>
          </a:p>
          <a:p>
            <a:r>
              <a:rPr lang="en-US" sz="2200"/>
              <a:t>Developing K8s systems on Windows</a:t>
            </a:r>
          </a:p>
          <a:p>
            <a:r>
              <a:rPr lang="en-US" sz="2200"/>
              <a:t>Building entire systems with teams &amp; leadership who have almost no relevant experience</a:t>
            </a:r>
          </a:p>
        </p:txBody>
      </p:sp>
    </p:spTree>
    <p:extLst>
      <p:ext uri="{BB962C8B-B14F-4D97-AF65-F5344CB8AC3E}">
        <p14:creationId xmlns:p14="http://schemas.microsoft.com/office/powerpoint/2010/main" val="264667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7A135F-9104-CD5D-51B4-437C610B4DA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Alternatives to Vanilla K8s</a:t>
            </a:r>
          </a:p>
        </p:txBody>
      </p:sp>
      <p:graphicFrame>
        <p:nvGraphicFramePr>
          <p:cNvPr id="5" name="Content Placeholder 2">
            <a:extLst>
              <a:ext uri="{FF2B5EF4-FFF2-40B4-BE49-F238E27FC236}">
                <a16:creationId xmlns:a16="http://schemas.microsoft.com/office/drawing/2014/main" id="{70B92B54-483E-59FA-AC87-41F6CE985037}"/>
              </a:ext>
            </a:extLst>
          </p:cNvPr>
          <p:cNvGraphicFramePr>
            <a:graphicFrameLocks noGrp="1"/>
          </p:cNvGraphicFramePr>
          <p:nvPr>
            <p:ph idx="1"/>
            <p:extLst>
              <p:ext uri="{D42A27DB-BD31-4B8C-83A1-F6EECF244321}">
                <p14:modId xmlns:p14="http://schemas.microsoft.com/office/powerpoint/2010/main" val="30454294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3671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1C7FE8-8B10-01C3-FA49-9A4FC216E9F0}"/>
              </a:ext>
            </a:extLst>
          </p:cNvPr>
          <p:cNvSpPr>
            <a:spLocks noGrp="1"/>
          </p:cNvSpPr>
          <p:nvPr>
            <p:ph type="title"/>
          </p:nvPr>
        </p:nvSpPr>
        <p:spPr/>
        <p:txBody>
          <a:bodyPr/>
          <a:lstStyle/>
          <a:p>
            <a:r>
              <a:rPr lang="en-US" dirty="0"/>
              <a:t>Process/Application Management</a:t>
            </a:r>
          </a:p>
        </p:txBody>
      </p:sp>
      <p:sp>
        <p:nvSpPr>
          <p:cNvPr id="5" name="Text Placeholder 4">
            <a:extLst>
              <a:ext uri="{FF2B5EF4-FFF2-40B4-BE49-F238E27FC236}">
                <a16:creationId xmlns:a16="http://schemas.microsoft.com/office/drawing/2014/main" id="{0E218974-ACE4-AD00-C136-3AD18C606319}"/>
              </a:ext>
            </a:extLst>
          </p:cNvPr>
          <p:cNvSpPr>
            <a:spLocks noGrp="1"/>
          </p:cNvSpPr>
          <p:nvPr>
            <p:ph type="body" idx="1"/>
          </p:nvPr>
        </p:nvSpPr>
        <p:spPr/>
        <p:txBody>
          <a:bodyPr/>
          <a:lstStyle/>
          <a:p>
            <a:r>
              <a:rPr lang="en-US" dirty="0"/>
              <a:t>Operating Systems</a:t>
            </a:r>
          </a:p>
        </p:txBody>
      </p:sp>
      <p:sp>
        <p:nvSpPr>
          <p:cNvPr id="6" name="Content Placeholder 5">
            <a:extLst>
              <a:ext uri="{FF2B5EF4-FFF2-40B4-BE49-F238E27FC236}">
                <a16:creationId xmlns:a16="http://schemas.microsoft.com/office/drawing/2014/main" id="{9E038727-C438-F842-B7B5-6BA2F2B7B2ED}"/>
              </a:ext>
            </a:extLst>
          </p:cNvPr>
          <p:cNvSpPr>
            <a:spLocks noGrp="1"/>
          </p:cNvSpPr>
          <p:nvPr>
            <p:ph sz="half" idx="2"/>
          </p:nvPr>
        </p:nvSpPr>
        <p:spPr/>
        <p:txBody>
          <a:bodyPr/>
          <a:lstStyle/>
          <a:p>
            <a:r>
              <a:rPr lang="en-US" dirty="0"/>
              <a:t>Run Applications which may use many libraries</a:t>
            </a:r>
          </a:p>
          <a:p>
            <a:r>
              <a:rPr lang="en-US" dirty="0"/>
              <a:t>Kill Application</a:t>
            </a:r>
          </a:p>
          <a:p>
            <a:r>
              <a:rPr lang="en-US" dirty="0"/>
              <a:t>Provide pipes and shared files for </a:t>
            </a:r>
            <a:r>
              <a:rPr lang="en-US" dirty="0" err="1"/>
              <a:t>app</a:t>
            </a:r>
            <a:r>
              <a:rPr lang="en-US" dirty="0" err="1">
                <a:sym typeface="Wingdings" panose="05000000000000000000" pitchFamily="2" charset="2"/>
              </a:rPr>
              <a:t></a:t>
            </a:r>
            <a:r>
              <a:rPr lang="en-US" dirty="0" err="1"/>
              <a:t>app</a:t>
            </a:r>
            <a:r>
              <a:rPr lang="en-US" dirty="0"/>
              <a:t> comms</a:t>
            </a:r>
          </a:p>
          <a:p>
            <a:r>
              <a:rPr lang="en-US" dirty="0"/>
              <a:t>Provide up to X RAM and Y processor to app</a:t>
            </a:r>
          </a:p>
          <a:p>
            <a:r>
              <a:rPr lang="en-US" dirty="0"/>
              <a:t>Forbid noisy neighbors</a:t>
            </a:r>
          </a:p>
          <a:p>
            <a:endParaRPr lang="en-US" dirty="0"/>
          </a:p>
        </p:txBody>
      </p:sp>
      <p:sp>
        <p:nvSpPr>
          <p:cNvPr id="7" name="Text Placeholder 6">
            <a:extLst>
              <a:ext uri="{FF2B5EF4-FFF2-40B4-BE49-F238E27FC236}">
                <a16:creationId xmlns:a16="http://schemas.microsoft.com/office/drawing/2014/main" id="{F3C2477C-627E-BCF5-3C28-FD1C83D8D4C2}"/>
              </a:ext>
            </a:extLst>
          </p:cNvPr>
          <p:cNvSpPr>
            <a:spLocks noGrp="1"/>
          </p:cNvSpPr>
          <p:nvPr>
            <p:ph type="body" sz="quarter" idx="3"/>
          </p:nvPr>
        </p:nvSpPr>
        <p:spPr/>
        <p:txBody>
          <a:bodyPr/>
          <a:lstStyle/>
          <a:p>
            <a:r>
              <a:rPr lang="en-US" dirty="0"/>
              <a:t>Kubernetes</a:t>
            </a:r>
          </a:p>
        </p:txBody>
      </p:sp>
      <p:sp>
        <p:nvSpPr>
          <p:cNvPr id="8" name="Content Placeholder 7">
            <a:extLst>
              <a:ext uri="{FF2B5EF4-FFF2-40B4-BE49-F238E27FC236}">
                <a16:creationId xmlns:a16="http://schemas.microsoft.com/office/drawing/2014/main" id="{49CEE34C-E274-600D-13A5-FD3C1F59A90A}"/>
              </a:ext>
            </a:extLst>
          </p:cNvPr>
          <p:cNvSpPr>
            <a:spLocks noGrp="1"/>
          </p:cNvSpPr>
          <p:nvPr>
            <p:ph sz="quarter" idx="4"/>
          </p:nvPr>
        </p:nvSpPr>
        <p:spPr/>
        <p:txBody>
          <a:bodyPr/>
          <a:lstStyle/>
          <a:p>
            <a:r>
              <a:rPr lang="en-US" dirty="0"/>
              <a:t>Run pods which may include multiple containers</a:t>
            </a:r>
          </a:p>
          <a:p>
            <a:r>
              <a:rPr lang="en-US" dirty="0"/>
              <a:t>Kill Pod</a:t>
            </a:r>
          </a:p>
          <a:p>
            <a:r>
              <a:rPr lang="en-US" dirty="0"/>
              <a:t>Provide virtual network for </a:t>
            </a:r>
            <a:r>
              <a:rPr lang="en-US" dirty="0" err="1"/>
              <a:t>address</a:t>
            </a:r>
            <a:r>
              <a:rPr lang="en-US" dirty="0" err="1">
                <a:sym typeface="Wingdings" panose="05000000000000000000" pitchFamily="2" charset="2"/>
              </a:rPr>
              <a:t>address</a:t>
            </a:r>
            <a:r>
              <a:rPr lang="en-US" dirty="0">
                <a:sym typeface="Wingdings" panose="05000000000000000000" pitchFamily="2" charset="2"/>
              </a:rPr>
              <a:t> comms</a:t>
            </a:r>
          </a:p>
          <a:p>
            <a:r>
              <a:rPr lang="en-US" dirty="0">
                <a:sym typeface="Wingdings" panose="05000000000000000000" pitchFamily="2" charset="2"/>
              </a:rPr>
              <a:t>Provide up to X RAM and Y processor to pod</a:t>
            </a:r>
          </a:p>
          <a:p>
            <a:r>
              <a:rPr lang="en-US" dirty="0">
                <a:sym typeface="Wingdings" panose="05000000000000000000" pitchFamily="2" charset="2"/>
              </a:rPr>
              <a:t>Forbid noisy neighbors</a:t>
            </a:r>
          </a:p>
        </p:txBody>
      </p:sp>
    </p:spTree>
    <p:extLst>
      <p:ext uri="{BB962C8B-B14F-4D97-AF65-F5344CB8AC3E}">
        <p14:creationId xmlns:p14="http://schemas.microsoft.com/office/powerpoint/2010/main" val="357456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7812-49C6-7916-1871-8637062067FC}"/>
              </a:ext>
            </a:extLst>
          </p:cNvPr>
          <p:cNvSpPr>
            <a:spLocks noGrp="1"/>
          </p:cNvSpPr>
          <p:nvPr>
            <p:ph type="title"/>
          </p:nvPr>
        </p:nvSpPr>
        <p:spPr/>
        <p:txBody>
          <a:bodyPr/>
          <a:lstStyle/>
          <a:p>
            <a:r>
              <a:rPr lang="en-US" dirty="0"/>
              <a:t>Open to Questions</a:t>
            </a:r>
          </a:p>
        </p:txBody>
      </p:sp>
      <p:sp>
        <p:nvSpPr>
          <p:cNvPr id="3" name="Text Placeholder 2">
            <a:extLst>
              <a:ext uri="{FF2B5EF4-FFF2-40B4-BE49-F238E27FC236}">
                <a16:creationId xmlns:a16="http://schemas.microsoft.com/office/drawing/2014/main" id="{56A9F447-7B8A-0AC4-8CDF-42DEEE752328}"/>
              </a:ext>
            </a:extLst>
          </p:cNvPr>
          <p:cNvSpPr>
            <a:spLocks noGrp="1"/>
          </p:cNvSpPr>
          <p:nvPr>
            <p:ph type="body" idx="1"/>
          </p:nvPr>
        </p:nvSpPr>
        <p:spPr/>
        <p:txBody>
          <a:bodyPr/>
          <a:lstStyle/>
          <a:p>
            <a:r>
              <a:rPr lang="en-US" dirty="0"/>
              <a:t>Hobby Horses</a:t>
            </a:r>
          </a:p>
        </p:txBody>
      </p:sp>
      <p:sp>
        <p:nvSpPr>
          <p:cNvPr id="4" name="Content Placeholder 3">
            <a:extLst>
              <a:ext uri="{FF2B5EF4-FFF2-40B4-BE49-F238E27FC236}">
                <a16:creationId xmlns:a16="http://schemas.microsoft.com/office/drawing/2014/main" id="{2E2C78DF-43CD-7622-F9D4-A5917DD9D11D}"/>
              </a:ext>
            </a:extLst>
          </p:cNvPr>
          <p:cNvSpPr>
            <a:spLocks noGrp="1"/>
          </p:cNvSpPr>
          <p:nvPr>
            <p:ph sz="half" idx="2"/>
          </p:nvPr>
        </p:nvSpPr>
        <p:spPr/>
        <p:txBody>
          <a:bodyPr>
            <a:normAutofit lnSpcReduction="10000"/>
          </a:bodyPr>
          <a:lstStyle/>
          <a:p>
            <a:r>
              <a:rPr lang="en-US" dirty="0"/>
              <a:t>Software Delivery</a:t>
            </a:r>
          </a:p>
          <a:p>
            <a:r>
              <a:rPr lang="en-US" dirty="0"/>
              <a:t>Don’t DIY your SWF</a:t>
            </a:r>
          </a:p>
          <a:p>
            <a:r>
              <a:rPr lang="en-US" dirty="0"/>
              <a:t>Never be a DevOps Engineer</a:t>
            </a:r>
          </a:p>
          <a:p>
            <a:r>
              <a:rPr lang="en-US" dirty="0"/>
              <a:t>Lean &gt; Agile</a:t>
            </a:r>
          </a:p>
          <a:p>
            <a:r>
              <a:rPr lang="en-US" dirty="0"/>
              <a:t>Please automate, please test</a:t>
            </a:r>
            <a:r>
              <a:rPr lang="en-US"/>
              <a:t>, please automate </a:t>
            </a:r>
            <a:r>
              <a:rPr lang="en-US" dirty="0"/>
              <a:t>tests</a:t>
            </a:r>
          </a:p>
          <a:p>
            <a:r>
              <a:rPr lang="en-US" dirty="0"/>
              <a:t>FP is underappreciated – local reasoning is king</a:t>
            </a:r>
          </a:p>
        </p:txBody>
      </p:sp>
      <p:sp>
        <p:nvSpPr>
          <p:cNvPr id="5" name="Text Placeholder 4">
            <a:extLst>
              <a:ext uri="{FF2B5EF4-FFF2-40B4-BE49-F238E27FC236}">
                <a16:creationId xmlns:a16="http://schemas.microsoft.com/office/drawing/2014/main" id="{8657791A-8426-F21E-29C3-94530B8242A9}"/>
              </a:ext>
            </a:extLst>
          </p:cNvPr>
          <p:cNvSpPr>
            <a:spLocks noGrp="1"/>
          </p:cNvSpPr>
          <p:nvPr>
            <p:ph type="body" sz="quarter" idx="3"/>
          </p:nvPr>
        </p:nvSpPr>
        <p:spPr/>
        <p:txBody>
          <a:bodyPr/>
          <a:lstStyle/>
          <a:p>
            <a:r>
              <a:rPr lang="en-US" dirty="0"/>
              <a:t>Experiences</a:t>
            </a:r>
          </a:p>
        </p:txBody>
      </p:sp>
      <p:sp>
        <p:nvSpPr>
          <p:cNvPr id="6" name="Content Placeholder 5">
            <a:extLst>
              <a:ext uri="{FF2B5EF4-FFF2-40B4-BE49-F238E27FC236}">
                <a16:creationId xmlns:a16="http://schemas.microsoft.com/office/drawing/2014/main" id="{CAEA9C4E-AA35-8F05-BF99-F751417C9658}"/>
              </a:ext>
            </a:extLst>
          </p:cNvPr>
          <p:cNvSpPr>
            <a:spLocks noGrp="1"/>
          </p:cNvSpPr>
          <p:nvPr>
            <p:ph sz="quarter" idx="4"/>
          </p:nvPr>
        </p:nvSpPr>
        <p:spPr/>
        <p:txBody>
          <a:bodyPr>
            <a:normAutofit lnSpcReduction="10000"/>
          </a:bodyPr>
          <a:lstStyle/>
          <a:p>
            <a:r>
              <a:rPr lang="en-US" dirty="0"/>
              <a:t>Defense Unicorns</a:t>
            </a:r>
          </a:p>
          <a:p>
            <a:r>
              <a:rPr lang="en-US" dirty="0"/>
              <a:t>Various DoD contractors</a:t>
            </a:r>
          </a:p>
          <a:p>
            <a:r>
              <a:rPr lang="en-US" dirty="0"/>
              <a:t>A couple startups</a:t>
            </a:r>
          </a:p>
          <a:p>
            <a:r>
              <a:rPr lang="en-US" dirty="0"/>
              <a:t>One old corporation in decline</a:t>
            </a:r>
          </a:p>
          <a:p>
            <a:r>
              <a:rPr lang="en-US" dirty="0"/>
              <a:t>A search engine that pre-dates Google</a:t>
            </a:r>
          </a:p>
          <a:p>
            <a:endParaRPr lang="en-US" dirty="0"/>
          </a:p>
        </p:txBody>
      </p:sp>
    </p:spTree>
    <p:extLst>
      <p:ext uri="{BB962C8B-B14F-4D97-AF65-F5344CB8AC3E}">
        <p14:creationId xmlns:p14="http://schemas.microsoft.com/office/powerpoint/2010/main" val="2272404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4C11-2171-F32E-6CF8-91C0AA41730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0ED8A06-15EB-F4A7-5C59-73454B9786F9}"/>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3C0B0D43-6037-FE1F-9D8F-4A91301697D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A4FBCB0-90B1-BA7B-950F-02F78436090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59357EA-6CDB-04D7-AA77-5909E8D13CF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12781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9E14-85EC-827C-441E-148801CC75A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836ABAE-1117-E391-084C-CBE98B59038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26DE1016-D316-E485-DC55-F1563981D7A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FC16015-F96E-788B-FC9F-5FE72C65983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13E0C88F-56DC-716C-4CFC-FCD96791590D}"/>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71631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A784BB-DE53-9611-D7F0-F610EBAE053F}"/>
              </a:ext>
            </a:extLst>
          </p:cNvPr>
          <p:cNvSpPr>
            <a:spLocks noGrp="1"/>
          </p:cNvSpPr>
          <p:nvPr>
            <p:ph type="title"/>
          </p:nvPr>
        </p:nvSpPr>
        <p:spPr/>
        <p:txBody>
          <a:bodyPr/>
          <a:lstStyle/>
          <a:p>
            <a:r>
              <a:rPr lang="en-US" dirty="0"/>
              <a:t>Why So Similar?</a:t>
            </a:r>
          </a:p>
        </p:txBody>
      </p:sp>
      <p:sp>
        <p:nvSpPr>
          <p:cNvPr id="8" name="Content Placeholder 7">
            <a:extLst>
              <a:ext uri="{FF2B5EF4-FFF2-40B4-BE49-F238E27FC236}">
                <a16:creationId xmlns:a16="http://schemas.microsoft.com/office/drawing/2014/main" id="{7ED5C2C0-3128-F88D-69F5-2E42A53924A9}"/>
              </a:ext>
            </a:extLst>
          </p:cNvPr>
          <p:cNvSpPr>
            <a:spLocks noGrp="1"/>
          </p:cNvSpPr>
          <p:nvPr>
            <p:ph idx="1"/>
          </p:nvPr>
        </p:nvSpPr>
        <p:spPr/>
        <p:txBody>
          <a:bodyPr/>
          <a:lstStyle/>
          <a:p>
            <a:r>
              <a:rPr lang="en-US" dirty="0"/>
              <a:t>Containers are a virtualized Linux file system and user space sharing the host kernel, CPU, RAM, and storage with the host.</a:t>
            </a:r>
          </a:p>
          <a:p>
            <a:r>
              <a:rPr lang="en-US" dirty="0"/>
              <a:t>Containers are based on </a:t>
            </a:r>
            <a:r>
              <a:rPr lang="en-US" dirty="0" err="1"/>
              <a:t>cgroups</a:t>
            </a:r>
            <a:r>
              <a:rPr lang="en-US" dirty="0"/>
              <a:t> where </a:t>
            </a:r>
            <a:r>
              <a:rPr lang="en-US" dirty="0" err="1"/>
              <a:t>linux</a:t>
            </a:r>
            <a:r>
              <a:rPr lang="en-US" dirty="0"/>
              <a:t> gives X RAM and Y processor to a process or set thereof.</a:t>
            </a:r>
          </a:p>
          <a:p>
            <a:r>
              <a:rPr lang="en-US" dirty="0"/>
              <a:t>Kubernetes is a _Container Orchestrator_ - given multiple servers (nodes) running </a:t>
            </a:r>
            <a:r>
              <a:rPr lang="en-US" dirty="0" err="1"/>
              <a:t>linux</a:t>
            </a:r>
            <a:r>
              <a:rPr lang="en-US" dirty="0"/>
              <a:t>, K8s negotiates for resources via containers via </a:t>
            </a:r>
            <a:r>
              <a:rPr lang="en-US" dirty="0" err="1"/>
              <a:t>cgroups</a:t>
            </a:r>
            <a:r>
              <a:rPr lang="en-US" dirty="0"/>
              <a:t>, and maintains an overhead view to be able to schedule where the resources are available.</a:t>
            </a:r>
          </a:p>
          <a:p>
            <a:r>
              <a:rPr lang="en-US" dirty="0"/>
              <a:t>Kubernetes is an operating system on operating systems, working via the container=&gt;</a:t>
            </a:r>
            <a:r>
              <a:rPr lang="en-US" dirty="0" err="1"/>
              <a:t>cgroup</a:t>
            </a:r>
            <a:r>
              <a:rPr lang="en-US" dirty="0"/>
              <a:t> interface</a:t>
            </a:r>
          </a:p>
        </p:txBody>
      </p:sp>
    </p:spTree>
    <p:extLst>
      <p:ext uri="{BB962C8B-B14F-4D97-AF65-F5344CB8AC3E}">
        <p14:creationId xmlns:p14="http://schemas.microsoft.com/office/powerpoint/2010/main" val="324749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C7BB-C4A1-DA2D-A993-57AE97A83D17}"/>
              </a:ext>
            </a:extLst>
          </p:cNvPr>
          <p:cNvSpPr>
            <a:spLocks noGrp="1"/>
          </p:cNvSpPr>
          <p:nvPr>
            <p:ph type="title"/>
          </p:nvPr>
        </p:nvSpPr>
        <p:spPr/>
        <p:txBody>
          <a:bodyPr/>
          <a:lstStyle/>
          <a:p>
            <a:r>
              <a:rPr lang="en-US" dirty="0"/>
              <a:t>Add Linux Containers</a:t>
            </a:r>
          </a:p>
        </p:txBody>
      </p:sp>
      <p:sp>
        <p:nvSpPr>
          <p:cNvPr id="3" name="Content Placeholder 2">
            <a:extLst>
              <a:ext uri="{FF2B5EF4-FFF2-40B4-BE49-F238E27FC236}">
                <a16:creationId xmlns:a16="http://schemas.microsoft.com/office/drawing/2014/main" id="{0DF3100F-E75D-AB31-696D-7FD4837EBFFE}"/>
              </a:ext>
            </a:extLst>
          </p:cNvPr>
          <p:cNvSpPr>
            <a:spLocks noGrp="1"/>
          </p:cNvSpPr>
          <p:nvPr>
            <p:ph idx="1"/>
          </p:nvPr>
        </p:nvSpPr>
        <p:spPr/>
        <p:txBody>
          <a:bodyPr/>
          <a:lstStyle/>
          <a:p>
            <a:r>
              <a:rPr lang="en-US" dirty="0"/>
              <a:t>Linux made of File System and User Space</a:t>
            </a:r>
          </a:p>
          <a:p>
            <a:r>
              <a:rPr lang="en-US" dirty="0" err="1"/>
              <a:t>Cgroups</a:t>
            </a:r>
            <a:r>
              <a:rPr lang="en-US" dirty="0"/>
              <a:t> enable Containers =&gt; virtualized FS and US, same kernel</a:t>
            </a:r>
          </a:p>
          <a:p>
            <a:endParaRPr lang="en-US" dirty="0"/>
          </a:p>
          <a:p>
            <a:r>
              <a:rPr lang="en-US" dirty="0"/>
              <a:t>New virtualization (vs VMs), simplified concurrency</a:t>
            </a:r>
          </a:p>
          <a:p>
            <a:endParaRPr lang="en-US" dirty="0"/>
          </a:p>
          <a:p>
            <a:r>
              <a:rPr lang="en-US" dirty="0"/>
              <a:t>Containers are the glue between the Linux OS on the nodes doing OS stuff and k8s on top of them. K8s gets and destroys containers worth of resources in addition to running on each node.</a:t>
            </a:r>
          </a:p>
        </p:txBody>
      </p:sp>
    </p:spTree>
    <p:extLst>
      <p:ext uri="{BB962C8B-B14F-4D97-AF65-F5344CB8AC3E}">
        <p14:creationId xmlns:p14="http://schemas.microsoft.com/office/powerpoint/2010/main" val="142554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5E486-661D-263A-B8CA-C9B5EF9DE743}"/>
              </a:ext>
            </a:extLst>
          </p:cNvPr>
          <p:cNvSpPr>
            <a:spLocks noGrp="1"/>
          </p:cNvSpPr>
          <p:nvPr>
            <p:ph type="title"/>
          </p:nvPr>
        </p:nvSpPr>
        <p:spPr>
          <a:xfrm>
            <a:off x="640080" y="325369"/>
            <a:ext cx="4368602" cy="1956841"/>
          </a:xfrm>
        </p:spPr>
        <p:txBody>
          <a:bodyPr anchor="b">
            <a:normAutofit/>
          </a:bodyPr>
          <a:lstStyle/>
          <a:p>
            <a:r>
              <a:rPr lang="en-US" sz="5400"/>
              <a:t>Joe Richardson</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2663432-EA41-EAEA-A638-427B2842C663}"/>
              </a:ext>
            </a:extLst>
          </p:cNvPr>
          <p:cNvSpPr>
            <a:spLocks noGrp="1"/>
          </p:cNvSpPr>
          <p:nvPr>
            <p:ph idx="1"/>
          </p:nvPr>
        </p:nvSpPr>
        <p:spPr>
          <a:xfrm>
            <a:off x="640080" y="2872899"/>
            <a:ext cx="4243589" cy="3320668"/>
          </a:xfrm>
        </p:spPr>
        <p:txBody>
          <a:bodyPr>
            <a:normAutofit/>
          </a:bodyPr>
          <a:lstStyle/>
          <a:p>
            <a:r>
              <a:rPr lang="en-US" sz="1700" dirty="0"/>
              <a:t>Software engineer who left the shire</a:t>
            </a:r>
          </a:p>
          <a:p>
            <a:r>
              <a:rPr lang="en-US" sz="1700" dirty="0"/>
              <a:t>Unintended job-hopper, but well paid</a:t>
            </a:r>
          </a:p>
          <a:p>
            <a:r>
              <a:rPr lang="en-US" sz="1700" dirty="0"/>
              <a:t>Married 6 years, 3 kids, met 1</a:t>
            </a:r>
            <a:r>
              <a:rPr lang="en-US" sz="1700" baseline="30000" dirty="0"/>
              <a:t>st</a:t>
            </a:r>
            <a:r>
              <a:rPr lang="en-US" sz="1700" dirty="0"/>
              <a:t> year in college</a:t>
            </a:r>
          </a:p>
          <a:p>
            <a:r>
              <a:rPr lang="en-US" sz="1700" dirty="0"/>
              <a:t>Re-plumbed both houses I’ve bought</a:t>
            </a:r>
          </a:p>
          <a:p>
            <a:pPr lvl="1"/>
            <a:r>
              <a:rPr lang="en-US" sz="1700" dirty="0"/>
              <a:t>Lots of house projects</a:t>
            </a:r>
          </a:p>
          <a:p>
            <a:r>
              <a:rPr lang="en-US" sz="1700" dirty="0"/>
              <a:t>Cedarville University grad, Computer Engineering</a:t>
            </a:r>
          </a:p>
          <a:p>
            <a:r>
              <a:rPr lang="en-US" sz="1700" dirty="0"/>
              <a:t>Initially really hated the cloud</a:t>
            </a:r>
          </a:p>
          <a:p>
            <a:r>
              <a:rPr lang="en-US" sz="1700" dirty="0"/>
              <a:t>Still dislike </a:t>
            </a:r>
            <a:r>
              <a:rPr lang="en-US" sz="1700"/>
              <a:t>dynamic typing</a:t>
            </a:r>
            <a:endParaRPr lang="en-US" sz="1700" dirty="0"/>
          </a:p>
        </p:txBody>
      </p:sp>
      <p:pic>
        <p:nvPicPr>
          <p:cNvPr id="1026" name="Picture 2">
            <a:extLst>
              <a:ext uri="{FF2B5EF4-FFF2-40B4-BE49-F238E27FC236}">
                <a16:creationId xmlns:a16="http://schemas.microsoft.com/office/drawing/2014/main" id="{C3AA4B7F-D0F3-D557-BFBD-3AEFFAEA6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95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E31A0D1-FA28-311A-DD94-6FA0EA5595CA}"/>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Today’s Experiment</a:t>
            </a:r>
          </a:p>
        </p:txBody>
      </p:sp>
      <p:sp>
        <p:nvSpPr>
          <p:cNvPr id="3" name="Content Placeholder 2">
            <a:extLst>
              <a:ext uri="{FF2B5EF4-FFF2-40B4-BE49-F238E27FC236}">
                <a16:creationId xmlns:a16="http://schemas.microsoft.com/office/drawing/2014/main" id="{F4D1577E-9324-335B-97E5-527D3BFBBD2E}"/>
              </a:ext>
            </a:extLst>
          </p:cNvPr>
          <p:cNvSpPr>
            <a:spLocks noGrp="1"/>
          </p:cNvSpPr>
          <p:nvPr>
            <p:ph idx="1"/>
          </p:nvPr>
        </p:nvSpPr>
        <p:spPr>
          <a:xfrm>
            <a:off x="6095999" y="882315"/>
            <a:ext cx="5254754" cy="5294647"/>
          </a:xfrm>
        </p:spPr>
        <p:txBody>
          <a:bodyPr>
            <a:normAutofit/>
          </a:bodyPr>
          <a:lstStyle/>
          <a:p>
            <a:pPr marL="0" indent="0">
              <a:buNone/>
            </a:pPr>
            <a:r>
              <a:rPr lang="en-US" sz="2200"/>
              <a:t>Give a groundwork for understanding Kubernetes to a technical audience by analogy to Operating Systems</a:t>
            </a:r>
          </a:p>
          <a:p>
            <a:endParaRPr lang="en-US" sz="2200"/>
          </a:p>
          <a:p>
            <a:endParaRPr lang="en-US" sz="2200"/>
          </a:p>
          <a:p>
            <a:endParaRPr lang="en-US" sz="2200"/>
          </a:p>
          <a:p>
            <a:endParaRPr lang="en-US" sz="2200"/>
          </a:p>
        </p:txBody>
      </p:sp>
    </p:spTree>
    <p:extLst>
      <p:ext uri="{BB962C8B-B14F-4D97-AF65-F5344CB8AC3E}">
        <p14:creationId xmlns:p14="http://schemas.microsoft.com/office/powerpoint/2010/main" val="163000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CC9CA1-BED6-A822-BC15-C352432CD0BA}"/>
              </a:ext>
            </a:extLst>
          </p:cNvPr>
          <p:cNvSpPr>
            <a:spLocks noGrp="1"/>
          </p:cNvSpPr>
          <p:nvPr>
            <p:ph type="title"/>
          </p:nvPr>
        </p:nvSpPr>
        <p:spPr>
          <a:xfrm>
            <a:off x="838200" y="673770"/>
            <a:ext cx="3220329" cy="2027227"/>
          </a:xfrm>
        </p:spPr>
        <p:txBody>
          <a:bodyPr anchor="t">
            <a:normAutofit/>
          </a:bodyPr>
          <a:lstStyle/>
          <a:p>
            <a:r>
              <a:rPr lang="en-US" sz="5400">
                <a:solidFill>
                  <a:srgbClr val="FFFFFF"/>
                </a:solidFill>
              </a:rPr>
              <a:t>An OS Needs To</a:t>
            </a:r>
          </a:p>
        </p:txBody>
      </p:sp>
      <p:graphicFrame>
        <p:nvGraphicFramePr>
          <p:cNvPr id="12" name="Content Placeholder 2">
            <a:extLst>
              <a:ext uri="{FF2B5EF4-FFF2-40B4-BE49-F238E27FC236}">
                <a16:creationId xmlns:a16="http://schemas.microsoft.com/office/drawing/2014/main" id="{4D1F3328-81BE-082D-A73E-29E77C513ABB}"/>
              </a:ext>
            </a:extLst>
          </p:cNvPr>
          <p:cNvGraphicFramePr>
            <a:graphicFrameLocks noGrp="1"/>
          </p:cNvGraphicFramePr>
          <p:nvPr>
            <p:ph idx="1"/>
            <p:extLst>
              <p:ext uri="{D42A27DB-BD31-4B8C-83A1-F6EECF244321}">
                <p14:modId xmlns:p14="http://schemas.microsoft.com/office/powerpoint/2010/main" val="2290411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14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8D083-E311-5B91-FC09-00A476EFE66A}"/>
              </a:ext>
            </a:extLst>
          </p:cNvPr>
          <p:cNvSpPr>
            <a:spLocks noGrp="1"/>
          </p:cNvSpPr>
          <p:nvPr>
            <p:ph type="title"/>
          </p:nvPr>
        </p:nvSpPr>
        <p:spPr>
          <a:xfrm>
            <a:off x="841248" y="548640"/>
            <a:ext cx="3600860" cy="5431536"/>
          </a:xfrm>
        </p:spPr>
        <p:txBody>
          <a:bodyPr>
            <a:normAutofit/>
          </a:bodyPr>
          <a:lstStyle/>
          <a:p>
            <a:r>
              <a:rPr lang="en-US" sz="5400"/>
              <a:t>Add Linux Containers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F0D733-8510-09D7-0F3B-023F5B082B5A}"/>
              </a:ext>
            </a:extLst>
          </p:cNvPr>
          <p:cNvSpPr>
            <a:spLocks noGrp="1"/>
          </p:cNvSpPr>
          <p:nvPr>
            <p:ph idx="1"/>
          </p:nvPr>
        </p:nvSpPr>
        <p:spPr>
          <a:xfrm>
            <a:off x="5126418" y="552091"/>
            <a:ext cx="6224335" cy="5431536"/>
          </a:xfrm>
        </p:spPr>
        <p:txBody>
          <a:bodyPr anchor="ctr">
            <a:normAutofit/>
          </a:bodyPr>
          <a:lstStyle/>
          <a:p>
            <a:r>
              <a:rPr lang="en-US" sz="2200"/>
              <a:t>Linux made of User Space and File System</a:t>
            </a:r>
          </a:p>
          <a:p>
            <a:r>
              <a:rPr lang="en-US" sz="2200"/>
              <a:t>Linux has cgroups: ways to give a set of processes so much RAM, processor, with virtualized user space and file system</a:t>
            </a:r>
          </a:p>
          <a:p>
            <a:r>
              <a:rPr lang="en-US" sz="2200"/>
              <a:t>A Container is basically the above packaged up to be transferred and run between Linux systems</a:t>
            </a:r>
          </a:p>
          <a:p>
            <a:endParaRPr lang="en-US" sz="2200"/>
          </a:p>
          <a:p>
            <a:pPr marL="0" indent="0">
              <a:buNone/>
            </a:pPr>
            <a:r>
              <a:rPr lang="en-US" sz="2200"/>
              <a:t>Suppose you want to run a lot of these, across multiple servers. You need a Container Orchestrator.</a:t>
            </a:r>
          </a:p>
        </p:txBody>
      </p:sp>
    </p:spTree>
    <p:extLst>
      <p:ext uri="{BB962C8B-B14F-4D97-AF65-F5344CB8AC3E}">
        <p14:creationId xmlns:p14="http://schemas.microsoft.com/office/powerpoint/2010/main" val="118596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240E3A-5277-7C5B-BFDD-15C2061A661C}"/>
              </a:ext>
            </a:extLst>
          </p:cNvPr>
          <p:cNvSpPr>
            <a:spLocks noGrp="1"/>
          </p:cNvSpPr>
          <p:nvPr>
            <p:ph type="title"/>
          </p:nvPr>
        </p:nvSpPr>
        <p:spPr>
          <a:xfrm>
            <a:off x="838200" y="673770"/>
            <a:ext cx="3220329" cy="2027227"/>
          </a:xfrm>
        </p:spPr>
        <p:txBody>
          <a:bodyPr anchor="t">
            <a:normAutofit/>
          </a:bodyPr>
          <a:lstStyle/>
          <a:p>
            <a:r>
              <a:rPr lang="en-US" sz="5000">
                <a:solidFill>
                  <a:srgbClr val="FFFFFF"/>
                </a:solidFill>
              </a:rPr>
              <a:t>Kubernetes Needs To</a:t>
            </a:r>
          </a:p>
        </p:txBody>
      </p:sp>
      <p:graphicFrame>
        <p:nvGraphicFramePr>
          <p:cNvPr id="12" name="Content Placeholder 2">
            <a:extLst>
              <a:ext uri="{FF2B5EF4-FFF2-40B4-BE49-F238E27FC236}">
                <a16:creationId xmlns:a16="http://schemas.microsoft.com/office/drawing/2014/main" id="{E86161F8-3AFE-6B2B-81E3-DB40A93B52E9}"/>
              </a:ext>
            </a:extLst>
          </p:cNvPr>
          <p:cNvGraphicFramePr>
            <a:graphicFrameLocks noGrp="1"/>
          </p:cNvGraphicFramePr>
          <p:nvPr>
            <p:ph idx="1"/>
            <p:extLst>
              <p:ext uri="{D42A27DB-BD31-4B8C-83A1-F6EECF244321}">
                <p14:modId xmlns:p14="http://schemas.microsoft.com/office/powerpoint/2010/main" val="92795691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027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1AF306E-4F91-BBBD-140B-56B6E58ABC2F}"/>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rPr>
              <a:t>How K8s Does It</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81B1378-E13A-9934-66BE-87F87FB34CC0}"/>
              </a:ext>
            </a:extLst>
          </p:cNvPr>
          <p:cNvGraphicFramePr>
            <a:graphicFrameLocks noGrp="1"/>
          </p:cNvGraphicFramePr>
          <p:nvPr>
            <p:ph idx="1"/>
            <p:extLst>
              <p:ext uri="{D42A27DB-BD31-4B8C-83A1-F6EECF244321}">
                <p14:modId xmlns:p14="http://schemas.microsoft.com/office/powerpoint/2010/main" val="3903177917"/>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5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61D4D-F50A-1E05-4858-2E0C005071D0}"/>
              </a:ext>
            </a:extLst>
          </p:cNvPr>
          <p:cNvSpPr>
            <a:spLocks noGrp="1"/>
          </p:cNvSpPr>
          <p:nvPr>
            <p:ph type="title"/>
          </p:nvPr>
        </p:nvSpPr>
        <p:spPr>
          <a:xfrm>
            <a:off x="635000" y="640823"/>
            <a:ext cx="3418659" cy="5583148"/>
          </a:xfrm>
        </p:spPr>
        <p:txBody>
          <a:bodyPr anchor="ctr">
            <a:normAutofit/>
          </a:bodyPr>
          <a:lstStyle/>
          <a:p>
            <a:r>
              <a:rPr lang="en-US" sz="5000"/>
              <a:t>Whiteboard</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D6FFCBD5-4962-EA87-4077-7863D14FEE33}"/>
              </a:ext>
            </a:extLst>
          </p:cNvPr>
          <p:cNvGraphicFramePr>
            <a:graphicFrameLocks noGrp="1"/>
          </p:cNvGraphicFramePr>
          <p:nvPr>
            <p:ph idx="1"/>
            <p:extLst>
              <p:ext uri="{D42A27DB-BD31-4B8C-83A1-F6EECF244321}">
                <p14:modId xmlns:p14="http://schemas.microsoft.com/office/powerpoint/2010/main" val="18606905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070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E1E887-5E34-89E0-C8EA-FE4C0CC922F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Troubleshooting</a:t>
            </a:r>
          </a:p>
        </p:txBody>
      </p:sp>
      <p:graphicFrame>
        <p:nvGraphicFramePr>
          <p:cNvPr id="5" name="Content Placeholder 2">
            <a:extLst>
              <a:ext uri="{FF2B5EF4-FFF2-40B4-BE49-F238E27FC236}">
                <a16:creationId xmlns:a16="http://schemas.microsoft.com/office/drawing/2014/main" id="{FA8313DC-D92E-B135-4C2F-DBDB1B5D312B}"/>
              </a:ext>
            </a:extLst>
          </p:cNvPr>
          <p:cNvGraphicFramePr>
            <a:graphicFrameLocks noGrp="1"/>
          </p:cNvGraphicFramePr>
          <p:nvPr>
            <p:ph idx="1"/>
            <p:extLst>
              <p:ext uri="{D42A27DB-BD31-4B8C-83A1-F6EECF244321}">
                <p14:modId xmlns:p14="http://schemas.microsoft.com/office/powerpoint/2010/main" val="25691379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0467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1134</Words>
  <Application>Microsoft Office PowerPoint</Application>
  <PresentationFormat>Widescreen</PresentationFormat>
  <Paragraphs>148</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Kubernetes</vt:lpstr>
      <vt:lpstr>Joe Richardson</vt:lpstr>
      <vt:lpstr>Today’s Experiment</vt:lpstr>
      <vt:lpstr>An OS Needs To</vt:lpstr>
      <vt:lpstr>Add Linux Containers</vt:lpstr>
      <vt:lpstr>Kubernetes Needs To</vt:lpstr>
      <vt:lpstr>How K8s Does It</vt:lpstr>
      <vt:lpstr>Whiteboard</vt:lpstr>
      <vt:lpstr>Troubleshooting</vt:lpstr>
      <vt:lpstr>Noob Mistakes</vt:lpstr>
      <vt:lpstr>Alternatives to Vanilla K8s</vt:lpstr>
      <vt:lpstr>Process/Application Management</vt:lpstr>
      <vt:lpstr>Open to Questions</vt:lpstr>
      <vt:lpstr>PowerPoint Presentation</vt:lpstr>
      <vt:lpstr>PowerPoint Presentation</vt:lpstr>
      <vt:lpstr>Why So Similar?</vt:lpstr>
      <vt:lpstr>Add Linux 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Richardson</dc:creator>
  <cp:lastModifiedBy>Joseph Richardson</cp:lastModifiedBy>
  <cp:revision>1</cp:revision>
  <dcterms:created xsi:type="dcterms:W3CDTF">2024-12-07T15:18:21Z</dcterms:created>
  <dcterms:modified xsi:type="dcterms:W3CDTF">2024-12-07T17:00:58Z</dcterms:modified>
</cp:coreProperties>
</file>