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2" r:id="rId1"/>
  </p:sldMasterIdLst>
  <p:notesMasterIdLst>
    <p:notesMasterId r:id="rId2"/>
  </p:notesMasterIdLst>
  <p:handoutMasterIdLst>
    <p:handoutMasterId r:id="rId3"/>
  </p:handoutMasterIdLst>
  <p:sldIdLst>
    <p:sldId id="259" r:id="rId4"/>
    <p:sldId id="294" r:id="rId5"/>
    <p:sldId id="266" r:id="rId6"/>
    <p:sldId id="301" r:id="rId7"/>
    <p:sldId id="316" r:id="rId8"/>
    <p:sldId id="317" r:id="rId9"/>
    <p:sldId id="306" r:id="rId10"/>
    <p:sldId id="312" r:id="rId11"/>
    <p:sldId id="321" r:id="rId12"/>
    <p:sldId id="323" r:id="rId13"/>
    <p:sldId id="327" r:id="rId14"/>
    <p:sldId id="296" r:id="rId15"/>
    <p:sldId id="307" r:id="rId16"/>
    <p:sldId id="308" r:id="rId17"/>
    <p:sldId id="30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87028" autoAdjust="0"/>
  </p:normalViewPr>
  <p:slideViewPr>
    <p:cSldViewPr snapToGrid="0">
      <p:cViewPr varScale="1">
        <p:scale>
          <a:sx n="100" d="100"/>
          <a:sy n="100" d="100"/>
        </p:scale>
        <p:origin x="120" y="28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</p:cSldViewPr>
  </p:notes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A513BA-3E82-4812-9926-DD5B40EAAC2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2DC2647-C259-4EB5-84B8-93A3F8E54DE7}" type="datetime1">
              <a:rPr lang="ko-KR" altLang="en-US"/>
              <a:pPr lvl="0">
                <a:defRPr/>
              </a:pPr>
              <a:t>2020-10-07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440BA11-FEDB-4E64-B4BE-9FDEE8123FE3}" type="datetime1">
              <a:rPr lang="ko-KR" altLang="en-US"/>
              <a:pPr lvl="0">
                <a:defRPr/>
              </a:pPr>
              <a:t>2020-10-07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F8D56DB-D808-478E-8624-F84E557D342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오른쪽은 직방 수수료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개인 매물 등록한 사람한테 쿠폰같은 형식으로 부동산 중개수수료 지원을 해서 끌어들이는 방법이 있을 것 같다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요건 개인스케쥴이고요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끝 질문 받습니다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조교님께서 링크해준 </a:t>
            </a:r>
            <a:r>
              <a:rPr lang="en-US" altLang="ko-KR"/>
              <a:t>3D</a:t>
            </a:r>
            <a:r>
              <a:rPr lang="ko-KR" altLang="en-US"/>
              <a:t>스캐닝 관련 툴들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우리는 중개를 해주는 게 중점이면서 스캐닝은 타 앱과의 차별점이라 생각을 해서 스캐닝 하는 부분에서 참고하겠습니다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RGB카메라만 사용하면 정확한 3d구현 불가</a:t>
            </a:r>
            <a:r>
              <a:rPr lang="en-US" altLang="ko-KR"/>
              <a:t> </a:t>
            </a:r>
            <a:r>
              <a:rPr lang="ko-KR" altLang="en-US"/>
              <a:t>뎁스만 사용하면 사실적인 화면 전달 불가 및 모든 알고리즘 개발 필요</a:t>
            </a:r>
            <a:r>
              <a:rPr lang="en-US" altLang="ko-KR"/>
              <a:t> </a:t>
            </a:r>
            <a:r>
              <a:rPr lang="ko-KR" altLang="en-US"/>
              <a:t>arcore를 사용하면 자료가 부족함에서 오는 어려움은 있지만, rgb와 뎁스 둘다 사용이 가능하고</a:t>
            </a:r>
            <a:r>
              <a:rPr lang="en-US" altLang="ko-KR"/>
              <a:t> </a:t>
            </a:r>
            <a:r>
              <a:rPr lang="ko-KR" altLang="en-US"/>
              <a:t>일반 핸드폰에도 어느정도 적용이 가능하단 장점이 존재함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유니티 사용법을 우선 익혔고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ARCore</a:t>
            </a:r>
            <a:r>
              <a:rPr lang="ko-KR" altLang="en-US"/>
              <a:t>를 안드로이드 플랫폼에 맞게 빌드를 시키는 과정에서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0078" y="1441315"/>
            <a:ext cx="95718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7200" b="1" spc="-300">
                <a:solidFill>
                  <a:schemeClr val="accent1">
                    <a:alpha val="70000"/>
                  </a:schemeClr>
                </a:solidFill>
              </a:rPr>
              <a:t> </a:t>
            </a:r>
            <a:r>
              <a:rPr lang="en-US" altLang="ko-KR" sz="8000" b="1" spc="-300">
                <a:solidFill>
                  <a:schemeClr val="accent1">
                    <a:alpha val="70000"/>
                  </a:schemeClr>
                </a:solidFill>
              </a:rPr>
              <a:t>Capstone Design</a:t>
            </a:r>
            <a:endParaRPr lang="ko-KR" altLang="en-US" sz="8000" b="1" spc="-300">
              <a:solidFill>
                <a:schemeClr val="accent1">
                  <a:alpha val="7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38609" y="3939357"/>
            <a:ext cx="1582484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000" spc="-300">
                <a:solidFill>
                  <a:schemeClr val="tx1">
                    <a:alpha val="70000"/>
                  </a:schemeClr>
                </a:solidFill>
              </a:rPr>
              <a:t>20165729</a:t>
            </a:r>
            <a:endParaRPr lang="en-US" altLang="ko-KR" sz="3000" spc="-300">
              <a:solidFill>
                <a:schemeClr val="tx1">
                  <a:alpha val="70000"/>
                </a:schemeClr>
              </a:solidFill>
            </a:endParaRPr>
          </a:p>
          <a:p>
            <a:pPr algn="ctr">
              <a:defRPr/>
            </a:pPr>
            <a:r>
              <a:rPr lang="en-US" altLang="ko-KR" sz="3000" spc="-300">
                <a:solidFill>
                  <a:schemeClr val="tx1">
                    <a:alpha val="70000"/>
                  </a:schemeClr>
                </a:solidFill>
              </a:rPr>
              <a:t>20161344</a:t>
            </a:r>
            <a:endParaRPr lang="en-US" altLang="ko-KR" sz="3000" spc="-300">
              <a:solidFill>
                <a:schemeClr val="tx1">
                  <a:alpha val="70000"/>
                </a:schemeClr>
              </a:solidFill>
            </a:endParaRPr>
          </a:p>
          <a:p>
            <a:pPr algn="ctr">
              <a:defRPr/>
            </a:pPr>
            <a:r>
              <a:rPr lang="en-US" altLang="ko-KR" sz="3000" spc="-300">
                <a:solidFill>
                  <a:schemeClr val="tx1">
                    <a:alpha val="70000"/>
                  </a:schemeClr>
                </a:solidFill>
              </a:rPr>
              <a:t>20161090</a:t>
            </a:r>
            <a:endParaRPr lang="ko-KR" altLang="en-US" sz="3000" spc="-30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5997" y="3939357"/>
            <a:ext cx="3048000" cy="1459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spc="-300">
                <a:solidFill>
                  <a:schemeClr val="tx1">
                    <a:alpha val="70000"/>
                  </a:schemeClr>
                </a:solidFill>
              </a:rPr>
              <a:t>Park SangWoo</a:t>
            </a:r>
            <a:endParaRPr lang="en-US" altLang="ko-KR" sz="3000" spc="-300">
              <a:solidFill>
                <a:schemeClr val="tx1">
                  <a:alpha val="70000"/>
                </a:schemeClr>
              </a:solidFill>
            </a:endParaRPr>
          </a:p>
          <a:p>
            <a:pPr lvl="0">
              <a:defRPr/>
            </a:pPr>
            <a:r>
              <a:rPr lang="en-US" altLang="ko-KR" sz="3000" spc="-300">
                <a:solidFill>
                  <a:schemeClr val="tx1">
                    <a:alpha val="70000"/>
                  </a:schemeClr>
                </a:solidFill>
              </a:rPr>
              <a:t>Heo</a:t>
            </a:r>
            <a:r>
              <a:rPr lang="ko-KR" altLang="en-US" sz="3000" spc="-30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altLang="ko-KR" sz="3000" spc="-300">
                <a:solidFill>
                  <a:schemeClr val="tx1">
                    <a:alpha val="70000"/>
                  </a:schemeClr>
                </a:solidFill>
              </a:rPr>
              <a:t>JeongWoo</a:t>
            </a:r>
            <a:endParaRPr lang="en-US" altLang="ko-KR" sz="3000" spc="-300">
              <a:solidFill>
                <a:schemeClr val="tx1">
                  <a:alpha val="70000"/>
                </a:schemeClr>
              </a:solidFill>
            </a:endParaRPr>
          </a:p>
          <a:p>
            <a:pPr lvl="0">
              <a:defRPr/>
            </a:pPr>
            <a:r>
              <a:rPr lang="en-US" altLang="ko-KR" sz="3000" spc="-300">
                <a:solidFill>
                  <a:schemeClr val="tx1">
                    <a:alpha val="70000"/>
                  </a:schemeClr>
                </a:solidFill>
              </a:rPr>
              <a:t>Lee ChaeMin</a:t>
            </a:r>
            <a:endParaRPr lang="en-US" altLang="ko-KR" sz="3000" spc="-30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2803" y="3396904"/>
            <a:ext cx="27616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chemeClr val="bg2">
                    <a:lumMod val="50000"/>
                  </a:schemeClr>
                </a:solidFill>
              </a:rPr>
              <a:t>Team 12</a:t>
            </a:r>
            <a:endParaRPr lang="ko-KR" altLang="en-US" sz="30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 rot="0">
            <a:off x="1188881" y="351819"/>
            <a:ext cx="3207859" cy="646401"/>
            <a:chOff x="1188881" y="351819"/>
            <a:chExt cx="3207859" cy="646401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0361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 spc="-150">
                  <a:solidFill>
                    <a:schemeClr val="tx2"/>
                  </a:solidFill>
                  <a:latin typeface="+mn-ea"/>
                </a:rPr>
                <a:t>Progress Report</a:t>
              </a:r>
              <a:endParaRPr lang="ko-KR" altLang="en-US" sz="12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207859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 spc="-150">
                  <a:solidFill>
                    <a:schemeClr val="tx2"/>
                  </a:solidFill>
                  <a:latin typeface="+mn-ea"/>
                </a:rPr>
                <a:t>Study Unity3D and AR Core</a:t>
              </a:r>
              <a:endParaRPr lang="ko-KR" altLang="en-US" sz="220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65814" y="1241790"/>
            <a:ext cx="11755787" cy="756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4400" b="1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6399" y="2624203"/>
            <a:ext cx="10011383" cy="2526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altLang="ko-KR" sz="3200">
                <a:solidFill>
                  <a:schemeClr val="tx2"/>
                </a:solidFill>
              </a:rPr>
              <a:t>S</a:t>
            </a:r>
            <a:endParaRPr lang="en-US" altLang="ko-KR" sz="320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endParaRPr lang="en-US" altLang="ko-KR" sz="320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ko-KR" sz="3200">
                <a:solidFill>
                  <a:schemeClr val="tx2"/>
                </a:solidFill>
              </a:rPr>
              <a:t>F</a:t>
            </a:r>
            <a:endParaRPr lang="en-US" altLang="ko-KR" sz="320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endParaRPr lang="en-US" altLang="ko-KR" sz="320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ko-KR" sz="3200">
                <a:solidFill>
                  <a:schemeClr val="tx2"/>
                </a:solidFill>
              </a:rPr>
              <a:t>S</a:t>
            </a:r>
            <a:endParaRPr lang="en-US" altLang="ko-KR" sz="3200">
              <a:solidFill>
                <a:schemeClr val="tx2"/>
              </a:solidFill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9958" y="1472453"/>
            <a:ext cx="5390905" cy="5004547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03819" y="1450524"/>
            <a:ext cx="5384583" cy="5004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 rot="0">
            <a:off x="1188881" y="351819"/>
            <a:ext cx="3207859" cy="646401"/>
            <a:chOff x="1188881" y="351819"/>
            <a:chExt cx="3207859" cy="646401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0361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 spc="-150">
                  <a:solidFill>
                    <a:schemeClr val="tx2"/>
                  </a:solidFill>
                  <a:latin typeface="+mn-ea"/>
                </a:rPr>
                <a:t>Progress Report</a:t>
              </a:r>
              <a:endParaRPr lang="ko-KR" altLang="en-US" sz="12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207859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 spc="-150">
                  <a:solidFill>
                    <a:schemeClr val="tx2"/>
                  </a:solidFill>
                  <a:latin typeface="+mn-ea"/>
                </a:rPr>
                <a:t>Study Unity3D and AR Core</a:t>
              </a:r>
              <a:endParaRPr lang="ko-KR" altLang="en-US" sz="220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8106" y="1118886"/>
            <a:ext cx="11755787" cy="756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>
                <a:solidFill>
                  <a:schemeClr val="tx2"/>
                </a:solidFill>
              </a:rPr>
              <a:t>But We got some problems!!</a:t>
            </a:r>
            <a:endParaRPr lang="en-US" altLang="ko-KR" sz="4400" b="1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6399" y="2624203"/>
            <a:ext cx="10011383" cy="57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+mj-lt"/>
              <a:buNone/>
              <a:defRPr/>
            </a:pPr>
            <a:endParaRPr lang="en-US" altLang="ko-KR" sz="3200">
              <a:solidFill>
                <a:schemeClr val="tx2"/>
              </a:solidFill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5447" y="2352222"/>
            <a:ext cx="3256078" cy="3152710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63020" y="2428390"/>
            <a:ext cx="4033878" cy="3045891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062413" y="3089346"/>
            <a:ext cx="3932983" cy="16490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73688" cy="11793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tx2"/>
                </a:solidFill>
              </a:rPr>
              <a:t>3.</a:t>
            </a:r>
            <a:endParaRPr lang="en-US" altLang="ko-KR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9356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Schedule</a:t>
            </a:r>
            <a:r>
              <a:rPr lang="ko-KR" altLang="en-US" sz="3200" spc="-15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Modification</a:t>
            </a: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  <a:cs typeface="Arial"/>
              </a:rPr>
              <a:t>3</a:t>
            </a:r>
            <a:endParaRPr lang="en-US" altLang="ko-KR" sz="3200" b="1">
              <a:solidFill>
                <a:schemeClr val="bg1"/>
              </a:solidFill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265" y="382052"/>
            <a:ext cx="2612382" cy="584775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lvl="0">
              <a:defRPr/>
            </a:pPr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Total Schedule</a:t>
            </a: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2118" y="947902"/>
            <a:ext cx="4287763" cy="56676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  <a:cs typeface="Arial"/>
              </a:rPr>
              <a:t>3</a:t>
            </a:r>
            <a:endParaRPr lang="en-US" altLang="ko-KR" sz="3200" b="1">
              <a:solidFill>
                <a:schemeClr val="bg1"/>
              </a:solidFill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265" y="382052"/>
            <a:ext cx="170912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Schedule</a:t>
            </a: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0500" y="1517541"/>
            <a:ext cx="3837888" cy="4140517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67131" y="1511016"/>
            <a:ext cx="3863096" cy="4140517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148467" y="1508187"/>
            <a:ext cx="3915183" cy="41405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>
                <a:solidFill>
                  <a:schemeClr val="tx2"/>
                </a:solidFill>
              </a:rPr>
              <a:t>4.</a:t>
            </a:r>
            <a:endParaRPr lang="ko-KR" altLang="en-US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Q&amp;A</a:t>
            </a: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597403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bg1"/>
                </a:solidFill>
              </a:rPr>
              <a:t>Contents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12100" y="1500659"/>
            <a:ext cx="5847978" cy="447526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en-US" altLang="ko-KR" sz="2500" spc="-150">
                <a:solidFill>
                  <a:schemeClr val="bg1"/>
                </a:solidFill>
                <a:latin typeface="+mj-lt"/>
                <a:ea typeface="+mj-ea"/>
              </a:rPr>
              <a:t>Feedback</a:t>
            </a:r>
            <a:endParaRPr lang="en-US" altLang="ko-KR" sz="2500" spc="-150">
              <a:solidFill>
                <a:schemeClr val="bg1"/>
              </a:solidFill>
              <a:latin typeface="+mj-lt"/>
              <a:ea typeface="+mj-ea"/>
            </a:endParaRPr>
          </a:p>
          <a:p>
            <a:pPr lvl="0">
              <a:defRPr/>
            </a:pPr>
            <a:endParaRPr lang="en-US" altLang="ko-KR" sz="2500" spc="-150">
              <a:solidFill>
                <a:schemeClr val="bg1"/>
              </a:solidFill>
              <a:latin typeface="+mj-lt"/>
              <a:ea typeface="+mj-ea"/>
            </a:endParaRPr>
          </a:p>
          <a:p>
            <a:pPr lvl="0">
              <a:defRPr/>
            </a:pPr>
            <a:r>
              <a:rPr lang="en-US" altLang="ko-KR" sz="2500" spc="-150">
                <a:solidFill>
                  <a:schemeClr val="bg1"/>
                </a:solidFill>
                <a:latin typeface="+mn-ea"/>
              </a:rPr>
              <a:t>Progress Report</a:t>
            </a:r>
            <a:endParaRPr lang="en-US" altLang="ko-KR" sz="2800" spc="-150">
              <a:solidFill>
                <a:schemeClr val="bg1"/>
              </a:solidFill>
              <a:latin typeface="+mn-ea"/>
            </a:endParaRPr>
          </a:p>
          <a:p>
            <a:pPr lvl="0">
              <a:defRPr/>
            </a:pPr>
            <a:endParaRPr lang="en-US" altLang="ko-KR" sz="2500" spc="-150">
              <a:solidFill>
                <a:schemeClr val="bg1"/>
              </a:solidFill>
              <a:latin typeface="+mj-lt"/>
              <a:ea typeface="+mj-ea"/>
            </a:endParaRPr>
          </a:p>
          <a:p>
            <a:pPr lvl="0">
              <a:defRPr/>
            </a:pPr>
            <a:r>
              <a:rPr lang="en-US" altLang="ko-KR" sz="2500" spc="-150">
                <a:solidFill>
                  <a:schemeClr val="bg1"/>
                </a:solidFill>
                <a:latin typeface="+mn-ea"/>
              </a:rPr>
              <a:t>Schedule</a:t>
            </a:r>
            <a:r>
              <a:rPr lang="ko-KR" altLang="en-US" sz="2500" spc="-15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500" spc="-150">
                <a:solidFill>
                  <a:schemeClr val="bg1"/>
                </a:solidFill>
                <a:latin typeface="+mn-ea"/>
              </a:rPr>
              <a:t>Modification</a:t>
            </a:r>
            <a:endParaRPr lang="en-US" altLang="ko-KR" sz="2500" spc="-150">
              <a:solidFill>
                <a:schemeClr val="bg1"/>
              </a:solidFill>
              <a:latin typeface="+mn-ea"/>
            </a:endParaRPr>
          </a:p>
          <a:p>
            <a:pPr lvl="0">
              <a:defRPr/>
            </a:pPr>
            <a:endParaRPr lang="en-US" altLang="ko-KR" sz="2500" spc="-150">
              <a:solidFill>
                <a:schemeClr val="bg1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2500" spc="-150">
                <a:solidFill>
                  <a:schemeClr val="bg1"/>
                </a:solidFill>
                <a:latin typeface="+mj-lt"/>
                <a:ea typeface="+mj-ea"/>
              </a:rPr>
              <a:t>Q&amp;A</a:t>
            </a:r>
            <a:endParaRPr lang="en-US" altLang="ko-KR" sz="2500" spc="-15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58918" y="1500659"/>
            <a:ext cx="45318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 b="1">
                <a:solidFill>
                  <a:schemeClr val="bg1"/>
                </a:solidFill>
              </a:rPr>
              <a:t>1.</a:t>
            </a:r>
            <a:endParaRPr lang="ko-KR" altLang="en-US" sz="2500" b="1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58917" y="2276658"/>
            <a:ext cx="45318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 b="1">
                <a:solidFill>
                  <a:schemeClr val="bg1"/>
                </a:solidFill>
              </a:rPr>
              <a:t>2.</a:t>
            </a:r>
            <a:endParaRPr lang="ko-KR" altLang="en-US" sz="2500" b="1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34413" y="3025175"/>
            <a:ext cx="45318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 b="1">
                <a:solidFill>
                  <a:schemeClr val="bg1"/>
                </a:solidFill>
              </a:rPr>
              <a:t>3.</a:t>
            </a:r>
            <a:endParaRPr lang="ko-KR" altLang="en-US" sz="2500" b="1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4413" y="3773692"/>
            <a:ext cx="45318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 b="1">
                <a:solidFill>
                  <a:schemeClr val="bg1"/>
                </a:solidFill>
              </a:rPr>
              <a:t>4.</a:t>
            </a:r>
            <a:endParaRPr lang="ko-KR" altLang="en-US" sz="25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tx2"/>
                </a:solidFill>
              </a:rPr>
              <a:t>1.</a:t>
            </a:r>
            <a:endParaRPr lang="ko-KR" altLang="en-US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3" y="3549402"/>
            <a:ext cx="1844007" cy="5730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Feedback</a:t>
            </a:r>
            <a:endParaRPr lang="en-US" altLang="ko-KR" sz="3200" spc="-15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1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 rot="0">
            <a:off x="1188881" y="351819"/>
            <a:ext cx="3217384" cy="646401"/>
            <a:chOff x="1188881" y="351819"/>
            <a:chExt cx="3217384" cy="646401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31408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Feedback	</a:t>
              </a:r>
              <a:endParaRPr lang="ko-KR" altLang="en-US" sz="12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21738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/>
                <a:t>Q&amp;A, Mentor Feedback </a:t>
              </a:r>
              <a:endParaRPr lang="en-US" altLang="ko-KR" sz="2200"/>
            </a:p>
          </p:txBody>
        </p:sp>
      </p:grpSp>
      <p:sp>
        <p:nvSpPr>
          <p:cNvPr id="20" name=""/>
          <p:cNvSpPr txBox="1"/>
          <p:nvPr/>
        </p:nvSpPr>
        <p:spPr>
          <a:xfrm>
            <a:off x="1239716" y="1153467"/>
            <a:ext cx="4665784" cy="694592"/>
          </a:xfrm>
          <a:prstGeom prst="rect">
            <a:avLst/>
          </a:prstGeom>
        </p:spPr>
        <p:txBody>
          <a:bodyPr wrap="none"/>
          <a:p>
            <a:pPr>
              <a:defRPr/>
            </a:pPr>
            <a:r>
              <a:rPr lang="en-US" altLang="ko-KR" sz="4200">
                <a:latin typeface="Arial"/>
                <a:cs typeface="Arial"/>
              </a:rPr>
              <a:t>Attract the sellers! </a:t>
            </a:r>
            <a:endParaRPr lang="en-US" altLang="ko-KR" sz="4200">
              <a:latin typeface="Arial"/>
              <a:cs typeface="Arial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54731" y="2738341"/>
            <a:ext cx="2748346" cy="1381317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30461" y="2304953"/>
            <a:ext cx="5585936" cy="2878161"/>
          </a:xfrm>
          <a:prstGeom prst="rect">
            <a:avLst/>
          </a:prstGeom>
        </p:spPr>
      </p:pic>
      <p:sp>
        <p:nvSpPr>
          <p:cNvPr id="23" name=""/>
          <p:cNvSpPr/>
          <p:nvPr/>
        </p:nvSpPr>
        <p:spPr>
          <a:xfrm>
            <a:off x="4659922" y="3222966"/>
            <a:ext cx="1201615" cy="4120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algn="ctr">
              <a:defRPr/>
            </a:pPr>
            <a:endParaRPr/>
          </a:p>
        </p:txBody>
      </p:sp>
      <p:sp>
        <p:nvSpPr>
          <p:cNvPr id="24" name=""/>
          <p:cNvSpPr txBox="1"/>
          <p:nvPr/>
        </p:nvSpPr>
        <p:spPr>
          <a:xfrm>
            <a:off x="4337537" y="3736730"/>
            <a:ext cx="2066194" cy="424962"/>
          </a:xfrm>
          <a:prstGeom prst="rect">
            <a:avLst/>
          </a:prstGeom>
        </p:spPr>
        <p:txBody>
          <a:bodyPr wrap="square"/>
          <a:p>
            <a:pPr>
              <a:defRPr/>
            </a:pPr>
            <a:r>
              <a:rPr lang="en-US" altLang="ko-KR" b="1"/>
              <a:t>To discount fees</a:t>
            </a:r>
            <a:endParaRPr lang="en-US" altLang="ko-KR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1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 rot="0">
            <a:off x="1188881" y="351819"/>
            <a:ext cx="2093434" cy="646401"/>
            <a:chOff x="1188881" y="351819"/>
            <a:chExt cx="2093434" cy="646401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31408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Feedback	</a:t>
              </a:r>
              <a:endParaRPr lang="ko-KR" altLang="en-US" sz="12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09343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/>
                <a:t>Q&amp;A Feedback</a:t>
              </a:r>
              <a:endParaRPr lang="en-US" altLang="ko-KR" sz="220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14573" y="1170974"/>
            <a:ext cx="5387570" cy="726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/>
              <a:t>Other Scanning Tools</a:t>
            </a:r>
            <a:endParaRPr lang="en-US" altLang="ko-KR" sz="4200"/>
          </a:p>
        </p:txBody>
      </p:sp>
      <p:sp>
        <p:nvSpPr>
          <p:cNvPr id="20" name=""/>
          <p:cNvSpPr txBox="1"/>
          <p:nvPr/>
        </p:nvSpPr>
        <p:spPr>
          <a:xfrm>
            <a:off x="1406768" y="1216269"/>
            <a:ext cx="3077307" cy="1011115"/>
          </a:xfrm>
          <a:prstGeom prst="rect">
            <a:avLst/>
          </a:prstGeom>
        </p:spPr>
        <p:txBody>
          <a:bodyPr wrap="square"/>
          <a:p>
            <a:pPr>
              <a:defRPr/>
            </a:pPr>
            <a:endParaRPr sz="4200"/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59778" y="2003748"/>
            <a:ext cx="2448306" cy="900112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34388" y="2002290"/>
            <a:ext cx="937932" cy="900112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07195" y="3119049"/>
            <a:ext cx="4480260" cy="3312414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814038" y="3135922"/>
            <a:ext cx="5045305" cy="33124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1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 rot="0">
            <a:off x="1188881" y="351819"/>
            <a:ext cx="2093434" cy="646401"/>
            <a:chOff x="1188881" y="351819"/>
            <a:chExt cx="2093434" cy="646401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31408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Feedback	</a:t>
              </a:r>
              <a:endParaRPr lang="ko-KR" altLang="en-US" sz="12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093434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/>
                <a:t>Q&amp;A Feedback</a:t>
              </a:r>
              <a:endParaRPr lang="en-US" altLang="ko-KR" sz="220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910818" y="4905213"/>
            <a:ext cx="7842825" cy="1000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/>
              <a:t>Scanning is not the focus. </a:t>
            </a:r>
            <a:endParaRPr lang="en-US" altLang="ko-KR" sz="3000" b="1"/>
          </a:p>
          <a:p>
            <a:pPr lvl="0">
              <a:defRPr/>
            </a:pPr>
            <a:r>
              <a:rPr lang="en-US" altLang="ko-KR" sz="3000" b="1"/>
              <a:t>It is just that it’s different from other apps.</a:t>
            </a:r>
            <a:endParaRPr lang="en-US" altLang="ko-KR" sz="3000" b="1"/>
          </a:p>
        </p:txBody>
      </p:sp>
      <p:sp>
        <p:nvSpPr>
          <p:cNvPr id="20" name=""/>
          <p:cNvSpPr txBox="1"/>
          <p:nvPr/>
        </p:nvSpPr>
        <p:spPr>
          <a:xfrm>
            <a:off x="1142998" y="1201615"/>
            <a:ext cx="9554309" cy="732692"/>
          </a:xfrm>
          <a:prstGeom prst="rect">
            <a:avLst/>
          </a:prstGeom>
        </p:spPr>
        <p:txBody>
          <a:bodyPr wrap="square"/>
          <a:p>
            <a:pPr>
              <a:defRPr/>
            </a:pPr>
            <a:r>
              <a:rPr lang="en-US" altLang="ko-KR" sz="4200" b="1">
                <a:latin typeface="Arial"/>
                <a:cs typeface="Arial"/>
              </a:rPr>
              <a:t>The main focus is to broker</a:t>
            </a:r>
            <a:endParaRPr lang="en-US" altLang="ko-KR" sz="4200" b="1">
              <a:latin typeface="Arial"/>
              <a:cs typeface="Arial"/>
            </a:endParaRPr>
          </a:p>
        </p:txBody>
      </p:sp>
      <p:pic>
        <p:nvPicPr>
          <p:cNvPr id="21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19791" y="2136232"/>
            <a:ext cx="5157880" cy="2585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73688" cy="11793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tx2"/>
                </a:solidFill>
              </a:rPr>
              <a:t>2.</a:t>
            </a:r>
            <a:endParaRPr lang="en-US" altLang="ko-KR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87123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Progress Report</a:t>
            </a: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 rot="0">
            <a:off x="1188881" y="351819"/>
            <a:ext cx="3341209" cy="646401"/>
            <a:chOff x="1188881" y="351819"/>
            <a:chExt cx="3341209" cy="646401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0361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 spc="-150">
                  <a:solidFill>
                    <a:schemeClr val="tx2"/>
                  </a:solidFill>
                  <a:latin typeface="+mn-ea"/>
                </a:rPr>
                <a:t>Progress Report</a:t>
              </a:r>
              <a:endParaRPr lang="ko-KR" altLang="en-US" sz="12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341209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 spc="-150">
                  <a:solidFill>
                    <a:schemeClr val="tx2"/>
                  </a:solidFill>
                  <a:latin typeface="+mn-ea"/>
                </a:rPr>
                <a:t>Study android API for camera</a:t>
              </a:r>
              <a:endParaRPr lang="ko-KR" altLang="en-US" sz="220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65814" y="1241790"/>
            <a:ext cx="11755787" cy="642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>
                <a:solidFill>
                  <a:schemeClr val="tx2"/>
                </a:solidFill>
              </a:rPr>
              <a:t>RGB camera only vs Depth camera only vs  ARCore?</a:t>
            </a:r>
            <a:endParaRPr lang="en-US" altLang="ko-KR" sz="3600" b="1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6399" y="2624203"/>
            <a:ext cx="10011383" cy="2526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+mj-lt"/>
              <a:buNone/>
              <a:defRPr/>
            </a:pPr>
            <a:endParaRPr lang="en-US" altLang="ko-KR" sz="320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endParaRPr lang="en-US" altLang="ko-KR" sz="320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endParaRPr lang="en-US" altLang="ko-KR" sz="320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endParaRPr lang="en-US" altLang="ko-KR" sz="320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endParaRPr lang="en-US" altLang="ko-KR" sz="3200">
              <a:solidFill>
                <a:schemeClr val="tx2"/>
              </a:solidFill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58632" y="2684246"/>
            <a:ext cx="3874735" cy="2800475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5709" y="2706095"/>
            <a:ext cx="3070113" cy="2801150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164269" y="2671657"/>
            <a:ext cx="3757869" cy="2805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 rot="0">
            <a:off x="1188881" y="351819"/>
            <a:ext cx="2922109" cy="646401"/>
            <a:chOff x="1188881" y="351819"/>
            <a:chExt cx="2922109" cy="646401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036159" cy="2654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 spc="-150">
                  <a:solidFill>
                    <a:schemeClr val="tx2"/>
                  </a:solidFill>
                  <a:latin typeface="+mn-ea"/>
                </a:rPr>
                <a:t>Progress Report</a:t>
              </a:r>
              <a:endParaRPr lang="ko-KR" altLang="en-US" sz="12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922109" cy="4168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 spc="-150">
                  <a:solidFill>
                    <a:schemeClr val="tx2"/>
                  </a:solidFill>
                  <a:latin typeface="+mn-ea"/>
                </a:rPr>
                <a:t>RGB-D camera scanning</a:t>
              </a:r>
              <a:endParaRPr lang="ko-KR" altLang="en-US" sz="220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65814" y="1241790"/>
            <a:ext cx="11755787" cy="756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4400" b="1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6399" y="2624203"/>
            <a:ext cx="10011383" cy="2526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+mj-lt"/>
              <a:buNone/>
              <a:defRPr/>
            </a:pPr>
            <a:endParaRPr lang="en-US" altLang="ko-KR" sz="320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endParaRPr lang="en-US" altLang="ko-KR" sz="3200">
              <a:solidFill>
                <a:schemeClr val="tx2"/>
              </a:solidFill>
            </a:endParaRPr>
          </a:p>
          <a:p>
            <a:pPr marL="0" indent="0">
              <a:buFont typeface="+mj-lt"/>
              <a:buNone/>
              <a:defRPr/>
            </a:pPr>
            <a:endParaRPr lang="en-US" altLang="ko-KR" sz="320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endParaRPr lang="en-US" altLang="ko-KR" sz="3200">
              <a:solidFill>
                <a:schemeClr val="tx2"/>
              </a:solidFill>
            </a:endParaRPr>
          </a:p>
          <a:p>
            <a:pPr marL="0" indent="0">
              <a:buFont typeface="+mj-lt"/>
              <a:buNone/>
              <a:defRPr/>
            </a:pPr>
            <a:endParaRPr lang="en-US" altLang="ko-KR" sz="3200">
              <a:solidFill>
                <a:schemeClr val="tx2"/>
              </a:solidFill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1247" y="2290603"/>
            <a:ext cx="4820322" cy="2276792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420932" y="1014075"/>
            <a:ext cx="2286319" cy="4829849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840682" y="1018838"/>
            <a:ext cx="2343477" cy="4820322"/>
          </a:xfrm>
          <a:prstGeom prst="rect">
            <a:avLst/>
          </a:prstGeom>
        </p:spPr>
      </p:pic>
      <p:sp>
        <p:nvSpPr>
          <p:cNvPr id="23" name=""/>
          <p:cNvSpPr/>
          <p:nvPr/>
        </p:nvSpPr>
        <p:spPr>
          <a:xfrm>
            <a:off x="5671704" y="3268807"/>
            <a:ext cx="848590" cy="32038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126</ep:Words>
  <ep:PresentationFormat>와이드스크린</ep:PresentationFormat>
  <ep:Paragraphs>47</ep:Paragraphs>
  <ep:Slides>15</ep:Slides>
  <ep:Notes>11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2015-01-21T11:35:38.000</dcterms:created>
  <dc:creator>Saebyeol Yu</dc:creator>
  <cp:lastModifiedBy>이채민</cp:lastModifiedBy>
  <dcterms:modified xsi:type="dcterms:W3CDTF">2020-10-06T18:23:41.233</dcterms:modified>
  <cp:revision>59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