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5" r:id="rId3"/>
    <p:sldId id="264" r:id="rId4"/>
    <p:sldId id="260" r:id="rId5"/>
    <p:sldId id="256" r:id="rId6"/>
    <p:sldId id="261" r:id="rId7"/>
    <p:sldId id="263" r:id="rId8"/>
    <p:sldId id="262"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1AD"/>
    <a:srgbClr val="D1C8C5"/>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3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A76B6906-A7ED-40B3-A911-106308D1E37E}" type="datetimeFigureOut">
              <a:rPr lang="fr-FR" smtClean="0"/>
              <a:t>24/07/2020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00BCF3-CB87-46D3-806C-8EE770BD2F73}" type="slidenum">
              <a:rPr lang="fr-FR" smtClean="0"/>
              <a:t>‹N°›</a:t>
            </a:fld>
            <a:endParaRPr lang="fr-FR"/>
          </a:p>
        </p:txBody>
      </p:sp>
    </p:spTree>
    <p:extLst>
      <p:ext uri="{BB962C8B-B14F-4D97-AF65-F5344CB8AC3E}">
        <p14:creationId xmlns:p14="http://schemas.microsoft.com/office/powerpoint/2010/main" val="136339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76B6906-A7ED-40B3-A911-106308D1E37E}" type="datetimeFigureOut">
              <a:rPr lang="fr-FR" smtClean="0"/>
              <a:t>24/07/2020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00BCF3-CB87-46D3-806C-8EE770BD2F73}" type="slidenum">
              <a:rPr lang="fr-FR" smtClean="0"/>
              <a:t>‹N°›</a:t>
            </a:fld>
            <a:endParaRPr lang="fr-FR"/>
          </a:p>
        </p:txBody>
      </p:sp>
    </p:spTree>
    <p:extLst>
      <p:ext uri="{BB962C8B-B14F-4D97-AF65-F5344CB8AC3E}">
        <p14:creationId xmlns:p14="http://schemas.microsoft.com/office/powerpoint/2010/main" val="1302063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76B6906-A7ED-40B3-A911-106308D1E37E}" type="datetimeFigureOut">
              <a:rPr lang="fr-FR" smtClean="0"/>
              <a:t>24/07/2020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00BCF3-CB87-46D3-806C-8EE770BD2F73}" type="slidenum">
              <a:rPr lang="fr-FR" smtClean="0"/>
              <a:t>‹N°›</a:t>
            </a:fld>
            <a:endParaRPr lang="fr-FR"/>
          </a:p>
        </p:txBody>
      </p:sp>
    </p:spTree>
    <p:extLst>
      <p:ext uri="{BB962C8B-B14F-4D97-AF65-F5344CB8AC3E}">
        <p14:creationId xmlns:p14="http://schemas.microsoft.com/office/powerpoint/2010/main" val="3651525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76B6906-A7ED-40B3-A911-106308D1E37E}" type="datetimeFigureOut">
              <a:rPr lang="fr-FR" smtClean="0"/>
              <a:t>24/07/2020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00BCF3-CB87-46D3-806C-8EE770BD2F73}" type="slidenum">
              <a:rPr lang="fr-FR" smtClean="0"/>
              <a:t>‹N°›</a:t>
            </a:fld>
            <a:endParaRPr lang="fr-FR"/>
          </a:p>
        </p:txBody>
      </p:sp>
    </p:spTree>
    <p:extLst>
      <p:ext uri="{BB962C8B-B14F-4D97-AF65-F5344CB8AC3E}">
        <p14:creationId xmlns:p14="http://schemas.microsoft.com/office/powerpoint/2010/main" val="3174651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A76B6906-A7ED-40B3-A911-106308D1E37E}" type="datetimeFigureOut">
              <a:rPr lang="fr-FR" smtClean="0"/>
              <a:t>24/07/2020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00BCF3-CB87-46D3-806C-8EE770BD2F73}" type="slidenum">
              <a:rPr lang="fr-FR" smtClean="0"/>
              <a:t>‹N°›</a:t>
            </a:fld>
            <a:endParaRPr lang="fr-FR"/>
          </a:p>
        </p:txBody>
      </p:sp>
    </p:spTree>
    <p:extLst>
      <p:ext uri="{BB962C8B-B14F-4D97-AF65-F5344CB8AC3E}">
        <p14:creationId xmlns:p14="http://schemas.microsoft.com/office/powerpoint/2010/main" val="2041015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A76B6906-A7ED-40B3-A911-106308D1E37E}" type="datetimeFigureOut">
              <a:rPr lang="fr-FR" smtClean="0"/>
              <a:t>24/07/2020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B00BCF3-CB87-46D3-806C-8EE770BD2F73}" type="slidenum">
              <a:rPr lang="fr-FR" smtClean="0"/>
              <a:t>‹N°›</a:t>
            </a:fld>
            <a:endParaRPr lang="fr-FR"/>
          </a:p>
        </p:txBody>
      </p:sp>
    </p:spTree>
    <p:extLst>
      <p:ext uri="{BB962C8B-B14F-4D97-AF65-F5344CB8AC3E}">
        <p14:creationId xmlns:p14="http://schemas.microsoft.com/office/powerpoint/2010/main" val="1454057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A76B6906-A7ED-40B3-A911-106308D1E37E}" type="datetimeFigureOut">
              <a:rPr lang="fr-FR" smtClean="0"/>
              <a:t>24/07/2020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B00BCF3-CB87-46D3-806C-8EE770BD2F73}" type="slidenum">
              <a:rPr lang="fr-FR" smtClean="0"/>
              <a:t>‹N°›</a:t>
            </a:fld>
            <a:endParaRPr lang="fr-FR"/>
          </a:p>
        </p:txBody>
      </p:sp>
    </p:spTree>
    <p:extLst>
      <p:ext uri="{BB962C8B-B14F-4D97-AF65-F5344CB8AC3E}">
        <p14:creationId xmlns:p14="http://schemas.microsoft.com/office/powerpoint/2010/main" val="3223587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A76B6906-A7ED-40B3-A911-106308D1E37E}" type="datetimeFigureOut">
              <a:rPr lang="fr-FR" smtClean="0"/>
              <a:t>24/07/2020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B00BCF3-CB87-46D3-806C-8EE770BD2F73}" type="slidenum">
              <a:rPr lang="fr-FR" smtClean="0"/>
              <a:t>‹N°›</a:t>
            </a:fld>
            <a:endParaRPr lang="fr-FR"/>
          </a:p>
        </p:txBody>
      </p:sp>
    </p:spTree>
    <p:extLst>
      <p:ext uri="{BB962C8B-B14F-4D97-AF65-F5344CB8AC3E}">
        <p14:creationId xmlns:p14="http://schemas.microsoft.com/office/powerpoint/2010/main" val="2381026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76B6906-A7ED-40B3-A911-106308D1E37E}" type="datetimeFigureOut">
              <a:rPr lang="fr-FR" smtClean="0"/>
              <a:t>24/07/2020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B00BCF3-CB87-46D3-806C-8EE770BD2F73}" type="slidenum">
              <a:rPr lang="fr-FR" smtClean="0"/>
              <a:t>‹N°›</a:t>
            </a:fld>
            <a:endParaRPr lang="fr-FR"/>
          </a:p>
        </p:txBody>
      </p:sp>
    </p:spTree>
    <p:extLst>
      <p:ext uri="{BB962C8B-B14F-4D97-AF65-F5344CB8AC3E}">
        <p14:creationId xmlns:p14="http://schemas.microsoft.com/office/powerpoint/2010/main" val="4068488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A76B6906-A7ED-40B3-A911-106308D1E37E}" type="datetimeFigureOut">
              <a:rPr lang="fr-FR" smtClean="0"/>
              <a:t>24/07/2020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B00BCF3-CB87-46D3-806C-8EE770BD2F73}" type="slidenum">
              <a:rPr lang="fr-FR" smtClean="0"/>
              <a:t>‹N°›</a:t>
            </a:fld>
            <a:endParaRPr lang="fr-FR"/>
          </a:p>
        </p:txBody>
      </p:sp>
    </p:spTree>
    <p:extLst>
      <p:ext uri="{BB962C8B-B14F-4D97-AF65-F5344CB8AC3E}">
        <p14:creationId xmlns:p14="http://schemas.microsoft.com/office/powerpoint/2010/main" val="3242019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A76B6906-A7ED-40B3-A911-106308D1E37E}" type="datetimeFigureOut">
              <a:rPr lang="fr-FR" smtClean="0"/>
              <a:t>24/07/2020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B00BCF3-CB87-46D3-806C-8EE770BD2F73}" type="slidenum">
              <a:rPr lang="fr-FR" smtClean="0"/>
              <a:t>‹N°›</a:t>
            </a:fld>
            <a:endParaRPr lang="fr-FR"/>
          </a:p>
        </p:txBody>
      </p:sp>
    </p:spTree>
    <p:extLst>
      <p:ext uri="{BB962C8B-B14F-4D97-AF65-F5344CB8AC3E}">
        <p14:creationId xmlns:p14="http://schemas.microsoft.com/office/powerpoint/2010/main" val="1123767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6B6906-A7ED-40B3-A911-106308D1E37E}" type="datetimeFigureOut">
              <a:rPr lang="fr-FR" smtClean="0"/>
              <a:t>24/07/2020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0BCF3-CB87-46D3-806C-8EE770BD2F73}" type="slidenum">
              <a:rPr lang="fr-FR" smtClean="0"/>
              <a:t>‹N°›</a:t>
            </a:fld>
            <a:endParaRPr lang="fr-FR"/>
          </a:p>
        </p:txBody>
      </p:sp>
    </p:spTree>
    <p:extLst>
      <p:ext uri="{BB962C8B-B14F-4D97-AF65-F5344CB8AC3E}">
        <p14:creationId xmlns:p14="http://schemas.microsoft.com/office/powerpoint/2010/main" val="426285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mj-lt"/>
            </a:endParaRPr>
          </a:p>
        </p:txBody>
      </p:sp>
      <p:sp>
        <p:nvSpPr>
          <p:cNvPr id="5" name="ZoneTexte 4"/>
          <p:cNvSpPr txBox="1"/>
          <p:nvPr/>
        </p:nvSpPr>
        <p:spPr>
          <a:xfrm>
            <a:off x="1818968" y="155455"/>
            <a:ext cx="3647767" cy="369332"/>
          </a:xfrm>
          <a:prstGeom prst="rect">
            <a:avLst/>
          </a:prstGeom>
          <a:noFill/>
        </p:spPr>
        <p:txBody>
          <a:bodyPr wrap="square" rtlCol="0">
            <a:spAutoFit/>
          </a:bodyPr>
          <a:lstStyle/>
          <a:p>
            <a:r>
              <a:rPr lang="fr-FR" b="1" dirty="0">
                <a:latin typeface="+mj-lt"/>
              </a:rPr>
              <a:t>Ma présentation et mon parcours :</a:t>
            </a:r>
          </a:p>
        </p:txBody>
      </p:sp>
      <p:sp>
        <p:nvSpPr>
          <p:cNvPr id="6" name="ZoneTexte 5"/>
          <p:cNvSpPr txBox="1"/>
          <p:nvPr/>
        </p:nvSpPr>
        <p:spPr>
          <a:xfrm>
            <a:off x="1974115" y="548801"/>
            <a:ext cx="8243770" cy="4247317"/>
          </a:xfrm>
          <a:prstGeom prst="rect">
            <a:avLst/>
          </a:prstGeom>
          <a:noFill/>
        </p:spPr>
        <p:txBody>
          <a:bodyPr wrap="square" rtlCol="0">
            <a:spAutoFit/>
          </a:bodyPr>
          <a:lstStyle/>
          <a:p>
            <a:r>
              <a:rPr lang="fr-FR" sz="1500" i="1" dirty="0">
                <a:latin typeface="+mj-lt"/>
              </a:rPr>
              <a:t>Je m’appelle </a:t>
            </a:r>
            <a:r>
              <a:rPr lang="fr-FR" sz="1500" i="1" dirty="0" err="1">
                <a:latin typeface="+mj-lt"/>
              </a:rPr>
              <a:t>Quach</a:t>
            </a:r>
            <a:r>
              <a:rPr lang="fr-FR" sz="1500" i="1" dirty="0">
                <a:latin typeface="+mj-lt"/>
              </a:rPr>
              <a:t> Tri Tin, j’ai 22 ans, je suis d’origine Vietnamien Chinois, je vis dans les banlieues de Lyon, à </a:t>
            </a:r>
            <a:r>
              <a:rPr lang="fr-FR" sz="1500" i="1" dirty="0" err="1">
                <a:latin typeface="+mj-lt"/>
              </a:rPr>
              <a:t>Décines</a:t>
            </a:r>
            <a:r>
              <a:rPr lang="fr-FR" sz="1500" i="1" dirty="0">
                <a:latin typeface="+mj-lt"/>
              </a:rPr>
              <a:t>, pour être plus précis.</a:t>
            </a:r>
          </a:p>
          <a:p>
            <a:r>
              <a:rPr lang="fr-FR" sz="1500" i="1" dirty="0">
                <a:latin typeface="+mj-lt"/>
              </a:rPr>
              <a:t>Après avoir obtenu mon baccalauréat dans le domaine Scientifique, je me suis orienté en Informatique.</a:t>
            </a:r>
          </a:p>
          <a:p>
            <a:r>
              <a:rPr lang="fr-FR" sz="1500" i="1" dirty="0">
                <a:latin typeface="+mj-lt"/>
              </a:rPr>
              <a:t>Je suis donc rentré à la fac pour obtenir ma licence Informatique.</a:t>
            </a:r>
          </a:p>
          <a:p>
            <a:r>
              <a:rPr lang="fr-FR" sz="1500" i="1" dirty="0">
                <a:latin typeface="+mj-lt"/>
              </a:rPr>
              <a:t>Au jour d’aujourd’hui, j’ai obtenu ma licence. Je n’ai malheureusement pas eu l’occasion de faire un stage de fin d’année à cause des derniers événement (Covid-19), cependant, le stage a été remplacé par un projet personnel.</a:t>
            </a:r>
          </a:p>
          <a:p>
            <a:endParaRPr lang="fr-FR" sz="1500" i="1" dirty="0">
              <a:latin typeface="+mj-lt"/>
            </a:endParaRPr>
          </a:p>
          <a:p>
            <a:r>
              <a:rPr lang="fr-FR" sz="1500" i="1" dirty="0">
                <a:latin typeface="+mj-lt"/>
              </a:rPr>
              <a:t>J’ai donc décidé de poursuivre mes études en alternance dans l’écoles 2i Tech </a:t>
            </a:r>
            <a:r>
              <a:rPr lang="fr-FR" sz="1500" i="1" dirty="0" err="1">
                <a:latin typeface="+mj-lt"/>
              </a:rPr>
              <a:t>Academy</a:t>
            </a:r>
            <a:r>
              <a:rPr lang="fr-FR" sz="1500" i="1" dirty="0">
                <a:latin typeface="+mj-lt"/>
              </a:rPr>
              <a:t> en tant que Développeur Concepteur d’Application.</a:t>
            </a:r>
          </a:p>
          <a:p>
            <a:endParaRPr lang="fr-FR" sz="1500" i="1" dirty="0">
              <a:latin typeface="+mj-lt"/>
            </a:endParaRPr>
          </a:p>
          <a:p>
            <a:r>
              <a:rPr lang="fr-FR" sz="1500" i="1" dirty="0">
                <a:latin typeface="+mj-lt"/>
              </a:rPr>
              <a:t>Je suis actuellement en recherche active d’une alternance !</a:t>
            </a:r>
          </a:p>
          <a:p>
            <a:endParaRPr lang="fr-FR" sz="1500" i="1" dirty="0">
              <a:latin typeface="+mj-lt"/>
            </a:endParaRPr>
          </a:p>
          <a:p>
            <a:r>
              <a:rPr lang="fr-FR" sz="1500" i="1" dirty="0">
                <a:latin typeface="+mj-lt"/>
              </a:rPr>
              <a:t>En dehors de tout ça, je suis une personne de très optimiste, bien que j’ai un grand manque de confiance en moi.</a:t>
            </a:r>
          </a:p>
          <a:p>
            <a:r>
              <a:rPr lang="fr-FR" sz="1500" i="1" dirty="0">
                <a:latin typeface="+mj-lt"/>
              </a:rPr>
              <a:t>Mon plus grand défaut ? C’est probablement aussi ma plus grande qualité, la polyvalence, je m’explique, depuis mon très jeune âge, j’ai appris et fais pleins de choses ! Mais je ne suis jamais allez au bout des choses là. </a:t>
            </a:r>
          </a:p>
        </p:txBody>
      </p:sp>
      <p:pic>
        <p:nvPicPr>
          <p:cNvPr id="7" name="Image 6"/>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47969"/>
          <a:stretch/>
        </p:blipFill>
        <p:spPr>
          <a:xfrm>
            <a:off x="0" y="4945626"/>
            <a:ext cx="12192000" cy="1912374"/>
          </a:xfrm>
          <a:prstGeom prst="rect">
            <a:avLst/>
          </a:prstGeom>
        </p:spPr>
      </p:pic>
      <p:sp>
        <p:nvSpPr>
          <p:cNvPr id="9" name="Rectangle 8"/>
          <p:cNvSpPr/>
          <p:nvPr/>
        </p:nvSpPr>
        <p:spPr>
          <a:xfrm>
            <a:off x="10373032" y="0"/>
            <a:ext cx="1818968" cy="6858000"/>
          </a:xfrm>
          <a:prstGeom prst="rect">
            <a:avLst/>
          </a:prstGeom>
          <a:solidFill>
            <a:srgbClr val="BFB1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0"/>
            <a:ext cx="1818968" cy="6858000"/>
          </a:xfrm>
          <a:prstGeom prst="rect">
            <a:avLst/>
          </a:prstGeom>
          <a:solidFill>
            <a:srgbClr val="BFB1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1974115" y="5024650"/>
            <a:ext cx="3323303" cy="1754326"/>
          </a:xfrm>
          <a:prstGeom prst="rect">
            <a:avLst/>
          </a:prstGeom>
          <a:noFill/>
          <a:ln>
            <a:solidFill>
              <a:srgbClr val="C00000"/>
            </a:solidFill>
          </a:ln>
        </p:spPr>
        <p:txBody>
          <a:bodyPr wrap="square" rtlCol="0">
            <a:spAutoFit/>
          </a:bodyPr>
          <a:lstStyle/>
          <a:p>
            <a:r>
              <a:rPr lang="fr-FR" dirty="0">
                <a:solidFill>
                  <a:srgbClr val="C00000"/>
                </a:solidFill>
              </a:rPr>
              <a:t>Piqure de rappel : a chaque fois ou il y a des cartes, c’est comme on a dit ce matin , faire comme dans ton projet du vin, pour montrer que tu sais faire truquer une carte</a:t>
            </a:r>
          </a:p>
        </p:txBody>
      </p:sp>
      <p:sp>
        <p:nvSpPr>
          <p:cNvPr id="10" name="ZoneTexte 9"/>
          <p:cNvSpPr txBox="1"/>
          <p:nvPr/>
        </p:nvSpPr>
        <p:spPr>
          <a:xfrm>
            <a:off x="6258232" y="5344919"/>
            <a:ext cx="3323303" cy="923330"/>
          </a:xfrm>
          <a:prstGeom prst="rect">
            <a:avLst/>
          </a:prstGeom>
          <a:noFill/>
          <a:ln>
            <a:solidFill>
              <a:srgbClr val="C00000"/>
            </a:solidFill>
          </a:ln>
        </p:spPr>
        <p:txBody>
          <a:bodyPr wrap="square" rtlCol="0">
            <a:spAutoFit/>
          </a:bodyPr>
          <a:lstStyle/>
          <a:p>
            <a:r>
              <a:rPr lang="fr-FR" dirty="0">
                <a:solidFill>
                  <a:srgbClr val="C00000"/>
                </a:solidFill>
              </a:rPr>
              <a:t>PS : j’ai commencé à noté des trucs mais tout est à revoir et à travailler </a:t>
            </a:r>
            <a:r>
              <a:rPr lang="fr-FR" dirty="0" err="1">
                <a:solidFill>
                  <a:srgbClr val="C00000"/>
                </a:solidFill>
              </a:rPr>
              <a:t>heiiin</a:t>
            </a:r>
            <a:r>
              <a:rPr lang="fr-FR" dirty="0">
                <a:solidFill>
                  <a:srgbClr val="C00000"/>
                </a:solidFill>
              </a:rPr>
              <a:t> !!!</a:t>
            </a:r>
          </a:p>
        </p:txBody>
      </p:sp>
    </p:spTree>
    <p:extLst>
      <p:ext uri="{BB962C8B-B14F-4D97-AF65-F5344CB8AC3E}">
        <p14:creationId xmlns:p14="http://schemas.microsoft.com/office/powerpoint/2010/main" val="677148977"/>
      </p:ext>
    </p:extLst>
  </p:cSld>
  <p:clrMapOvr>
    <a:masterClrMapping/>
  </p:clrMapOvr>
  <p:transition spd="slow" advClick="0" advTm="1500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64208"/>
            <a:ext cx="12192000" cy="6858000"/>
          </a:xfrm>
          <a:prstGeom prst="rect">
            <a:avLst/>
          </a:prstGeom>
          <a:solidFill>
            <a:srgbClr val="BFB1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a:extLst>
              <a:ext uri="{FF2B5EF4-FFF2-40B4-BE49-F238E27FC236}">
                <a16:creationId xmlns:a16="http://schemas.microsoft.com/office/drawing/2014/main" id="{3CD660B0-E00E-4DAB-B049-C78DEBC91CD4}"/>
              </a:ext>
            </a:extLst>
          </p:cNvPr>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419100" y="95250"/>
            <a:ext cx="10911118" cy="5955652"/>
          </a:xfrm>
          <a:prstGeom prst="rect">
            <a:avLst/>
          </a:prstGeom>
          <a:ln w="28575">
            <a:noFill/>
          </a:ln>
        </p:spPr>
      </p:pic>
      <p:sp>
        <p:nvSpPr>
          <p:cNvPr id="12" name="ZoneTexte 11">
            <a:extLst>
              <a:ext uri="{FF2B5EF4-FFF2-40B4-BE49-F238E27FC236}">
                <a16:creationId xmlns:a16="http://schemas.microsoft.com/office/drawing/2014/main" id="{9C801D23-9217-4A9F-9DE6-7861D996BE5F}"/>
              </a:ext>
            </a:extLst>
          </p:cNvPr>
          <p:cNvSpPr txBox="1"/>
          <p:nvPr/>
        </p:nvSpPr>
        <p:spPr>
          <a:xfrm>
            <a:off x="419100" y="268933"/>
            <a:ext cx="1390650" cy="461665"/>
          </a:xfrm>
          <a:prstGeom prst="rect">
            <a:avLst/>
          </a:prstGeom>
          <a:noFill/>
        </p:spPr>
        <p:txBody>
          <a:bodyPr wrap="square" rtlCol="0">
            <a:spAutoFit/>
          </a:bodyPr>
          <a:lstStyle/>
          <a:p>
            <a:r>
              <a:rPr lang="fr-FR" sz="2400" b="1" dirty="0">
                <a:solidFill>
                  <a:schemeClr val="bg1"/>
                </a:solidFill>
              </a:rPr>
              <a:t>MENU</a:t>
            </a:r>
          </a:p>
        </p:txBody>
      </p:sp>
      <p:sp>
        <p:nvSpPr>
          <p:cNvPr id="13" name="ZoneTexte 12">
            <a:extLst>
              <a:ext uri="{FF2B5EF4-FFF2-40B4-BE49-F238E27FC236}">
                <a16:creationId xmlns:a16="http://schemas.microsoft.com/office/drawing/2014/main" id="{EBA4D6E9-5799-4325-AE8D-ADB4C8BD95AA}"/>
              </a:ext>
            </a:extLst>
          </p:cNvPr>
          <p:cNvSpPr txBox="1"/>
          <p:nvPr/>
        </p:nvSpPr>
        <p:spPr>
          <a:xfrm>
            <a:off x="1905000" y="1019174"/>
            <a:ext cx="2362200" cy="1914525"/>
          </a:xfrm>
          <a:prstGeom prst="rect">
            <a:avLst/>
          </a:prstGeom>
          <a:solidFill>
            <a:schemeClr val="tx1">
              <a:alpha val="10000"/>
            </a:schemeClr>
          </a:solidFill>
          <a:ln w="28575">
            <a:solidFill>
              <a:schemeClr val="bg1"/>
            </a:solidFill>
          </a:ln>
        </p:spPr>
        <p:txBody>
          <a:bodyPr wrap="square" rtlCol="0" anchor="ctr" anchorCtr="0">
            <a:noAutofit/>
          </a:bodyPr>
          <a:lstStyle/>
          <a:p>
            <a:pPr algn="ctr"/>
            <a:r>
              <a:rPr lang="fr-FR" dirty="0">
                <a:solidFill>
                  <a:schemeClr val="bg1"/>
                </a:solidFill>
              </a:rPr>
              <a:t>Formation</a:t>
            </a:r>
          </a:p>
        </p:txBody>
      </p:sp>
      <p:sp>
        <p:nvSpPr>
          <p:cNvPr id="15" name="ZoneTexte 14">
            <a:extLst>
              <a:ext uri="{FF2B5EF4-FFF2-40B4-BE49-F238E27FC236}">
                <a16:creationId xmlns:a16="http://schemas.microsoft.com/office/drawing/2014/main" id="{7694F2B6-A830-4CB5-8E41-F5E8C52FCD35}"/>
              </a:ext>
            </a:extLst>
          </p:cNvPr>
          <p:cNvSpPr txBox="1"/>
          <p:nvPr/>
        </p:nvSpPr>
        <p:spPr>
          <a:xfrm>
            <a:off x="7848600" y="3471862"/>
            <a:ext cx="2362200" cy="1914525"/>
          </a:xfrm>
          <a:prstGeom prst="rect">
            <a:avLst/>
          </a:prstGeom>
          <a:solidFill>
            <a:schemeClr val="tx1">
              <a:alpha val="10000"/>
            </a:schemeClr>
          </a:solidFill>
          <a:ln w="28575">
            <a:solidFill>
              <a:schemeClr val="bg1"/>
            </a:solidFill>
          </a:ln>
        </p:spPr>
        <p:txBody>
          <a:bodyPr wrap="square" rtlCol="0" anchor="ctr" anchorCtr="0">
            <a:noAutofit/>
          </a:bodyPr>
          <a:lstStyle/>
          <a:p>
            <a:pPr algn="ctr"/>
            <a:r>
              <a:rPr lang="fr-FR" dirty="0">
                <a:solidFill>
                  <a:schemeClr val="bg1"/>
                </a:solidFill>
              </a:rPr>
              <a:t>Formation</a:t>
            </a:r>
          </a:p>
        </p:txBody>
      </p:sp>
      <p:sp>
        <p:nvSpPr>
          <p:cNvPr id="17" name="ZoneTexte 16">
            <a:extLst>
              <a:ext uri="{FF2B5EF4-FFF2-40B4-BE49-F238E27FC236}">
                <a16:creationId xmlns:a16="http://schemas.microsoft.com/office/drawing/2014/main" id="{49425AD4-0F6B-4B2E-9724-85360DF849D8}"/>
              </a:ext>
            </a:extLst>
          </p:cNvPr>
          <p:cNvSpPr txBox="1"/>
          <p:nvPr/>
        </p:nvSpPr>
        <p:spPr>
          <a:xfrm>
            <a:off x="4829175" y="3471861"/>
            <a:ext cx="2362200" cy="1914525"/>
          </a:xfrm>
          <a:prstGeom prst="rect">
            <a:avLst/>
          </a:prstGeom>
          <a:solidFill>
            <a:schemeClr val="tx1">
              <a:alpha val="10000"/>
            </a:schemeClr>
          </a:solidFill>
          <a:ln w="28575">
            <a:solidFill>
              <a:schemeClr val="bg1"/>
            </a:solidFill>
          </a:ln>
        </p:spPr>
        <p:txBody>
          <a:bodyPr wrap="square" rtlCol="0" anchor="ctr" anchorCtr="0">
            <a:noAutofit/>
          </a:bodyPr>
          <a:lstStyle/>
          <a:p>
            <a:pPr algn="ctr"/>
            <a:r>
              <a:rPr lang="fr-FR" dirty="0">
                <a:solidFill>
                  <a:schemeClr val="bg1"/>
                </a:solidFill>
              </a:rPr>
              <a:t>Formation</a:t>
            </a:r>
          </a:p>
        </p:txBody>
      </p:sp>
      <p:sp>
        <p:nvSpPr>
          <p:cNvPr id="19" name="ZoneTexte 18">
            <a:extLst>
              <a:ext uri="{FF2B5EF4-FFF2-40B4-BE49-F238E27FC236}">
                <a16:creationId xmlns:a16="http://schemas.microsoft.com/office/drawing/2014/main" id="{312C8D58-5671-4AC5-9B1B-7C78FB9BE36C}"/>
              </a:ext>
            </a:extLst>
          </p:cNvPr>
          <p:cNvSpPr txBox="1"/>
          <p:nvPr/>
        </p:nvSpPr>
        <p:spPr>
          <a:xfrm>
            <a:off x="7848600" y="1019173"/>
            <a:ext cx="2362200" cy="1914525"/>
          </a:xfrm>
          <a:prstGeom prst="rect">
            <a:avLst/>
          </a:prstGeom>
          <a:solidFill>
            <a:schemeClr val="tx1">
              <a:alpha val="10000"/>
            </a:schemeClr>
          </a:solidFill>
          <a:ln w="28575">
            <a:solidFill>
              <a:schemeClr val="bg1"/>
            </a:solidFill>
          </a:ln>
        </p:spPr>
        <p:txBody>
          <a:bodyPr wrap="square" rtlCol="0" anchor="ctr" anchorCtr="0">
            <a:noAutofit/>
          </a:bodyPr>
          <a:lstStyle/>
          <a:p>
            <a:pPr algn="ctr"/>
            <a:r>
              <a:rPr lang="fr-FR" dirty="0">
                <a:solidFill>
                  <a:schemeClr val="bg1"/>
                </a:solidFill>
              </a:rPr>
              <a:t>Formation</a:t>
            </a:r>
          </a:p>
        </p:txBody>
      </p:sp>
      <p:sp>
        <p:nvSpPr>
          <p:cNvPr id="21" name="ZoneTexte 20">
            <a:extLst>
              <a:ext uri="{FF2B5EF4-FFF2-40B4-BE49-F238E27FC236}">
                <a16:creationId xmlns:a16="http://schemas.microsoft.com/office/drawing/2014/main" id="{D66A49D3-8C82-4F63-AF80-5DAF62BB7472}"/>
              </a:ext>
            </a:extLst>
          </p:cNvPr>
          <p:cNvSpPr txBox="1"/>
          <p:nvPr/>
        </p:nvSpPr>
        <p:spPr>
          <a:xfrm>
            <a:off x="1905000" y="3471862"/>
            <a:ext cx="2362200" cy="1914525"/>
          </a:xfrm>
          <a:prstGeom prst="rect">
            <a:avLst/>
          </a:prstGeom>
          <a:solidFill>
            <a:schemeClr val="tx1">
              <a:alpha val="10000"/>
            </a:schemeClr>
          </a:solidFill>
          <a:ln w="28575">
            <a:solidFill>
              <a:schemeClr val="bg1"/>
            </a:solidFill>
          </a:ln>
        </p:spPr>
        <p:txBody>
          <a:bodyPr wrap="square" rtlCol="0" anchor="ctr" anchorCtr="0">
            <a:noAutofit/>
          </a:bodyPr>
          <a:lstStyle/>
          <a:p>
            <a:pPr algn="ctr"/>
            <a:r>
              <a:rPr lang="fr-FR" dirty="0">
                <a:solidFill>
                  <a:schemeClr val="bg1"/>
                </a:solidFill>
              </a:rPr>
              <a:t>Formation</a:t>
            </a:r>
          </a:p>
        </p:txBody>
      </p:sp>
      <p:sp>
        <p:nvSpPr>
          <p:cNvPr id="23" name="ZoneTexte 22">
            <a:extLst>
              <a:ext uri="{FF2B5EF4-FFF2-40B4-BE49-F238E27FC236}">
                <a16:creationId xmlns:a16="http://schemas.microsoft.com/office/drawing/2014/main" id="{4AE289E4-BDFD-4A24-93CE-2556D62AD3D2}"/>
              </a:ext>
            </a:extLst>
          </p:cNvPr>
          <p:cNvSpPr txBox="1"/>
          <p:nvPr/>
        </p:nvSpPr>
        <p:spPr>
          <a:xfrm>
            <a:off x="4829175" y="1019174"/>
            <a:ext cx="2362200" cy="1914525"/>
          </a:xfrm>
          <a:prstGeom prst="rect">
            <a:avLst/>
          </a:prstGeom>
          <a:solidFill>
            <a:schemeClr val="tx1">
              <a:alpha val="10000"/>
            </a:schemeClr>
          </a:solidFill>
          <a:ln w="28575">
            <a:solidFill>
              <a:schemeClr val="bg1"/>
            </a:solidFill>
          </a:ln>
        </p:spPr>
        <p:txBody>
          <a:bodyPr wrap="square" rtlCol="0" anchor="ctr" anchorCtr="0">
            <a:noAutofit/>
          </a:bodyPr>
          <a:lstStyle/>
          <a:p>
            <a:pPr algn="ctr"/>
            <a:r>
              <a:rPr lang="fr-FR" dirty="0">
                <a:solidFill>
                  <a:schemeClr val="bg1"/>
                </a:solidFill>
              </a:rPr>
              <a:t>Formation</a:t>
            </a:r>
          </a:p>
        </p:txBody>
      </p:sp>
    </p:spTree>
    <p:extLst>
      <p:ext uri="{BB962C8B-B14F-4D97-AF65-F5344CB8AC3E}">
        <p14:creationId xmlns:p14="http://schemas.microsoft.com/office/powerpoint/2010/main" val="3901640734"/>
      </p:ext>
    </p:extLst>
  </p:cSld>
  <p:clrMapOvr>
    <a:masterClrMapping/>
  </p:clrMapOvr>
  <p:transition spd="slow" advClick="0" advTm="1500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mj-lt"/>
            </a:endParaRPr>
          </a:p>
        </p:txBody>
      </p:sp>
      <p:sp>
        <p:nvSpPr>
          <p:cNvPr id="5" name="ZoneTexte 4"/>
          <p:cNvSpPr txBox="1"/>
          <p:nvPr/>
        </p:nvSpPr>
        <p:spPr>
          <a:xfrm>
            <a:off x="1818968" y="155455"/>
            <a:ext cx="2477729" cy="369332"/>
          </a:xfrm>
          <a:prstGeom prst="rect">
            <a:avLst/>
          </a:prstGeom>
          <a:noFill/>
        </p:spPr>
        <p:txBody>
          <a:bodyPr wrap="square" rtlCol="0">
            <a:spAutoFit/>
          </a:bodyPr>
          <a:lstStyle/>
          <a:p>
            <a:r>
              <a:rPr lang="fr-FR" b="1" dirty="0">
                <a:latin typeface="+mj-lt"/>
              </a:rPr>
              <a:t>Mes qualités et défauts :</a:t>
            </a:r>
          </a:p>
        </p:txBody>
      </p:sp>
      <p:pic>
        <p:nvPicPr>
          <p:cNvPr id="7" name="Image 6"/>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47969"/>
          <a:stretch/>
        </p:blipFill>
        <p:spPr>
          <a:xfrm>
            <a:off x="0" y="4945626"/>
            <a:ext cx="12192000" cy="1912374"/>
          </a:xfrm>
          <a:prstGeom prst="rect">
            <a:avLst/>
          </a:prstGeom>
        </p:spPr>
      </p:pic>
      <p:sp>
        <p:nvSpPr>
          <p:cNvPr id="9" name="Rectangle 8"/>
          <p:cNvSpPr/>
          <p:nvPr/>
        </p:nvSpPr>
        <p:spPr>
          <a:xfrm>
            <a:off x="10373032" y="0"/>
            <a:ext cx="1818968" cy="6858000"/>
          </a:xfrm>
          <a:prstGeom prst="rect">
            <a:avLst/>
          </a:prstGeom>
          <a:solidFill>
            <a:srgbClr val="BFB1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0"/>
            <a:ext cx="1818968" cy="6858000"/>
          </a:xfrm>
          <a:prstGeom prst="rect">
            <a:avLst/>
          </a:prstGeom>
          <a:solidFill>
            <a:srgbClr val="BFB1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2733368" y="1002890"/>
            <a:ext cx="7433187" cy="1754326"/>
          </a:xfrm>
          <a:prstGeom prst="rect">
            <a:avLst/>
          </a:prstGeom>
          <a:noFill/>
        </p:spPr>
        <p:txBody>
          <a:bodyPr wrap="square" rtlCol="0">
            <a:spAutoFit/>
          </a:bodyPr>
          <a:lstStyle/>
          <a:p>
            <a:r>
              <a:rPr lang="fr-FR" dirty="0"/>
              <a:t>Mes qualités ? Même si je ne cesse de toujours continuer à les développer, mes principales qualités sont :</a:t>
            </a:r>
          </a:p>
          <a:p>
            <a:pPr marL="285750" indent="-285750">
              <a:buFontTx/>
              <a:buChar char="-"/>
            </a:pPr>
            <a:r>
              <a:rPr lang="fr-FR" dirty="0"/>
              <a:t>Ma patience </a:t>
            </a:r>
          </a:p>
          <a:p>
            <a:pPr marL="285750" indent="-285750">
              <a:buFontTx/>
              <a:buChar char="-"/>
            </a:pPr>
            <a:r>
              <a:rPr lang="fr-FR" dirty="0"/>
              <a:t>Mon ouverture d’esprit</a:t>
            </a:r>
          </a:p>
          <a:p>
            <a:pPr marL="285750" indent="-285750">
              <a:buFontTx/>
              <a:buChar char="-"/>
            </a:pPr>
            <a:r>
              <a:rPr lang="fr-FR" dirty="0"/>
              <a:t>Mon esprit d’équipe</a:t>
            </a:r>
          </a:p>
          <a:p>
            <a:pPr marL="285750" indent="-285750">
              <a:buFontTx/>
              <a:buChar char="-"/>
            </a:pPr>
            <a:r>
              <a:rPr lang="fr-FR" dirty="0"/>
              <a:t>Mon autonomie</a:t>
            </a:r>
          </a:p>
        </p:txBody>
      </p:sp>
      <p:sp>
        <p:nvSpPr>
          <p:cNvPr id="3" name="ZoneTexte 2"/>
          <p:cNvSpPr txBox="1"/>
          <p:nvPr/>
        </p:nvSpPr>
        <p:spPr>
          <a:xfrm>
            <a:off x="3057832" y="3008671"/>
            <a:ext cx="5063613" cy="646331"/>
          </a:xfrm>
          <a:prstGeom prst="rect">
            <a:avLst/>
          </a:prstGeom>
          <a:noFill/>
        </p:spPr>
        <p:txBody>
          <a:bodyPr wrap="square" rtlCol="0">
            <a:spAutoFit/>
          </a:bodyPr>
          <a:lstStyle/>
          <a:p>
            <a:r>
              <a:rPr lang="fr-FR" dirty="0"/>
              <a:t>Pour ce qui est de mes défauts... , je suis timide, je manque de confiance en moi, </a:t>
            </a:r>
          </a:p>
        </p:txBody>
      </p:sp>
    </p:spTree>
    <p:extLst>
      <p:ext uri="{BB962C8B-B14F-4D97-AF65-F5344CB8AC3E}">
        <p14:creationId xmlns:p14="http://schemas.microsoft.com/office/powerpoint/2010/main" val="3702712689"/>
      </p:ext>
    </p:extLst>
  </p:cSld>
  <p:clrMapOvr>
    <a:masterClrMapping/>
  </p:clrMapOvr>
  <p:transition spd="slow" advClick="0" advTm="300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42291"/>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mj-lt"/>
            </a:endParaRPr>
          </a:p>
        </p:txBody>
      </p:sp>
      <p:sp>
        <p:nvSpPr>
          <p:cNvPr id="5" name="ZoneTexte 4"/>
          <p:cNvSpPr txBox="1"/>
          <p:nvPr/>
        </p:nvSpPr>
        <p:spPr>
          <a:xfrm>
            <a:off x="1818968" y="155455"/>
            <a:ext cx="5034116" cy="369332"/>
          </a:xfrm>
          <a:prstGeom prst="rect">
            <a:avLst/>
          </a:prstGeom>
          <a:noFill/>
        </p:spPr>
        <p:txBody>
          <a:bodyPr wrap="square" rtlCol="0">
            <a:spAutoFit/>
          </a:bodyPr>
          <a:lstStyle/>
          <a:p>
            <a:r>
              <a:rPr lang="fr-FR" b="1" dirty="0">
                <a:latin typeface="+mj-lt"/>
              </a:rPr>
              <a:t>Mes compétences et expériences professionnelles :</a:t>
            </a:r>
          </a:p>
        </p:txBody>
      </p:sp>
      <p:pic>
        <p:nvPicPr>
          <p:cNvPr id="7" name="Image 6"/>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47969"/>
          <a:stretch/>
        </p:blipFill>
        <p:spPr>
          <a:xfrm>
            <a:off x="0" y="4945626"/>
            <a:ext cx="12192000" cy="1912374"/>
          </a:xfrm>
          <a:prstGeom prst="rect">
            <a:avLst/>
          </a:prstGeom>
        </p:spPr>
      </p:pic>
      <p:sp>
        <p:nvSpPr>
          <p:cNvPr id="9" name="Rectangle 8"/>
          <p:cNvSpPr/>
          <p:nvPr/>
        </p:nvSpPr>
        <p:spPr>
          <a:xfrm>
            <a:off x="10373032" y="0"/>
            <a:ext cx="1818968" cy="6858000"/>
          </a:xfrm>
          <a:prstGeom prst="rect">
            <a:avLst/>
          </a:prstGeom>
          <a:solidFill>
            <a:srgbClr val="BFB1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0"/>
            <a:ext cx="1818968" cy="6858000"/>
          </a:xfrm>
          <a:prstGeom prst="rect">
            <a:avLst/>
          </a:prstGeom>
          <a:solidFill>
            <a:srgbClr val="BFB1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2300748" y="1377561"/>
            <a:ext cx="7796981" cy="1200329"/>
          </a:xfrm>
          <a:prstGeom prst="rect">
            <a:avLst/>
          </a:prstGeom>
          <a:noFill/>
        </p:spPr>
        <p:txBody>
          <a:bodyPr wrap="square" rtlCol="0">
            <a:spAutoFit/>
          </a:bodyPr>
          <a:lstStyle/>
          <a:p>
            <a:r>
              <a:rPr lang="fr-FR" dirty="0"/>
              <a:t>Tu fais une liste des projets que tu as fait et après tu fais comme pour les loisirs, en cliquant sur un mot ça déroulera le développement de chaque projet le pourquoi du comment, les conditions, les dates, les moyens utilisé, les temps de  création </a:t>
            </a:r>
            <a:r>
              <a:rPr lang="fr-FR" dirty="0" err="1"/>
              <a:t>ect</a:t>
            </a:r>
            <a:r>
              <a:rPr lang="fr-FR" dirty="0"/>
              <a:t> tu explique par A +B </a:t>
            </a:r>
          </a:p>
        </p:txBody>
      </p:sp>
      <p:sp>
        <p:nvSpPr>
          <p:cNvPr id="3" name="ZoneTexte 2"/>
          <p:cNvSpPr txBox="1"/>
          <p:nvPr/>
        </p:nvSpPr>
        <p:spPr>
          <a:xfrm>
            <a:off x="2276168" y="3567150"/>
            <a:ext cx="4439264" cy="1200329"/>
          </a:xfrm>
          <a:prstGeom prst="rect">
            <a:avLst/>
          </a:prstGeom>
          <a:noFill/>
        </p:spPr>
        <p:txBody>
          <a:bodyPr wrap="square" rtlCol="0">
            <a:spAutoFit/>
          </a:bodyPr>
          <a:lstStyle/>
          <a:p>
            <a:r>
              <a:rPr lang="fr-FR" dirty="0"/>
              <a:t>Tu fais aussi la liste des jobs d’été et n’oublie pas de mettre la carte pour montrer les lieu ou tu as travaillé (comme pour ton projet des vins)</a:t>
            </a:r>
          </a:p>
        </p:txBody>
      </p:sp>
      <p:sp>
        <p:nvSpPr>
          <p:cNvPr id="10" name="ZoneTexte 9"/>
          <p:cNvSpPr txBox="1"/>
          <p:nvPr/>
        </p:nvSpPr>
        <p:spPr>
          <a:xfrm>
            <a:off x="2212258" y="855406"/>
            <a:ext cx="2192594" cy="369332"/>
          </a:xfrm>
          <a:prstGeom prst="rect">
            <a:avLst/>
          </a:prstGeom>
          <a:noFill/>
        </p:spPr>
        <p:txBody>
          <a:bodyPr wrap="square" rtlCol="0">
            <a:spAutoFit/>
          </a:bodyPr>
          <a:lstStyle/>
          <a:p>
            <a:r>
              <a:rPr lang="fr-FR" dirty="0"/>
              <a:t>Projet école et perso</a:t>
            </a:r>
          </a:p>
        </p:txBody>
      </p:sp>
      <p:sp>
        <p:nvSpPr>
          <p:cNvPr id="11" name="ZoneTexte 10"/>
          <p:cNvSpPr txBox="1"/>
          <p:nvPr/>
        </p:nvSpPr>
        <p:spPr>
          <a:xfrm>
            <a:off x="2295832" y="2931058"/>
            <a:ext cx="2192594" cy="369332"/>
          </a:xfrm>
          <a:prstGeom prst="rect">
            <a:avLst/>
          </a:prstGeom>
          <a:noFill/>
        </p:spPr>
        <p:txBody>
          <a:bodyPr wrap="square" rtlCol="0">
            <a:spAutoFit/>
          </a:bodyPr>
          <a:lstStyle/>
          <a:p>
            <a:r>
              <a:rPr lang="fr-FR" dirty="0"/>
              <a:t>Job d ’été</a:t>
            </a:r>
          </a:p>
        </p:txBody>
      </p:sp>
      <p:pic>
        <p:nvPicPr>
          <p:cNvPr id="13" name="Imag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2694" y="2961261"/>
            <a:ext cx="3295035" cy="1620059"/>
          </a:xfrm>
          <a:prstGeom prst="rect">
            <a:avLst/>
          </a:prstGeom>
        </p:spPr>
      </p:pic>
    </p:spTree>
    <p:extLst>
      <p:ext uri="{BB962C8B-B14F-4D97-AF65-F5344CB8AC3E}">
        <p14:creationId xmlns:p14="http://schemas.microsoft.com/office/powerpoint/2010/main" val="1528173024"/>
      </p:ext>
    </p:extLst>
  </p:cSld>
  <p:clrMapOvr>
    <a:masterClrMapping/>
  </p:clrMapOvr>
  <p:transition spd="slow" advClick="0" advTm="300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mj-lt"/>
            </a:endParaRPr>
          </a:p>
        </p:txBody>
      </p:sp>
      <p:sp>
        <p:nvSpPr>
          <p:cNvPr id="5" name="ZoneTexte 4"/>
          <p:cNvSpPr txBox="1"/>
          <p:nvPr/>
        </p:nvSpPr>
        <p:spPr>
          <a:xfrm>
            <a:off x="1818968" y="314632"/>
            <a:ext cx="2608730" cy="369332"/>
          </a:xfrm>
          <a:prstGeom prst="rect">
            <a:avLst/>
          </a:prstGeom>
          <a:noFill/>
        </p:spPr>
        <p:txBody>
          <a:bodyPr wrap="square" rtlCol="0">
            <a:spAutoFit/>
          </a:bodyPr>
          <a:lstStyle/>
          <a:p>
            <a:r>
              <a:rPr lang="fr-FR" b="1" dirty="0">
                <a:latin typeface="+mj-lt"/>
              </a:rPr>
              <a:t>Mes Formations :</a:t>
            </a:r>
          </a:p>
        </p:txBody>
      </p:sp>
      <p:sp>
        <p:nvSpPr>
          <p:cNvPr id="6" name="ZoneTexte 5"/>
          <p:cNvSpPr txBox="1"/>
          <p:nvPr/>
        </p:nvSpPr>
        <p:spPr>
          <a:xfrm>
            <a:off x="1983783" y="1374143"/>
            <a:ext cx="7354529" cy="2631490"/>
          </a:xfrm>
          <a:prstGeom prst="rect">
            <a:avLst/>
          </a:prstGeom>
          <a:noFill/>
        </p:spPr>
        <p:txBody>
          <a:bodyPr wrap="square" rtlCol="0">
            <a:spAutoFit/>
          </a:bodyPr>
          <a:lstStyle/>
          <a:p>
            <a:pPr marL="358775" indent="-358775">
              <a:buFontTx/>
              <a:buChar char="-"/>
            </a:pPr>
            <a:r>
              <a:rPr lang="fr-FR" sz="1500" b="1" dirty="0">
                <a:latin typeface="+mj-lt"/>
              </a:rPr>
              <a:t>2I Tech </a:t>
            </a:r>
            <a:r>
              <a:rPr lang="fr-FR" sz="1500" b="1" dirty="0" err="1">
                <a:latin typeface="+mj-lt"/>
              </a:rPr>
              <a:t>Academy</a:t>
            </a:r>
            <a:r>
              <a:rPr lang="fr-FR" sz="1500" b="1" dirty="0">
                <a:latin typeface="+mj-lt"/>
              </a:rPr>
              <a:t> : 2020 – 2022</a:t>
            </a:r>
          </a:p>
          <a:p>
            <a:endParaRPr lang="fr-FR" sz="1500" b="1" dirty="0">
              <a:latin typeface="+mj-lt"/>
            </a:endParaRPr>
          </a:p>
          <a:p>
            <a:pPr marL="742950" lvl="1" indent="-285750">
              <a:buFontTx/>
              <a:buChar char="-"/>
            </a:pPr>
            <a:r>
              <a:rPr lang="fr-FR" sz="1500" dirty="0">
                <a:latin typeface="+mj-lt"/>
              </a:rPr>
              <a:t>Formation titre professionnel : </a:t>
            </a:r>
            <a:r>
              <a:rPr lang="fr-FR" sz="1500" i="1" dirty="0">
                <a:latin typeface="+mj-lt"/>
              </a:rPr>
              <a:t>Concepteur Développeur d’Application</a:t>
            </a:r>
          </a:p>
          <a:p>
            <a:pPr lvl="1"/>
            <a:endParaRPr lang="fr-FR" sz="1500" dirty="0">
              <a:latin typeface="+mj-lt"/>
            </a:endParaRPr>
          </a:p>
          <a:p>
            <a:pPr marL="358775" lvl="1" indent="-358775">
              <a:buFontTx/>
              <a:buChar char="-"/>
            </a:pPr>
            <a:r>
              <a:rPr lang="fr-FR" sz="1500" b="1" dirty="0">
                <a:latin typeface="+mj-lt"/>
              </a:rPr>
              <a:t>Université Claude Bernard : 2016 – 2020</a:t>
            </a:r>
          </a:p>
          <a:p>
            <a:pPr marL="0" lvl="1"/>
            <a:endParaRPr lang="fr-FR" sz="1500" b="1" dirty="0">
              <a:latin typeface="+mj-lt"/>
            </a:endParaRPr>
          </a:p>
          <a:p>
            <a:pPr marL="815975" lvl="2" indent="-358775">
              <a:buFontTx/>
              <a:buChar char="-"/>
            </a:pPr>
            <a:r>
              <a:rPr lang="fr-FR" sz="1500" dirty="0">
                <a:latin typeface="+mj-lt"/>
              </a:rPr>
              <a:t> Licence : </a:t>
            </a:r>
            <a:r>
              <a:rPr lang="fr-FR" sz="1500" i="1" dirty="0">
                <a:latin typeface="+mj-lt"/>
              </a:rPr>
              <a:t>Informatique</a:t>
            </a:r>
          </a:p>
          <a:p>
            <a:pPr marL="358775" lvl="2" indent="-358775">
              <a:buFontTx/>
              <a:buChar char="-"/>
            </a:pPr>
            <a:endParaRPr lang="fr-FR" sz="1500" i="1" dirty="0">
              <a:latin typeface="+mj-lt"/>
            </a:endParaRPr>
          </a:p>
          <a:p>
            <a:pPr marL="358775" lvl="2" indent="-358775">
              <a:buFontTx/>
              <a:buChar char="-"/>
            </a:pPr>
            <a:r>
              <a:rPr lang="fr-FR" sz="1500" b="1" dirty="0">
                <a:latin typeface="+mj-lt"/>
              </a:rPr>
              <a:t>Lycée Charlie Chaplin : 2014 – 2016</a:t>
            </a:r>
          </a:p>
          <a:p>
            <a:pPr marL="358775" lvl="2" indent="-358775">
              <a:buFontTx/>
              <a:buChar char="-"/>
            </a:pPr>
            <a:endParaRPr lang="fr-FR" sz="1500" b="1" dirty="0">
              <a:latin typeface="+mj-lt"/>
            </a:endParaRPr>
          </a:p>
          <a:p>
            <a:pPr marL="815975" lvl="3" indent="-358775">
              <a:buFontTx/>
              <a:buChar char="-"/>
            </a:pPr>
            <a:r>
              <a:rPr lang="fr-FR" sz="1500" dirty="0">
                <a:latin typeface="+mj-lt"/>
              </a:rPr>
              <a:t>Baccalauréat : </a:t>
            </a:r>
            <a:r>
              <a:rPr lang="fr-FR" sz="1500" i="1" dirty="0">
                <a:latin typeface="+mj-lt"/>
              </a:rPr>
              <a:t>Scientifique, option « Informatique science du numérique »</a:t>
            </a:r>
          </a:p>
        </p:txBody>
      </p:sp>
      <p:pic>
        <p:nvPicPr>
          <p:cNvPr id="7" name="Image 6"/>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47969"/>
          <a:stretch/>
        </p:blipFill>
        <p:spPr>
          <a:xfrm>
            <a:off x="0" y="4796118"/>
            <a:ext cx="12192000" cy="2061882"/>
          </a:xfrm>
          <a:prstGeom prst="rect">
            <a:avLst/>
          </a:prstGeom>
        </p:spPr>
      </p:pic>
      <p:sp>
        <p:nvSpPr>
          <p:cNvPr id="9" name="Rectangle 8"/>
          <p:cNvSpPr/>
          <p:nvPr/>
        </p:nvSpPr>
        <p:spPr>
          <a:xfrm>
            <a:off x="10373032" y="0"/>
            <a:ext cx="1818968" cy="6858000"/>
          </a:xfrm>
          <a:prstGeom prst="rect">
            <a:avLst/>
          </a:prstGeom>
          <a:solidFill>
            <a:srgbClr val="BFB1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0"/>
            <a:ext cx="1818968" cy="6858000"/>
          </a:xfrm>
          <a:prstGeom prst="rect">
            <a:avLst/>
          </a:prstGeom>
          <a:solidFill>
            <a:srgbClr val="BFB1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3155" y="50952"/>
            <a:ext cx="3182517" cy="1564738"/>
          </a:xfrm>
          <a:prstGeom prst="rect">
            <a:avLst/>
          </a:prstGeom>
        </p:spPr>
      </p:pic>
    </p:spTree>
    <p:extLst>
      <p:ext uri="{BB962C8B-B14F-4D97-AF65-F5344CB8AC3E}">
        <p14:creationId xmlns:p14="http://schemas.microsoft.com/office/powerpoint/2010/main" val="1039506870"/>
      </p:ext>
    </p:extLst>
  </p:cSld>
  <p:clrMapOvr>
    <a:masterClrMapping/>
  </p:clrMapOvr>
  <p:transition spd="slow" advClick="0" advTm="1000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mj-lt"/>
            </a:endParaRPr>
          </a:p>
        </p:txBody>
      </p:sp>
      <p:sp>
        <p:nvSpPr>
          <p:cNvPr id="5" name="ZoneTexte 4"/>
          <p:cNvSpPr txBox="1"/>
          <p:nvPr/>
        </p:nvSpPr>
        <p:spPr>
          <a:xfrm>
            <a:off x="1818967" y="151556"/>
            <a:ext cx="3854245" cy="369332"/>
          </a:xfrm>
          <a:prstGeom prst="rect">
            <a:avLst/>
          </a:prstGeom>
          <a:noFill/>
        </p:spPr>
        <p:txBody>
          <a:bodyPr wrap="square" rtlCol="0">
            <a:spAutoFit/>
          </a:bodyPr>
          <a:lstStyle/>
          <a:p>
            <a:r>
              <a:rPr lang="fr-FR" b="1" dirty="0">
                <a:latin typeface="+mj-lt"/>
              </a:rPr>
              <a:t>Mes centres d’intérêts : (liste)</a:t>
            </a:r>
          </a:p>
        </p:txBody>
      </p:sp>
      <p:sp>
        <p:nvSpPr>
          <p:cNvPr id="6" name="ZoneTexte 5"/>
          <p:cNvSpPr txBox="1"/>
          <p:nvPr/>
        </p:nvSpPr>
        <p:spPr>
          <a:xfrm>
            <a:off x="2418735" y="672222"/>
            <a:ext cx="7354529" cy="5401479"/>
          </a:xfrm>
          <a:prstGeom prst="rect">
            <a:avLst/>
          </a:prstGeom>
          <a:noFill/>
        </p:spPr>
        <p:txBody>
          <a:bodyPr wrap="square" rtlCol="0">
            <a:spAutoFit/>
          </a:bodyPr>
          <a:lstStyle/>
          <a:p>
            <a:pPr marL="358775" indent="-358775">
              <a:buFontTx/>
              <a:buChar char="-"/>
            </a:pPr>
            <a:r>
              <a:rPr lang="fr-FR" sz="1500" b="1" dirty="0">
                <a:latin typeface="+mj-lt"/>
              </a:rPr>
              <a:t>Le sport</a:t>
            </a:r>
          </a:p>
          <a:p>
            <a:pPr marL="815975" lvl="1" indent="-358775">
              <a:buFontTx/>
              <a:buChar char="-"/>
            </a:pPr>
            <a:r>
              <a:rPr lang="fr-FR" sz="1500" dirty="0">
                <a:latin typeface="+mj-lt"/>
              </a:rPr>
              <a:t>La musculation</a:t>
            </a:r>
          </a:p>
          <a:p>
            <a:pPr marL="815975" lvl="1" indent="-358775">
              <a:buFontTx/>
              <a:buChar char="-"/>
            </a:pPr>
            <a:r>
              <a:rPr lang="fr-FR" sz="1500" dirty="0">
                <a:latin typeface="+mj-lt"/>
              </a:rPr>
              <a:t>Le volley</a:t>
            </a:r>
          </a:p>
          <a:p>
            <a:pPr marL="815975" lvl="1" indent="-358775">
              <a:buFontTx/>
              <a:buChar char="-"/>
            </a:pPr>
            <a:endParaRPr lang="fr-FR" sz="1500" dirty="0">
              <a:latin typeface="+mj-lt"/>
            </a:endParaRPr>
          </a:p>
          <a:p>
            <a:pPr marL="358775" indent="-358775">
              <a:buFontTx/>
              <a:buChar char="-"/>
            </a:pPr>
            <a:r>
              <a:rPr lang="fr-FR" sz="1500" b="1" dirty="0">
                <a:latin typeface="+mj-lt"/>
              </a:rPr>
              <a:t>Les voyages</a:t>
            </a:r>
          </a:p>
          <a:p>
            <a:pPr marL="815975" lvl="1" indent="-358775">
              <a:buFontTx/>
              <a:buChar char="-"/>
            </a:pPr>
            <a:r>
              <a:rPr lang="fr-FR" sz="1500" dirty="0">
                <a:latin typeface="+mj-lt"/>
              </a:rPr>
              <a:t>Le voyages fait</a:t>
            </a:r>
          </a:p>
          <a:p>
            <a:pPr marL="1273175" lvl="2" indent="-358775">
              <a:buFontTx/>
              <a:buChar char="-"/>
            </a:pPr>
            <a:r>
              <a:rPr lang="fr-FR" sz="1500" i="1" dirty="0">
                <a:latin typeface="+mj-lt"/>
              </a:rPr>
              <a:t>Vietnam</a:t>
            </a:r>
          </a:p>
          <a:p>
            <a:pPr marL="1273175" lvl="2" indent="-358775">
              <a:buFontTx/>
              <a:buChar char="-"/>
            </a:pPr>
            <a:r>
              <a:rPr lang="fr-FR" sz="1500" i="1" dirty="0">
                <a:latin typeface="+mj-lt"/>
              </a:rPr>
              <a:t>Etat Unis</a:t>
            </a:r>
          </a:p>
          <a:p>
            <a:pPr marL="1273175" lvl="2" indent="-358775">
              <a:buFontTx/>
              <a:buChar char="-"/>
            </a:pPr>
            <a:r>
              <a:rPr lang="fr-FR" sz="1500" i="1" dirty="0">
                <a:latin typeface="+mj-lt"/>
              </a:rPr>
              <a:t>Espagne</a:t>
            </a:r>
          </a:p>
          <a:p>
            <a:pPr marL="1273175" lvl="2" indent="-358775">
              <a:buFontTx/>
              <a:buChar char="-"/>
            </a:pPr>
            <a:r>
              <a:rPr lang="fr-FR" sz="1500" i="1" dirty="0">
                <a:latin typeface="+mj-lt"/>
              </a:rPr>
              <a:t>Angleterre</a:t>
            </a:r>
          </a:p>
          <a:p>
            <a:pPr marL="815975" lvl="1" indent="-358775">
              <a:buFontTx/>
              <a:buChar char="-"/>
            </a:pPr>
            <a:r>
              <a:rPr lang="fr-FR" sz="1500" dirty="0">
                <a:latin typeface="+mj-lt"/>
              </a:rPr>
              <a:t>Les voyages à faire</a:t>
            </a:r>
          </a:p>
          <a:p>
            <a:pPr marL="1273175" lvl="2" indent="-358775">
              <a:buFontTx/>
              <a:buChar char="-"/>
            </a:pPr>
            <a:r>
              <a:rPr lang="fr-FR" sz="1500" i="1" dirty="0">
                <a:latin typeface="+mj-lt"/>
              </a:rPr>
              <a:t> Japon</a:t>
            </a:r>
          </a:p>
          <a:p>
            <a:pPr marL="1273175" lvl="2" indent="-358775">
              <a:buFontTx/>
              <a:buChar char="-"/>
            </a:pPr>
            <a:r>
              <a:rPr lang="fr-FR" sz="1500" i="1" dirty="0">
                <a:latin typeface="+mj-lt"/>
              </a:rPr>
              <a:t>Corée</a:t>
            </a:r>
          </a:p>
          <a:p>
            <a:pPr marL="1273175" lvl="2" indent="-358775">
              <a:buFontTx/>
              <a:buChar char="-"/>
            </a:pPr>
            <a:r>
              <a:rPr lang="fr-FR" sz="1500" i="1" dirty="0">
                <a:latin typeface="+mj-lt"/>
              </a:rPr>
              <a:t>Canada</a:t>
            </a:r>
          </a:p>
          <a:p>
            <a:pPr marL="358775" indent="-358775">
              <a:buFontTx/>
              <a:buChar char="-"/>
            </a:pPr>
            <a:r>
              <a:rPr lang="fr-FR" sz="1500" b="1" dirty="0">
                <a:latin typeface="+mj-lt"/>
              </a:rPr>
              <a:t>La culture asiatique</a:t>
            </a:r>
          </a:p>
          <a:p>
            <a:pPr marL="815975" lvl="1" indent="-358775">
              <a:buFontTx/>
              <a:buChar char="-"/>
            </a:pPr>
            <a:r>
              <a:rPr lang="fr-FR" sz="1500" dirty="0">
                <a:latin typeface="+mj-lt"/>
              </a:rPr>
              <a:t>Les animations japonaise</a:t>
            </a:r>
          </a:p>
          <a:p>
            <a:pPr marL="815975" lvl="1" indent="-358775">
              <a:buFontTx/>
              <a:buChar char="-"/>
            </a:pPr>
            <a:r>
              <a:rPr lang="fr-FR" sz="1500" dirty="0">
                <a:latin typeface="+mj-lt"/>
              </a:rPr>
              <a:t>Les paysages</a:t>
            </a:r>
          </a:p>
          <a:p>
            <a:pPr marL="815975" lvl="1" indent="-358775">
              <a:buFontTx/>
              <a:buChar char="-"/>
            </a:pPr>
            <a:r>
              <a:rPr lang="fr-FR" sz="1500" dirty="0">
                <a:latin typeface="+mj-lt"/>
              </a:rPr>
              <a:t>La culture</a:t>
            </a:r>
          </a:p>
          <a:p>
            <a:pPr marL="358775" indent="-358775">
              <a:buFontTx/>
              <a:buChar char="-"/>
            </a:pPr>
            <a:r>
              <a:rPr lang="fr-FR" sz="1500" b="1" dirty="0">
                <a:latin typeface="+mj-lt"/>
              </a:rPr>
              <a:t>Les jeux vidéo</a:t>
            </a:r>
          </a:p>
          <a:p>
            <a:pPr marL="815975" lvl="1" indent="-358775">
              <a:buFontTx/>
              <a:buChar char="-"/>
            </a:pPr>
            <a:r>
              <a:rPr lang="fr-FR" sz="1500" dirty="0">
                <a:latin typeface="+mj-lt"/>
              </a:rPr>
              <a:t>Les jeux mobiles</a:t>
            </a:r>
          </a:p>
          <a:p>
            <a:pPr marL="815975" lvl="1" indent="-358775">
              <a:buFontTx/>
              <a:buChar char="-"/>
            </a:pPr>
            <a:r>
              <a:rPr lang="fr-FR" sz="1500" dirty="0">
                <a:latin typeface="+mj-lt"/>
              </a:rPr>
              <a:t>Les jeux Japonais</a:t>
            </a:r>
          </a:p>
          <a:p>
            <a:pPr marL="358775" indent="-358775">
              <a:buFontTx/>
              <a:buChar char="-"/>
            </a:pPr>
            <a:r>
              <a:rPr lang="fr-FR" sz="1500" b="1" dirty="0">
                <a:latin typeface="+mj-lt"/>
              </a:rPr>
              <a:t>La nourriture</a:t>
            </a:r>
          </a:p>
          <a:p>
            <a:endParaRPr lang="fr-FR" sz="1500" b="1" dirty="0">
              <a:latin typeface="+mj-lt"/>
            </a:endParaRPr>
          </a:p>
        </p:txBody>
      </p:sp>
      <p:pic>
        <p:nvPicPr>
          <p:cNvPr id="7" name="Image 6"/>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47969"/>
          <a:stretch/>
        </p:blipFill>
        <p:spPr>
          <a:xfrm>
            <a:off x="0" y="5712542"/>
            <a:ext cx="12192000" cy="1145457"/>
          </a:xfrm>
          <a:prstGeom prst="rect">
            <a:avLst/>
          </a:prstGeom>
        </p:spPr>
      </p:pic>
      <p:sp>
        <p:nvSpPr>
          <p:cNvPr id="9" name="Rectangle 8"/>
          <p:cNvSpPr/>
          <p:nvPr/>
        </p:nvSpPr>
        <p:spPr>
          <a:xfrm>
            <a:off x="10373032" y="0"/>
            <a:ext cx="1818968" cy="6858000"/>
          </a:xfrm>
          <a:prstGeom prst="rect">
            <a:avLst/>
          </a:prstGeom>
          <a:solidFill>
            <a:srgbClr val="BFB1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0"/>
            <a:ext cx="1818968" cy="6858000"/>
          </a:xfrm>
          <a:prstGeom prst="rect">
            <a:avLst/>
          </a:prstGeom>
          <a:solidFill>
            <a:srgbClr val="BFB1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4542" y="1833947"/>
            <a:ext cx="4158606" cy="2044648"/>
          </a:xfrm>
          <a:prstGeom prst="rect">
            <a:avLst/>
          </a:prstGeom>
        </p:spPr>
      </p:pic>
    </p:spTree>
    <p:extLst>
      <p:ext uri="{BB962C8B-B14F-4D97-AF65-F5344CB8AC3E}">
        <p14:creationId xmlns:p14="http://schemas.microsoft.com/office/powerpoint/2010/main" val="1289820753"/>
      </p:ext>
    </p:extLst>
  </p:cSld>
  <p:clrMapOvr>
    <a:masterClrMapping/>
  </p:clrMapOvr>
  <p:transition spd="slow" advClick="0" advTm="800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mj-lt"/>
            </a:endParaRPr>
          </a:p>
        </p:txBody>
      </p:sp>
      <p:sp>
        <p:nvSpPr>
          <p:cNvPr id="5" name="ZoneTexte 4"/>
          <p:cNvSpPr txBox="1"/>
          <p:nvPr/>
        </p:nvSpPr>
        <p:spPr>
          <a:xfrm>
            <a:off x="1818967" y="151556"/>
            <a:ext cx="3854245" cy="369332"/>
          </a:xfrm>
          <a:prstGeom prst="rect">
            <a:avLst/>
          </a:prstGeom>
          <a:noFill/>
        </p:spPr>
        <p:txBody>
          <a:bodyPr wrap="square" rtlCol="0">
            <a:spAutoFit/>
          </a:bodyPr>
          <a:lstStyle/>
          <a:p>
            <a:r>
              <a:rPr lang="fr-FR" b="1" dirty="0">
                <a:latin typeface="+mj-lt"/>
              </a:rPr>
              <a:t>Mes centres d’intérêts : (détails)</a:t>
            </a:r>
          </a:p>
        </p:txBody>
      </p:sp>
      <p:sp>
        <p:nvSpPr>
          <p:cNvPr id="6" name="ZoneTexte 5"/>
          <p:cNvSpPr txBox="1"/>
          <p:nvPr/>
        </p:nvSpPr>
        <p:spPr>
          <a:xfrm>
            <a:off x="2074606" y="1291876"/>
            <a:ext cx="7354529" cy="4708981"/>
          </a:xfrm>
          <a:prstGeom prst="rect">
            <a:avLst/>
          </a:prstGeom>
          <a:noFill/>
        </p:spPr>
        <p:txBody>
          <a:bodyPr wrap="square" rtlCol="0">
            <a:spAutoFit/>
          </a:bodyPr>
          <a:lstStyle/>
          <a:p>
            <a:pPr marL="358775" indent="-358775">
              <a:buFontTx/>
              <a:buChar char="-"/>
            </a:pPr>
            <a:r>
              <a:rPr lang="fr-FR" sz="1500" dirty="0">
                <a:latin typeface="+mj-lt"/>
              </a:rPr>
              <a:t>Je fais de la </a:t>
            </a:r>
            <a:r>
              <a:rPr lang="fr-FR" sz="1500" b="1" dirty="0">
                <a:latin typeface="+mj-lt"/>
              </a:rPr>
              <a:t>musculation</a:t>
            </a:r>
            <a:r>
              <a:rPr lang="fr-FR" sz="1500" dirty="0">
                <a:latin typeface="+mj-lt"/>
              </a:rPr>
              <a:t> depuis 1 an et demi maintenant, j’ai pour but d’acquérir de la </a:t>
            </a:r>
            <a:r>
              <a:rPr lang="fr-FR" sz="1500" b="1" dirty="0">
                <a:latin typeface="+mj-lt"/>
              </a:rPr>
              <a:t>confiance en moi</a:t>
            </a:r>
            <a:r>
              <a:rPr lang="fr-FR" sz="1500" dirty="0">
                <a:latin typeface="+mj-lt"/>
              </a:rPr>
              <a:t>, de l’</a:t>
            </a:r>
            <a:r>
              <a:rPr lang="fr-FR" sz="1500" b="1" dirty="0">
                <a:latin typeface="+mj-lt"/>
              </a:rPr>
              <a:t>autonomie </a:t>
            </a:r>
            <a:r>
              <a:rPr lang="fr-FR" sz="1500" dirty="0">
                <a:latin typeface="+mj-lt"/>
              </a:rPr>
              <a:t>hormis les raisons personnelles et blablabla </a:t>
            </a:r>
          </a:p>
          <a:p>
            <a:pPr marL="358775" indent="-358775">
              <a:buFontTx/>
              <a:buChar char="-"/>
            </a:pPr>
            <a:r>
              <a:rPr lang="fr-FR" sz="1500" dirty="0">
                <a:latin typeface="+mj-lt"/>
              </a:rPr>
              <a:t>Le </a:t>
            </a:r>
            <a:r>
              <a:rPr lang="fr-FR" sz="1500" b="1" dirty="0">
                <a:latin typeface="+mj-lt"/>
              </a:rPr>
              <a:t>volley</a:t>
            </a:r>
            <a:r>
              <a:rPr lang="fr-FR" sz="1500" dirty="0">
                <a:latin typeface="+mj-lt"/>
              </a:rPr>
              <a:t> me permettait de garder un esprit d’équipe adapté a toutes situations (stress, compétition, panique) blablabla, j’ai fait du volley pendant ma scolarité , a ce jour j’ai malheureusement arrêté ce sport.</a:t>
            </a:r>
          </a:p>
          <a:p>
            <a:pPr marL="358775" indent="-358775">
              <a:buFontTx/>
              <a:buChar char="-"/>
            </a:pPr>
            <a:endParaRPr lang="fr-FR" sz="1500" dirty="0">
              <a:latin typeface="+mj-lt"/>
            </a:endParaRPr>
          </a:p>
          <a:p>
            <a:pPr marL="358775" indent="-358775">
              <a:buFontTx/>
              <a:buChar char="-"/>
            </a:pPr>
            <a:r>
              <a:rPr lang="fr-FR" sz="1500" dirty="0">
                <a:latin typeface="+mj-lt"/>
              </a:rPr>
              <a:t>J’aime voyager, car j’aime observer d’autre paysage, je suis plutôt curieux et j’aime découvrir, je suis déjà allé au Vietnam et aux états unis, car j’ai de la famille, et je suis allé en Espagne avec l’école. blablabla</a:t>
            </a:r>
          </a:p>
          <a:p>
            <a:pPr marL="358775" indent="-358775">
              <a:buFontTx/>
              <a:buChar char="-"/>
            </a:pPr>
            <a:r>
              <a:rPr lang="fr-FR" sz="1500" dirty="0">
                <a:latin typeface="+mj-lt"/>
              </a:rPr>
              <a:t>J’aimerais pouvoir voyager, certains endroits plus que d’autre, en autonomie, pour développer mon anglais ma curiosité blablabla</a:t>
            </a:r>
          </a:p>
          <a:p>
            <a:pPr marL="358775" indent="-358775">
              <a:buFontTx/>
              <a:buChar char="-"/>
            </a:pPr>
            <a:endParaRPr lang="fr-FR" sz="1500" dirty="0">
              <a:latin typeface="+mj-lt"/>
            </a:endParaRPr>
          </a:p>
          <a:p>
            <a:pPr marL="358775" indent="-358775">
              <a:buFontTx/>
              <a:buChar char="-"/>
            </a:pPr>
            <a:r>
              <a:rPr lang="fr-FR" sz="1500" dirty="0">
                <a:latin typeface="+mj-lt"/>
              </a:rPr>
              <a:t>Les animations Japonaises sont vraiment d’un tel niveau de graphisme, beauté, de travail, que je ne peux qu’être impressionné par ce type d’</a:t>
            </a:r>
            <a:r>
              <a:rPr lang="fr-FR" sz="1500" dirty="0" err="1">
                <a:latin typeface="+mj-lt"/>
              </a:rPr>
              <a:t>oeuvre</a:t>
            </a:r>
            <a:r>
              <a:rPr lang="fr-FR" sz="1500" dirty="0">
                <a:latin typeface="+mj-lt"/>
              </a:rPr>
              <a:t> cinématographique blablabla</a:t>
            </a:r>
          </a:p>
          <a:p>
            <a:pPr marL="358775" indent="-358775">
              <a:buFontTx/>
              <a:buChar char="-"/>
            </a:pPr>
            <a:endParaRPr lang="fr-FR" sz="1500" dirty="0">
              <a:latin typeface="+mj-lt"/>
            </a:endParaRPr>
          </a:p>
          <a:p>
            <a:pPr marL="358775" indent="-358775">
              <a:buFontTx/>
              <a:buChar char="-"/>
            </a:pPr>
            <a:r>
              <a:rPr lang="fr-FR" sz="1500" dirty="0">
                <a:latin typeface="+mj-lt"/>
              </a:rPr>
              <a:t>Les jeux mobiles sont très présent dans mon quotidien, cela me permet de développer mon sens tactique blablabla</a:t>
            </a:r>
          </a:p>
          <a:p>
            <a:pPr marL="815975" lvl="1" indent="-358775">
              <a:buFontTx/>
              <a:buChar char="-"/>
            </a:pPr>
            <a:endParaRPr lang="fr-FR" sz="1500" dirty="0">
              <a:latin typeface="+mj-lt"/>
            </a:endParaRPr>
          </a:p>
          <a:p>
            <a:pPr marL="358775" indent="-358775">
              <a:buFontTx/>
              <a:buChar char="-"/>
            </a:pPr>
            <a:endParaRPr lang="fr-FR" sz="1500" dirty="0">
              <a:latin typeface="+mj-lt"/>
            </a:endParaRPr>
          </a:p>
          <a:p>
            <a:endParaRPr lang="fr-FR" sz="1500" dirty="0">
              <a:latin typeface="+mj-lt"/>
            </a:endParaRPr>
          </a:p>
        </p:txBody>
      </p:sp>
      <p:pic>
        <p:nvPicPr>
          <p:cNvPr id="7" name="Image 6"/>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47969"/>
          <a:stretch/>
        </p:blipFill>
        <p:spPr>
          <a:xfrm>
            <a:off x="0" y="5712542"/>
            <a:ext cx="12192000" cy="1145457"/>
          </a:xfrm>
          <a:prstGeom prst="rect">
            <a:avLst/>
          </a:prstGeom>
        </p:spPr>
      </p:pic>
      <p:sp>
        <p:nvSpPr>
          <p:cNvPr id="9" name="Rectangle 8"/>
          <p:cNvSpPr/>
          <p:nvPr/>
        </p:nvSpPr>
        <p:spPr>
          <a:xfrm>
            <a:off x="10373032" y="0"/>
            <a:ext cx="1818968" cy="6858000"/>
          </a:xfrm>
          <a:prstGeom prst="rect">
            <a:avLst/>
          </a:prstGeom>
          <a:solidFill>
            <a:srgbClr val="BFB1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0"/>
            <a:ext cx="1818968" cy="6858000"/>
          </a:xfrm>
          <a:prstGeom prst="rect">
            <a:avLst/>
          </a:prstGeom>
          <a:solidFill>
            <a:srgbClr val="BFB1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5673212" y="107329"/>
            <a:ext cx="4503175" cy="1077218"/>
          </a:xfrm>
          <a:prstGeom prst="rect">
            <a:avLst/>
          </a:prstGeom>
          <a:noFill/>
          <a:ln>
            <a:solidFill>
              <a:srgbClr val="C00000"/>
            </a:solidFill>
          </a:ln>
        </p:spPr>
        <p:txBody>
          <a:bodyPr wrap="square" rtlCol="0">
            <a:spAutoFit/>
          </a:bodyPr>
          <a:lstStyle/>
          <a:p>
            <a:r>
              <a:rPr lang="fr-FR" sz="1600" dirty="0">
                <a:solidFill>
                  <a:srgbClr val="C00000"/>
                </a:solidFill>
              </a:rPr>
              <a:t>Piqure de rappel : ces développements se font en déroulant comme on a dit ce matin,  en cliquant sur le mot musculation par exemple le texte de développement se déroule</a:t>
            </a:r>
          </a:p>
        </p:txBody>
      </p:sp>
    </p:spTree>
    <p:extLst>
      <p:ext uri="{BB962C8B-B14F-4D97-AF65-F5344CB8AC3E}">
        <p14:creationId xmlns:p14="http://schemas.microsoft.com/office/powerpoint/2010/main" val="1993934440"/>
      </p:ext>
    </p:extLst>
  </p:cSld>
  <p:clrMapOvr>
    <a:masterClrMapping/>
  </p:clrMapOvr>
  <p:transition spd="slow" advClick="0" advTm="1500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mj-lt"/>
            </a:endParaRPr>
          </a:p>
        </p:txBody>
      </p:sp>
      <p:sp>
        <p:nvSpPr>
          <p:cNvPr id="5" name="ZoneTexte 4"/>
          <p:cNvSpPr txBox="1"/>
          <p:nvPr/>
        </p:nvSpPr>
        <p:spPr>
          <a:xfrm>
            <a:off x="1818968" y="151556"/>
            <a:ext cx="2608730" cy="369332"/>
          </a:xfrm>
          <a:prstGeom prst="rect">
            <a:avLst/>
          </a:prstGeom>
          <a:noFill/>
        </p:spPr>
        <p:txBody>
          <a:bodyPr wrap="square" rtlCol="0">
            <a:spAutoFit/>
          </a:bodyPr>
          <a:lstStyle/>
          <a:p>
            <a:r>
              <a:rPr lang="fr-FR" b="1" dirty="0">
                <a:latin typeface="+mj-lt"/>
              </a:rPr>
              <a:t>Mes Formations :</a:t>
            </a:r>
          </a:p>
        </p:txBody>
      </p:sp>
      <p:sp>
        <p:nvSpPr>
          <p:cNvPr id="6" name="ZoneTexte 5"/>
          <p:cNvSpPr txBox="1"/>
          <p:nvPr/>
        </p:nvSpPr>
        <p:spPr>
          <a:xfrm>
            <a:off x="2418735" y="1082314"/>
            <a:ext cx="7354529" cy="2631490"/>
          </a:xfrm>
          <a:prstGeom prst="rect">
            <a:avLst/>
          </a:prstGeom>
          <a:noFill/>
        </p:spPr>
        <p:txBody>
          <a:bodyPr wrap="square" rtlCol="0">
            <a:spAutoFit/>
          </a:bodyPr>
          <a:lstStyle/>
          <a:p>
            <a:pPr marL="358775" indent="-358775">
              <a:buFontTx/>
              <a:buChar char="-"/>
            </a:pPr>
            <a:r>
              <a:rPr lang="fr-FR" sz="1500" b="1" dirty="0">
                <a:latin typeface="+mj-lt"/>
              </a:rPr>
              <a:t>2I Tech </a:t>
            </a:r>
            <a:r>
              <a:rPr lang="fr-FR" sz="1500" b="1" dirty="0" err="1">
                <a:latin typeface="+mj-lt"/>
              </a:rPr>
              <a:t>Academy</a:t>
            </a:r>
            <a:r>
              <a:rPr lang="fr-FR" sz="1500" b="1" dirty="0">
                <a:latin typeface="+mj-lt"/>
              </a:rPr>
              <a:t> : 2020 – 2022</a:t>
            </a:r>
          </a:p>
          <a:p>
            <a:endParaRPr lang="fr-FR" sz="1500" b="1" dirty="0">
              <a:latin typeface="+mj-lt"/>
            </a:endParaRPr>
          </a:p>
          <a:p>
            <a:pPr marL="742950" lvl="1" indent="-285750">
              <a:buFontTx/>
              <a:buChar char="-"/>
            </a:pPr>
            <a:r>
              <a:rPr lang="fr-FR" sz="1500" dirty="0">
                <a:latin typeface="+mj-lt"/>
              </a:rPr>
              <a:t>Formation titre professionnel : </a:t>
            </a:r>
            <a:r>
              <a:rPr lang="fr-FR" sz="1500" i="1" dirty="0">
                <a:latin typeface="+mj-lt"/>
              </a:rPr>
              <a:t>Concepteur Développeur d’Application</a:t>
            </a:r>
          </a:p>
          <a:p>
            <a:pPr lvl="1"/>
            <a:endParaRPr lang="fr-FR" sz="1500" dirty="0">
              <a:latin typeface="+mj-lt"/>
            </a:endParaRPr>
          </a:p>
          <a:p>
            <a:pPr marL="358775" lvl="1" indent="-358775">
              <a:buFontTx/>
              <a:buChar char="-"/>
            </a:pPr>
            <a:r>
              <a:rPr lang="fr-FR" sz="1500" b="1" dirty="0">
                <a:latin typeface="+mj-lt"/>
              </a:rPr>
              <a:t>Université Claude Bernard : 2016 – 2020</a:t>
            </a:r>
          </a:p>
          <a:p>
            <a:pPr marL="0" lvl="1"/>
            <a:endParaRPr lang="fr-FR" sz="1500" b="1" dirty="0">
              <a:latin typeface="+mj-lt"/>
            </a:endParaRPr>
          </a:p>
          <a:p>
            <a:pPr marL="815975" lvl="2" indent="-358775">
              <a:buFontTx/>
              <a:buChar char="-"/>
            </a:pPr>
            <a:r>
              <a:rPr lang="fr-FR" sz="1500" dirty="0">
                <a:latin typeface="+mj-lt"/>
              </a:rPr>
              <a:t> Licence : </a:t>
            </a:r>
            <a:r>
              <a:rPr lang="fr-FR" sz="1500" i="1" dirty="0">
                <a:latin typeface="+mj-lt"/>
              </a:rPr>
              <a:t>Informatique</a:t>
            </a:r>
          </a:p>
          <a:p>
            <a:pPr marL="358775" lvl="2" indent="-358775">
              <a:buFontTx/>
              <a:buChar char="-"/>
            </a:pPr>
            <a:endParaRPr lang="fr-FR" sz="1500" i="1" dirty="0">
              <a:latin typeface="+mj-lt"/>
            </a:endParaRPr>
          </a:p>
          <a:p>
            <a:pPr marL="358775" lvl="2" indent="-358775">
              <a:buFontTx/>
              <a:buChar char="-"/>
            </a:pPr>
            <a:r>
              <a:rPr lang="fr-FR" sz="1500" b="1" dirty="0">
                <a:latin typeface="+mj-lt"/>
              </a:rPr>
              <a:t>Lycée Charlie Chaplin : 2014 – 2016</a:t>
            </a:r>
          </a:p>
          <a:p>
            <a:pPr marL="358775" lvl="2" indent="-358775">
              <a:buFontTx/>
              <a:buChar char="-"/>
            </a:pPr>
            <a:endParaRPr lang="fr-FR" sz="1500" b="1" dirty="0">
              <a:latin typeface="+mj-lt"/>
            </a:endParaRPr>
          </a:p>
          <a:p>
            <a:pPr marL="815975" lvl="3" indent="-358775">
              <a:buFontTx/>
              <a:buChar char="-"/>
            </a:pPr>
            <a:r>
              <a:rPr lang="fr-FR" sz="1500" dirty="0">
                <a:latin typeface="+mj-lt"/>
              </a:rPr>
              <a:t>Baccalauréat : </a:t>
            </a:r>
            <a:r>
              <a:rPr lang="fr-FR" sz="1500" i="1" dirty="0">
                <a:latin typeface="+mj-lt"/>
              </a:rPr>
              <a:t>Scientifique, option « Informatique science du numérique »</a:t>
            </a:r>
          </a:p>
        </p:txBody>
      </p:sp>
      <p:pic>
        <p:nvPicPr>
          <p:cNvPr id="7" name="Image 6"/>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47969"/>
          <a:stretch/>
        </p:blipFill>
        <p:spPr>
          <a:xfrm>
            <a:off x="0" y="4796118"/>
            <a:ext cx="12192000" cy="2061882"/>
          </a:xfrm>
          <a:prstGeom prst="rect">
            <a:avLst/>
          </a:prstGeom>
        </p:spPr>
      </p:pic>
      <p:sp>
        <p:nvSpPr>
          <p:cNvPr id="9" name="Rectangle 8"/>
          <p:cNvSpPr/>
          <p:nvPr/>
        </p:nvSpPr>
        <p:spPr>
          <a:xfrm>
            <a:off x="10373032" y="0"/>
            <a:ext cx="1818968" cy="6858000"/>
          </a:xfrm>
          <a:prstGeom prst="rect">
            <a:avLst/>
          </a:prstGeom>
          <a:solidFill>
            <a:srgbClr val="BFB1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0"/>
            <a:ext cx="1818968" cy="6858000"/>
          </a:xfrm>
          <a:prstGeom prst="rect">
            <a:avLst/>
          </a:prstGeom>
          <a:solidFill>
            <a:srgbClr val="BFB1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25226748"/>
      </p:ext>
    </p:extLst>
  </p:cSld>
  <p:clrMapOvr>
    <a:masterClrMapping/>
  </p:clrMapOvr>
  <p:transition spd="slow" advClick="0" advTm="3000">
    <p:push dir="u"/>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792</Words>
  <Application>Microsoft Office PowerPoint</Application>
  <PresentationFormat>Grand écran</PresentationFormat>
  <Paragraphs>92</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EDF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NESME Zoe</dc:creator>
  <cp:lastModifiedBy>tritin quach</cp:lastModifiedBy>
  <cp:revision>17</cp:revision>
  <dcterms:created xsi:type="dcterms:W3CDTF">2020-07-23T09:31:01Z</dcterms:created>
  <dcterms:modified xsi:type="dcterms:W3CDTF">2020-07-24T06:00:38Z</dcterms:modified>
</cp:coreProperties>
</file>