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80" r:id="rId3"/>
    <p:sldId id="28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73869" autoAdjust="0"/>
  </p:normalViewPr>
  <p:slideViewPr>
    <p:cSldViewPr snapToGrid="0">
      <p:cViewPr varScale="1">
        <p:scale>
          <a:sx n="60" d="100"/>
          <a:sy n="60" d="100"/>
        </p:scale>
        <p:origin x="-45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A8E-4501-424A-800F-B86FC14EBE54}" type="datetime1">
              <a:rPr lang="en-US" smtClean="0"/>
              <a:t>1/19/2014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14" name="Picture 2" descr="C:\coderdojo\trivalley coderdojo logo rev2 250 mi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881" y="4130626"/>
            <a:ext cx="2666667" cy="23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F5D8-6473-496E-9B13-CA3C495DA30C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9032-4F20-4443-A8A7-DBAE63995E4A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47314" y="6172200"/>
            <a:ext cx="1963158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7" name="Picture 2" descr="C:\coderdojo\trivalley coderdojo logo sma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875" y="5555181"/>
            <a:ext cx="1238095" cy="1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49F-E057-4231-A868-BC9235C8E94C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12" name="Picture 2" descr="C:\coderdojo\trivalley coderdojo logo sma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23" y="5489865"/>
            <a:ext cx="1238095" cy="1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A48-42C6-456E-908A-698690D715AE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6A95-BDB7-446E-9FC9-81F7D4B462B2}" type="datetime1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138B-4864-4D9C-A5BB-86AF18F560D7}" type="datetime1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6" name="Picture 2" descr="C:\coderdojo\trivalley coderdojo logo sma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81" y="5489865"/>
            <a:ext cx="1238095" cy="1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BC3A-89AB-41BF-A83C-795441E57A4B}" type="datetime1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coderdojo\trivalley coderdojo logo sma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595" y="5478979"/>
            <a:ext cx="1238095" cy="1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E8A5-9630-4BBB-AAD3-B705C7ACEA44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FEE-E2AB-4B6B-8A20-0C28D3941AB9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94D9BA-D4E3-4051-98A6-776599E785C0}" type="datetime1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Freitas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Alex Freitas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with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write a program that will allow Scratchy find his way home.  However, to make sure he can always get home he needs to follow the exact path he took when he left.  </a:t>
            </a:r>
          </a:p>
          <a:p>
            <a:endParaRPr lang="en-US" dirty="0" smtClean="0"/>
          </a:p>
          <a:p>
            <a:r>
              <a:rPr lang="en-US" dirty="0" smtClean="0"/>
              <a:t>Questions to ask</a:t>
            </a:r>
          </a:p>
          <a:p>
            <a:pPr lvl="1"/>
            <a:r>
              <a:rPr lang="en-US" dirty="0"/>
              <a:t>What should we use as home?</a:t>
            </a:r>
          </a:p>
          <a:p>
            <a:pPr lvl="1"/>
            <a:r>
              <a:rPr lang="en-US" dirty="0"/>
              <a:t>What should be the destination?</a:t>
            </a:r>
          </a:p>
          <a:p>
            <a:pPr lvl="1"/>
            <a:r>
              <a:rPr lang="en-US" dirty="0"/>
              <a:t>Which data structure should we use?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7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Uses a pair of parallel </a:t>
            </a:r>
            <a:r>
              <a:rPr lang="en-US" dirty="0" smtClean="0"/>
              <a:t>stacks </a:t>
            </a:r>
            <a:r>
              <a:rPr lang="en-US" dirty="0"/>
              <a:t>to store the X &amp; Y </a:t>
            </a:r>
            <a:r>
              <a:rPr lang="en-US" dirty="0" smtClean="0"/>
              <a:t>coordinates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 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10" y="2360930"/>
            <a:ext cx="5723890" cy="299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7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 will </a:t>
            </a:r>
            <a:r>
              <a:rPr lang="en-US" dirty="0"/>
              <a:t>keep track of the steps taken and then allow for them to be reversed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Each Step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622550"/>
            <a:ext cx="5827712" cy="305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30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 err="1"/>
              <a:t>Sratchy</a:t>
            </a:r>
            <a:r>
              <a:rPr lang="en-US" dirty="0"/>
              <a:t> from home</a:t>
            </a:r>
          </a:p>
          <a:p>
            <a:pPr marL="0" indent="0">
              <a:buNone/>
            </a:pPr>
            <a:r>
              <a:rPr lang="en-US" dirty="0"/>
              <a:t>Loop until Scratchy reaches his destination</a:t>
            </a:r>
          </a:p>
          <a:p>
            <a:pPr marL="0" indent="0">
              <a:buNone/>
            </a:pPr>
            <a:r>
              <a:rPr lang="en-US" dirty="0"/>
              <a:t>	If Scratchy takes a step</a:t>
            </a:r>
          </a:p>
          <a:p>
            <a:pPr marL="0" indent="0">
              <a:buNone/>
            </a:pPr>
            <a:r>
              <a:rPr lang="en-US" dirty="0"/>
              <a:t>		Keep track of that step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Endloop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Loop until Scratchy gets home</a:t>
            </a:r>
          </a:p>
          <a:p>
            <a:pPr marL="0" indent="0">
              <a:buNone/>
            </a:pPr>
            <a:r>
              <a:rPr lang="en-US" dirty="0"/>
              <a:t>	Get the next backward step to take</a:t>
            </a:r>
          </a:p>
          <a:p>
            <a:pPr marL="0" indent="0">
              <a:buNone/>
            </a:pPr>
            <a:r>
              <a:rPr lang="en-US" dirty="0" err="1"/>
              <a:t>Endloop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2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Some URL here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/>
              <a:t>In computer science, a </a:t>
            </a:r>
            <a:r>
              <a:rPr lang="en-US" sz="3200" b="1" dirty="0"/>
              <a:t>data structure</a:t>
            </a:r>
            <a:r>
              <a:rPr lang="en-US" sz="3200" dirty="0"/>
              <a:t> is a particular way of storing and organizing data in a computer so that it can be used efficiently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Definition from Wikipedia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One dimensional</a:t>
            </a:r>
          </a:p>
          <a:p>
            <a:pPr lvl="1"/>
            <a:r>
              <a:rPr lang="en-US" dirty="0" smtClean="0"/>
              <a:t>Two dimensional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Stacks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Structure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fixed size group of items that are stored and used with an index</a:t>
            </a:r>
            <a:r>
              <a:rPr lang="en-US" dirty="0" smtClean="0"/>
              <a:t>.  </a:t>
            </a:r>
            <a:r>
              <a:rPr lang="en-US" dirty="0"/>
              <a:t>These are good for things that you know a lot about.  How many you will have and what they are.  They will allow for quick and </a:t>
            </a:r>
            <a:r>
              <a:rPr lang="en-US" dirty="0" smtClean="0"/>
              <a:t>easy </a:t>
            </a:r>
            <a:r>
              <a:rPr lang="en-US" dirty="0"/>
              <a:t>access. 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3378200"/>
            <a:ext cx="6619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Your data </a:t>
            </a:r>
            <a:r>
              <a:rPr lang="en-US" dirty="0" smtClean="0"/>
              <a:t>is </a:t>
            </a:r>
            <a:r>
              <a:rPr lang="en-US" dirty="0"/>
              <a:t>in a node, which has your data and a link </a:t>
            </a:r>
            <a:r>
              <a:rPr lang="en-US" dirty="0" smtClean="0"/>
              <a:t>to other nodes</a:t>
            </a:r>
            <a:r>
              <a:rPr lang="en-US" dirty="0"/>
              <a:t>.  They are </a:t>
            </a:r>
            <a:r>
              <a:rPr lang="en-US" dirty="0" smtClean="0"/>
              <a:t>dynamic </a:t>
            </a:r>
            <a:r>
              <a:rPr lang="en-US" dirty="0"/>
              <a:t>and can be </a:t>
            </a:r>
            <a:r>
              <a:rPr lang="en-US" dirty="0" smtClean="0"/>
              <a:t>increased/decreased </a:t>
            </a:r>
            <a:r>
              <a:rPr lang="en-US" dirty="0"/>
              <a:t>as needed.  These are good for things that will need to be </a:t>
            </a:r>
            <a:r>
              <a:rPr lang="en-US" dirty="0" smtClean="0"/>
              <a:t>added, deleted and accessed at the ends.  </a:t>
            </a:r>
            <a:r>
              <a:rPr lang="en-US" dirty="0"/>
              <a:t>They are not very good for </a:t>
            </a:r>
            <a:r>
              <a:rPr lang="en-US" dirty="0" smtClean="0"/>
              <a:t>searching.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File:Singly-linked-list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835400"/>
            <a:ext cx="74041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Items are stored and used in the order that they were received, often referred to as First-In-First-Out (FIFO).  An example would be standing in line at the grocery store. 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3149600"/>
            <a:ext cx="5072062" cy="265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Items are stored and used from the top of a stack, often referred to as Last-In-First-Out (LIFO).  An example would be a stack of dishes at an all you can eat buffet. 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1" y="3025774"/>
            <a:ext cx="3576637" cy="283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fixed size group of items that are stored and used with </a:t>
            </a:r>
            <a:r>
              <a:rPr lang="en-US" dirty="0" smtClean="0"/>
              <a:t>two indexes.  The first index is used to identify the row, and the second is for the column.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700338"/>
            <a:ext cx="43053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6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78600" y="1447800"/>
            <a:ext cx="4998720" cy="457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mtClean="0"/>
              <a:t>table[1][1] = coalStack;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table[2][1] = stickStack;</a:t>
            </a:r>
          </a:p>
          <a:p>
            <a:pPr marL="0" indent="0">
              <a:buFont typeface="Wingdings 2"/>
              <a:buNone/>
            </a:pPr>
            <a:endParaRPr lang="en-US" smtClean="0"/>
          </a:p>
          <a:p>
            <a:pPr marL="0" indent="0">
              <a:buFont typeface="Wingdings 2"/>
              <a:buNone/>
            </a:pPr>
            <a:r>
              <a:rPr lang="en-US" smtClean="0"/>
              <a:t>ItemStack itemStack;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for (int i=0; i &lt; 3;i++){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    for (int j=0; j &lt; 3; j++){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        itemStack = table[i][j];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        // do something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    }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}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53" y="2090785"/>
            <a:ext cx="3279932" cy="328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derDojo">
  <a:themeElements>
    <a:clrScheme name="Spring Time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CoderDojo</Template>
  <TotalTime>0</TotalTime>
  <Words>434</Words>
  <Application>Microsoft Office PowerPoint</Application>
  <PresentationFormat>Custom</PresentationFormat>
  <Paragraphs>82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CoderDojo</vt:lpstr>
      <vt:lpstr>Data Structure with Scratch</vt:lpstr>
      <vt:lpstr>What is a Data Structure</vt:lpstr>
      <vt:lpstr>Common Data Structure Types</vt:lpstr>
      <vt:lpstr>One Dimensional Array</vt:lpstr>
      <vt:lpstr>Lists</vt:lpstr>
      <vt:lpstr>Queues</vt:lpstr>
      <vt:lpstr>Stacks</vt:lpstr>
      <vt:lpstr>Two Dimensional Array</vt:lpstr>
      <vt:lpstr>Two Dimensional Array</vt:lpstr>
      <vt:lpstr>Problem to Solve</vt:lpstr>
      <vt:lpstr>Selected Data Structure</vt:lpstr>
      <vt:lpstr>Tracking Each Step</vt:lpstr>
      <vt:lpstr>Computer Algorithm</vt:lpstr>
      <vt:lpstr>On to the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2013-10-08T23:06:46Z</dcterms:created>
  <dcterms:modified xsi:type="dcterms:W3CDTF">2014-01-20T03:56:27Z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