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13"/>
  </p:notesMasterIdLst>
  <p:sldIdLst>
    <p:sldId id="256" r:id="rId3"/>
    <p:sldId id="257" r:id="rId4"/>
    <p:sldId id="258" r:id="rId5"/>
    <p:sldId id="267" r:id="rId6"/>
    <p:sldId id="260" r:id="rId7"/>
    <p:sldId id="262" r:id="rId8"/>
    <p:sldId id="263" r:id="rId9"/>
    <p:sldId id="264" r:id="rId10"/>
    <p:sldId id="266" r:id="rId11"/>
    <p:sldId id="268" r:id="rId12"/>
  </p:sldIdLst>
  <p:sldSz cx="9144000" cy="5143500" type="screen16x9"/>
  <p:notesSz cx="6858000" cy="9144000"/>
  <p:defaultTextStyle>
    <a:defPPr lvl="0">
      <a:defRPr lang="ko-KR"/>
    </a:defPPr>
    <a:lvl1pPr marL="0" lv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" name="Google Shape;15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54640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8420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962966" y="2490438"/>
            <a:ext cx="5218068" cy="2488342"/>
          </a:xfrm>
          <a:prstGeom prst="ellipse">
            <a:avLst/>
          </a:prstGeom>
          <a:solidFill>
            <a:schemeClr val="accent6">
              <a:lumMod val="7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83946" y="3734609"/>
            <a:ext cx="52180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983946" y="3257555"/>
            <a:ext cx="521806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APLIKASI PEMBELAJARAN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BAHASA SUNDA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8420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962966" y="2490438"/>
            <a:ext cx="5218068" cy="2488342"/>
          </a:xfrm>
          <a:prstGeom prst="ellipse">
            <a:avLst/>
          </a:prstGeom>
          <a:solidFill>
            <a:schemeClr val="accent6">
              <a:lumMod val="7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83946" y="3734609"/>
            <a:ext cx="52180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983946" y="3257555"/>
            <a:ext cx="521806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Sekian</a:t>
            </a:r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Terimakasih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ctr"/>
            <a:r>
              <a:rPr lang="en-US" altLang="ko-KR" sz="28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Wassalamualaikum.wr,wb</a:t>
            </a:r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0080716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4983" y="1808261"/>
            <a:ext cx="8803037" cy="2995737"/>
          </a:xfrm>
        </p:spPr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STKIP PASUNDAN </a:t>
            </a:r>
            <a:r>
              <a:rPr lang="en-US" dirty="0" err="1"/>
              <a:t>Pasundan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Kota </a:t>
            </a:r>
            <a:r>
              <a:rPr lang="en-US" dirty="0" err="1"/>
              <a:t>Cimahi</a:t>
            </a:r>
            <a:r>
              <a:rPr lang="en-US" dirty="0"/>
              <a:t> </a:t>
            </a:r>
            <a:r>
              <a:rPr lang="en-US" dirty="0" err="1"/>
              <a:t>Provinsi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Barat. </a:t>
            </a:r>
            <a:r>
              <a:rPr lang="en-US" dirty="0" err="1"/>
              <a:t>Didirikan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1986. </a:t>
            </a:r>
          </a:p>
          <a:p>
            <a:r>
              <a:rPr lang="en-US" dirty="0" err="1"/>
              <a:t>Yayasan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Pasundan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4 (</a:t>
            </a:r>
            <a:r>
              <a:rPr lang="en-US" dirty="0" err="1"/>
              <a:t>empat</a:t>
            </a:r>
            <a:r>
              <a:rPr lang="en-US" dirty="0"/>
              <a:t>)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lain; </a:t>
            </a:r>
            <a:r>
              <a:rPr lang="en-US" dirty="0" err="1"/>
              <a:t>Universitas</a:t>
            </a:r>
            <a:r>
              <a:rPr lang="en-US" dirty="0"/>
              <a:t> </a:t>
            </a:r>
            <a:r>
              <a:rPr lang="en-US" dirty="0" err="1"/>
              <a:t>Pasundan</a:t>
            </a:r>
            <a:r>
              <a:rPr lang="en-US" dirty="0"/>
              <a:t> (UNPAS),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(STIE) </a:t>
            </a:r>
            <a:r>
              <a:rPr lang="en-US" dirty="0" err="1"/>
              <a:t>Pasundan</a:t>
            </a:r>
            <a:r>
              <a:rPr lang="en-US" dirty="0"/>
              <a:t>,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Keguruan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(STKIP) </a:t>
            </a:r>
            <a:r>
              <a:rPr lang="en-US" dirty="0" err="1"/>
              <a:t>Pasundan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(STH) </a:t>
            </a:r>
            <a:r>
              <a:rPr lang="en-US" dirty="0" err="1"/>
              <a:t>Pasundan</a:t>
            </a:r>
            <a:r>
              <a:rPr lang="en-US" dirty="0"/>
              <a:t>.</a:t>
            </a:r>
          </a:p>
          <a:p>
            <a:pPr lvl="0"/>
            <a:r>
              <a:rPr lang="en-US" b="1" dirty="0" err="1"/>
              <a:t>Visi</a:t>
            </a:r>
            <a:r>
              <a:rPr lang="en-US" b="1" dirty="0"/>
              <a:t>.</a:t>
            </a:r>
          </a:p>
          <a:p>
            <a:r>
              <a:rPr lang="en-US" dirty="0" err="1"/>
              <a:t>Menjadi</a:t>
            </a:r>
            <a:r>
              <a:rPr lang="en-US" dirty="0"/>
              <a:t> LPTK yang </a:t>
            </a:r>
            <a:r>
              <a:rPr lang="en-US" dirty="0" err="1"/>
              <a:t>unggul</a:t>
            </a:r>
            <a:r>
              <a:rPr lang="en-US" dirty="0"/>
              <a:t> </a:t>
            </a:r>
            <a:r>
              <a:rPr lang="en-US" dirty="0" err="1"/>
              <a:t>diBidang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Iman,Taqwa,Budaya</a:t>
            </a:r>
            <a:r>
              <a:rPr lang="en-US" dirty="0"/>
              <a:t> </a:t>
            </a:r>
            <a:r>
              <a:rPr lang="en-US" dirty="0" err="1"/>
              <a:t>Sunda,dan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2040.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PRAKTEK KERJA LAPANGAN (PKL)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Profil</a:t>
            </a:r>
            <a:r>
              <a:rPr lang="en-US" dirty="0"/>
              <a:t> STKIP PASUNDAN</a:t>
            </a: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90056" y="232475"/>
            <a:ext cx="6912768" cy="4427507"/>
          </a:xfrm>
        </p:spPr>
        <p:txBody>
          <a:bodyPr/>
          <a:lstStyle/>
          <a:p>
            <a:pPr lvl="0"/>
            <a:r>
              <a:rPr lang="en-US" b="1" dirty="0" err="1"/>
              <a:t>Misi</a:t>
            </a:r>
            <a:r>
              <a:rPr lang="en-US" b="1" dirty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Menciptakan,menjaga,dan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tatanan</a:t>
            </a:r>
            <a:r>
              <a:rPr lang="en-US" dirty="0"/>
              <a:t> </a:t>
            </a:r>
            <a:r>
              <a:rPr lang="en-US" dirty="0" err="1"/>
              <a:t>suasana</a:t>
            </a:r>
            <a:r>
              <a:rPr lang="en-US" dirty="0"/>
              <a:t> </a:t>
            </a:r>
            <a:r>
              <a:rPr lang="en-US" dirty="0" err="1"/>
              <a:t>akademis</a:t>
            </a:r>
            <a:r>
              <a:rPr lang="en-US" dirty="0"/>
              <a:t> </a:t>
            </a:r>
            <a:r>
              <a:rPr lang="en-US" dirty="0" err="1"/>
              <a:t>berda</a:t>
            </a:r>
            <a:r>
              <a:rPr lang="en-US" dirty="0"/>
              <a:t>    </a:t>
            </a:r>
            <a:r>
              <a:rPr lang="en-US" dirty="0" err="1"/>
              <a:t>sarkan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luhur</a:t>
            </a:r>
            <a:r>
              <a:rPr lang="en-US" dirty="0"/>
              <a:t> </a:t>
            </a:r>
            <a:r>
              <a:rPr lang="en-US" dirty="0" err="1"/>
              <a:t>keislaman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 </a:t>
            </a:r>
            <a:r>
              <a:rPr lang="en-US" dirty="0" err="1"/>
              <a:t>sunda</a:t>
            </a:r>
            <a:r>
              <a:rPr lang="en-US" dirty="0"/>
              <a:t>,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/>
              <a:t>intelektual,emosional,social,dan</a:t>
            </a:r>
            <a:r>
              <a:rPr lang="en-US" dirty="0"/>
              <a:t> </a:t>
            </a:r>
            <a:r>
              <a:rPr lang="en-US" dirty="0" err="1"/>
              <a:t>keterampilan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,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kuantitas</a:t>
            </a:r>
            <a:r>
              <a:rPr lang="en-US" dirty="0"/>
              <a:t> </a:t>
            </a:r>
            <a:r>
              <a:rPr lang="en-US" dirty="0" err="1"/>
              <a:t>penyelenggaraan</a:t>
            </a:r>
            <a:r>
              <a:rPr lang="en-US" dirty="0"/>
              <a:t> </a:t>
            </a:r>
            <a:r>
              <a:rPr lang="en-US" dirty="0" err="1"/>
              <a:t>penelitias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pengabdian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yang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berdaya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pembangunan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,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kualifikasi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kompetensi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kependidikan</a:t>
            </a:r>
            <a:r>
              <a:rPr lang="en-US" dirty="0"/>
              <a:t> yang </a:t>
            </a:r>
            <a:r>
              <a:rPr lang="en-US" dirty="0" err="1"/>
              <a:t>berdaya</a:t>
            </a:r>
            <a:r>
              <a:rPr lang="en-US" dirty="0"/>
              <a:t> </a:t>
            </a:r>
            <a:r>
              <a:rPr lang="en-US" dirty="0" err="1"/>
              <a:t>saing</a:t>
            </a:r>
            <a:r>
              <a:rPr lang="en-US" dirty="0"/>
              <a:t>,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perguruan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yang </a:t>
            </a:r>
            <a:r>
              <a:rPr lang="en-US" dirty="0" err="1"/>
              <a:t>transparan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akuntabel</a:t>
            </a:r>
            <a:r>
              <a:rPr lang="en-US" dirty="0"/>
              <a:t> </a:t>
            </a:r>
            <a:r>
              <a:rPr lang="en-US" dirty="0" err="1"/>
              <a:t>dilandasi</a:t>
            </a:r>
            <a:r>
              <a:rPr lang="en-US" dirty="0"/>
              <a:t> </a:t>
            </a:r>
            <a:r>
              <a:rPr lang="en-US" dirty="0" err="1"/>
              <a:t>komitmen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 professional;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kemitraan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pengenbangan</a:t>
            </a:r>
            <a:r>
              <a:rPr lang="en-US" dirty="0"/>
              <a:t> </a:t>
            </a:r>
            <a:r>
              <a:rPr lang="en-US" dirty="0" err="1"/>
              <a:t>sivitas</a:t>
            </a:r>
            <a:r>
              <a:rPr lang="en-US" dirty="0"/>
              <a:t> </a:t>
            </a:r>
            <a:r>
              <a:rPr lang="en-US" dirty="0" err="1"/>
              <a:t>akademi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falsafah</a:t>
            </a:r>
            <a:r>
              <a:rPr lang="en-US" dirty="0"/>
              <a:t> </a:t>
            </a:r>
            <a:r>
              <a:rPr lang="en-US" dirty="0" err="1"/>
              <a:t>silih</a:t>
            </a:r>
            <a:r>
              <a:rPr lang="en-US" dirty="0"/>
              <a:t> </a:t>
            </a:r>
            <a:r>
              <a:rPr lang="en-US" dirty="0" err="1"/>
              <a:t>asah,silih</a:t>
            </a:r>
            <a:r>
              <a:rPr lang="en-US" dirty="0"/>
              <a:t> </a:t>
            </a:r>
            <a:r>
              <a:rPr lang="en-US" dirty="0" err="1"/>
              <a:t>asih,dan</a:t>
            </a:r>
            <a:r>
              <a:rPr lang="en-US" dirty="0"/>
              <a:t> </a:t>
            </a:r>
            <a:r>
              <a:rPr lang="en-US" dirty="0" err="1"/>
              <a:t>silih</a:t>
            </a:r>
            <a:r>
              <a:rPr lang="en-US" dirty="0"/>
              <a:t> </a:t>
            </a:r>
            <a:r>
              <a:rPr lang="en-US" dirty="0" err="1"/>
              <a:t>asuh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8420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962966" y="2490438"/>
            <a:ext cx="5218068" cy="2488342"/>
          </a:xfrm>
          <a:prstGeom prst="ellipse">
            <a:avLst/>
          </a:prstGeom>
          <a:solidFill>
            <a:schemeClr val="accent6">
              <a:lumMod val="7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83946" y="3734609"/>
            <a:ext cx="52180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1983946" y="3257555"/>
            <a:ext cx="52180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Latar</a:t>
            </a:r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Belakang</a:t>
            </a:r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3092882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08488"/>
            <a:ext cx="7524328" cy="775977"/>
          </a:xfrm>
        </p:spPr>
        <p:txBody>
          <a:bodyPr/>
          <a:lstStyle/>
          <a:p>
            <a:r>
              <a:rPr lang="en-US" dirty="0"/>
              <a:t>Flowchart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068" y="139486"/>
            <a:ext cx="2898183" cy="483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04237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5289B2-A295-4FCB-8B90-B4DDD5800B1C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3912781" y="520996"/>
            <a:ext cx="2615610" cy="4138318"/>
          </a:xfrm>
        </p:spPr>
      </p:pic>
    </p:spTree>
    <p:extLst>
      <p:ext uri="{BB962C8B-B14F-4D97-AF65-F5344CB8AC3E}">
        <p14:creationId xmlns:p14="http://schemas.microsoft.com/office/powerpoint/2010/main" val="74731260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762" y="1131376"/>
            <a:ext cx="6819900" cy="317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5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0236CD5-A664-44B2-A2FD-14012E25938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477386" y="884466"/>
            <a:ext cx="4222675" cy="3919309"/>
          </a:xfrm>
        </p:spPr>
      </p:pic>
    </p:spTree>
    <p:extLst>
      <p:ext uri="{BB962C8B-B14F-4D97-AF65-F5344CB8AC3E}">
        <p14:creationId xmlns:p14="http://schemas.microsoft.com/office/powerpoint/2010/main" val="138830659"/>
      </p:ext>
    </p:extLst>
  </p:cSld>
  <p:clrMapOvr>
    <a:masterClrMapping/>
  </p:clrMapOvr>
  <p:transition spd="slow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98" y="681924"/>
            <a:ext cx="6850439" cy="3766090"/>
          </a:xfrm>
        </p:spPr>
      </p:pic>
    </p:spTree>
    <p:extLst>
      <p:ext uri="{BB962C8B-B14F-4D97-AF65-F5344CB8AC3E}">
        <p14:creationId xmlns:p14="http://schemas.microsoft.com/office/powerpoint/2010/main" val="4182716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253</Words>
  <Application>Microsoft Office PowerPoint</Application>
  <PresentationFormat>On-screen Show (16:9)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Office Theme</vt:lpstr>
      <vt:lpstr>Custom Design</vt:lpstr>
      <vt:lpstr>PowerPoint Presentation</vt:lpstr>
      <vt:lpstr>PRAKTEK KERJA LAPANGAN (PKL)</vt:lpstr>
      <vt:lpstr>PowerPoint Presentation</vt:lpstr>
      <vt:lpstr>PowerPoint Presentation</vt:lpstr>
      <vt:lpstr>Flowchart  </vt:lpstr>
      <vt:lpstr>Flowchart</vt:lpstr>
      <vt:lpstr>Use Case Diagram</vt:lpstr>
      <vt:lpstr>Class Diagram</vt:lpstr>
      <vt:lpstr>ERD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hilda rahma</cp:lastModifiedBy>
  <cp:revision>13</cp:revision>
  <dcterms:modified xsi:type="dcterms:W3CDTF">2020-04-28T07:34:27Z</dcterms:modified>
</cp:coreProperties>
</file>