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1" r:id="rId15"/>
    <p:sldId id="269" r:id="rId16"/>
    <p:sldId id="278" r:id="rId17"/>
    <p:sldId id="280" r:id="rId18"/>
    <p:sldId id="282" r:id="rId19"/>
    <p:sldId id="270" r:id="rId20"/>
    <p:sldId id="271" r:id="rId21"/>
    <p:sldId id="272" r:id="rId22"/>
    <p:sldId id="26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50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51CDC-350E-4B44-BB8A-885237E2A71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CE8F9-EE9F-48A9-8414-FBB653777E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41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6A8C7-1C43-42D3-82B5-6D4564CA3D9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8F27A-C96B-492B-AEF7-AE64154AD7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5132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45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1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46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850C-9740-408B-9770-C0D747F5E5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09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850C-9740-408B-9770-C0D747F5E5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57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850C-9740-408B-9770-C0D747F5E5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0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47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8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0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6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00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48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6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8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17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4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14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6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Zitaterfassung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 – Projektphasen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2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 – Ressourcenplanung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4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7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Vorgehen – Analysephase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8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652295"/>
            <a:ext cx="4574666" cy="355341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028625"/>
            <a:ext cx="2016224" cy="3177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84" y="856087"/>
            <a:ext cx="1994393" cy="13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0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89" y="1813940"/>
            <a:ext cx="945671" cy="147104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673" y="4200524"/>
            <a:ext cx="985327" cy="15327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64" y="2691765"/>
            <a:ext cx="1017219" cy="15823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509724"/>
            <a:ext cx="1057275" cy="76438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049559"/>
            <a:ext cx="1057275" cy="76438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047" y="2031826"/>
            <a:ext cx="1057275" cy="76438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010" y="2207705"/>
            <a:ext cx="960613" cy="19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0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23 L -1.94444E-6 -4.81481E-6 C -0.01614 0.00093 -0.03229 0.00024 -0.04809 0.00255 C -0.05121 0.00301 -0.05399 0.00649 -0.05712 0.00811 C -0.05903 0.0088 -0.06111 0.00973 -0.06302 0.01065 C -0.07465 0.03102 -0.0684 0.02223 -0.08107 0.03727 C -0.08264 0.03889 -0.08403 0.04075 -0.08559 0.0426 C -0.08663 0.04514 -0.08715 0.04862 -0.08854 0.05047 C -0.09392 0.05695 -0.09566 0.05417 -0.10052 0.0588 C -0.10225 0.05996 -0.10364 0.0625 -0.10503 0.06389 C -0.10642 0.06528 -0.10798 0.06551 -0.10955 0.06644 C -0.11163 0.06829 -0.11371 0.06991 -0.11562 0.072 C -0.11719 0.07338 -0.1184 0.07593 -0.12014 0.07709 C -0.12378 0.0801 -0.13073 0.08334 -0.13507 0.08542 C -0.13767 0.08612 -0.14028 0.08681 -0.14253 0.08797 C -0.1441 0.08866 -0.14548 0.08959 -0.14705 0.09075 C -0.15278 0.08889 -0.1585 0.08889 -0.16354 0.08542 C -0.16528 0.08426 -0.16666 0.08033 -0.16666 0.07709 C -0.16666 0.06297 -0.16632 0.04792 -0.16354 0.0345 C -0.16215 0.02755 -0.15746 0.02431 -0.15451 0.01852 C -0.14288 -0.00439 -0.13368 -0.02476 -0.11875 -0.04259 C -0.10833 -0.05509 -0.11302 -0.05162 -0.10503 -0.05601 C -0.09548 -0.05532 -0.08594 -0.05625 -0.07673 -0.05324 C -0.07465 -0.05254 -0.07309 -0.04861 -0.07205 -0.0456 C -0.07118 -0.04305 -0.071 -0.04004 -0.07048 -0.03726 C -0.06684 -0.01388 -0.07118 -0.03796 -0.06771 -0.01898 C -0.06823 0.01575 -0.06771 0.05047 -0.06892 0.08542 C -0.06927 0.08913 -0.07118 0.09213 -0.07205 0.09584 C -0.07257 0.09838 -0.07309 0.10139 -0.07361 0.10394 C -0.0835 0.14746 -0.07396 0.10417 -0.08107 0.13334 C -0.08229 0.1375 -0.08298 0.14237 -0.0842 0.14653 C -0.09392 0.18195 -0.08264 0.13681 -0.09462 0.17315 C -0.09809 0.18357 -0.10052 0.19445 -0.10364 0.2051 C -0.10451 0.20903 -0.1059 0.21227 -0.10642 0.21598 C -0.10712 0.21875 -0.10712 0.22153 -0.10798 0.22385 C -0.11684 0.24676 -0.10885 0.21158 -0.11701 0.24815 C -0.11788 0.25139 -0.11753 0.25533 -0.11875 0.25857 C -0.12031 0.26436 -0.12291 0.26899 -0.12465 0.27454 C -0.12639 0.27987 -0.12725 0.28588 -0.12916 0.29051 C -0.13073 0.29468 -0.1335 0.29723 -0.13507 0.30116 C -0.13767 0.30695 -0.14045 0.3132 -0.14253 0.31991 C -0.14444 0.32524 -0.14496 0.33149 -0.14705 0.33588 C -0.16041 0.36528 -0.14913 0.32385 -0.16354 0.3625 C -0.16632 0.37038 -0.16805 0.37524 -0.17257 0.38125 C -0.17517 0.3845 -0.18715 0.38658 -0.18767 0.38658 C -0.18906 0.38936 -0.19028 0.3926 -0.19201 0.39445 C -0.1934 0.3963 -0.19531 0.39607 -0.19653 0.39723 C -0.19809 0.39885 -0.19948 0.40163 -0.20104 0.40278 C -0.20347 0.4044 -0.20625 0.40394 -0.2085 0.40533 C -0.21024 0.40579 -0.21163 0.40695 -0.21319 0.40811 C -0.21528 0.40903 -0.21701 0.4095 -0.21892 0.41042 C -0.22066 0.41158 -0.22205 0.4125 -0.22361 0.4132 C -0.22604 0.41459 -0.22864 0.41505 -0.23125 0.41575 C -0.23264 0.41644 -0.23403 0.41806 -0.23559 0.41875 C -0.23854 0.41968 -0.24166 0.41991 -0.24444 0.4213 C -0.246 0.422 -0.24757 0.42315 -0.24913 0.42408 C -0.25225 0.425 -0.25503 0.42524 -0.25816 0.42639 C -0.27205 0.43195 -0.24653 0.4301 -0.27916 0.43172 C -0.30469 0.43357 -0.33003 0.4338 -0.35555 0.43473 L -0.36458 0.44005 L -0.3691 0.44283 L -0.40208 0.44005 C -0.4191 0.43866 -0.43611 0.43982 -0.45312 0.43727 C -0.45486 0.43704 -0.45642 0.4345 -0.45746 0.43172 C -0.46094 0.42524 -0.46649 0.41042 -0.46649 0.41088 C -0.46719 0.40811 -0.46753 0.40533 -0.46805 0.40278 C -0.46892 0.39908 -0.47048 0.39584 -0.47118 0.39213 C -0.47205 0.3875 -0.47205 0.38311 -0.47257 0.37848 C -0.47291 0.37593 -0.47361 0.37338 -0.47413 0.37061 C -0.47465 0.36713 -0.475 0.36366 -0.47552 0.35996 C -0.47621 0.35741 -0.47673 0.35463 -0.47708 0.35186 C -0.4783 0.34468 -0.47951 0.32963 -0.48021 0.32269 C -0.47969 0.29769 -0.47847 0.27269 -0.47847 0.24815 C -0.47847 0.24283 -0.4809 0.2051 -0.4816 0.19746 C -0.48194 0.19445 -0.48264 0.1919 -0.48298 0.18913 C -0.48385 0.18496 -0.4842 0.18056 -0.48455 0.1757 C -0.48507 0.16528 -0.48541 0.15463 -0.48611 0.14375 C -0.48646 0.13959 -0.48732 0.13496 -0.4875 0.13056 C -0.48837 0.10487 -0.48663 0.05926 -0.49062 0.02663 C -0.4908 0.02385 -0.49166 0.0213 -0.49201 0.01852 C -0.49271 0.01505 -0.49271 0.01112 -0.49357 0.00811 C -0.49479 0.00487 -0.49687 0.00278 -0.49809 -0.00023 C -0.49982 -0.00393 -0.50486 -0.01944 -0.50573 -0.02129 C -0.50746 -0.02662 -0.50903 -0.03287 -0.51163 -0.03726 C -0.52274 -0.0574 -0.50903 -0.03217 -0.52048 -0.05601 C -0.52205 -0.05879 -0.52378 -0.06134 -0.52517 -0.06412 C -0.52621 -0.06643 -0.52673 -0.0699 -0.52812 -0.07199 C -0.5342 -0.08425 -0.53646 -0.0875 -0.54323 -0.09629 C -0.54462 -0.09791 -0.546 -0.1 -0.54757 -0.10138 C -0.54896 -0.10277 -0.55052 -0.10324 -0.55225 -0.10393 C -0.55868 -0.10324 -0.56528 -0.10439 -0.5717 -0.10138 C -0.57326 -0.10046 -0.57326 -0.09583 -0.57465 -0.09351 C -0.57621 -0.0905 -0.57882 -0.08842 -0.58073 -0.08541 C -0.59149 -0.06597 -0.58281 -0.0787 -0.58975 -0.06412 C -0.59097 -0.06134 -0.59271 -0.05856 -0.59392 -0.05601 C -0.59809 -0.03402 -0.59809 -0.04652 -0.59392 -0.02962 C -0.5934 -0.02662 -0.59357 -0.02337 -0.59271 -0.02129 C -0.58993 -0.01689 -0.58715 -0.01296 -0.58368 -0.01064 L -0.57465 -0.00532 C -0.56857 -0.00787 -0.56215 -0.00787 -0.5566 -0.01342 C -0.55104 -0.01921 -0.54809 -0.03032 -0.54323 -0.03726 C -0.53854 -0.04375 -0.53507 -0.04861 -0.53107 -0.05601 C -0.52673 -0.06481 -0.52344 -0.07523 -0.52048 -0.08541 C -0.51996 -0.08773 -0.51962 -0.09074 -0.5191 -0.09351 C -0.51962 -0.10393 -0.51996 -0.11504 -0.52048 -0.12546 C -0.52066 -0.12824 -0.52118 -0.13125 -0.52205 -0.13333 C -0.52326 -0.13634 -0.52465 -0.13912 -0.52673 -0.14143 C -0.52795 -0.14282 -0.53628 -0.14629 -0.53715 -0.14652 C -0.55173 -0.14513 -0.56632 -0.14513 -0.58073 -0.14143 C -0.5835 -0.14074 -0.58524 -0.13518 -0.58802 -0.13333 C -0.58923 -0.13263 -0.61007 -0.12824 -0.61059 -0.12824 C -0.61371 -0.12638 -0.61649 -0.12453 -0.61962 -0.12268 C -0.621 -0.12199 -0.62257 -0.1206 -0.62413 -0.1199 C -0.62604 -0.11921 -0.62812 -0.11851 -0.63003 -0.11736 C -0.6316 -0.11643 -0.63298 -0.1155 -0.63455 -0.11481 C -0.64288 -0.11087 -0.6434 -0.1125 -0.6526 -0.10949 C -0.65451 -0.10879 -0.65642 -0.10717 -0.6585 -0.10671 C -0.67517 -0.10231 -0.69583 -0.10254 -0.71111 -0.10138 C -0.71666 -0.09814 -0.71406 -0.09884 -0.7184 -0.09884 " pathEditMode="relative" rAng="0" ptsTypes="AAAAAAAAAAAAAAAAAAAAAAAAAAAAAAAAAAAAAAAAAAAAAAAAAAAAAAAAAAAAAAAAAAAAAAAAAAAAAAAAAAAAAAAAAAAAAAAAAAAAAAAAAAAAAAAAAAAAAAA">
                                      <p:cBhvr>
                                        <p:cTn id="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20" y="1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2456596"/>
            <a:ext cx="1097566" cy="194480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700" y="2699480"/>
            <a:ext cx="2334464" cy="14590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866" y="1277877"/>
            <a:ext cx="550069" cy="11787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866" y="2839641"/>
            <a:ext cx="550069" cy="11787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866" y="4449410"/>
            <a:ext cx="550069" cy="1178719"/>
          </a:xfrm>
          <a:prstGeom prst="rect">
            <a:avLst/>
          </a:prstGeom>
        </p:spPr>
      </p:pic>
      <p:cxnSp>
        <p:nvCxnSpPr>
          <p:cNvPr id="10" name="Gerader Verbinder 9"/>
          <p:cNvCxnSpPr>
            <a:stCxn id="5" idx="3"/>
          </p:cNvCxnSpPr>
          <p:nvPr/>
        </p:nvCxnSpPr>
        <p:spPr>
          <a:xfrm>
            <a:off x="5884164" y="342900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3"/>
            <a:endCxn id="5" idx="1"/>
          </p:cNvCxnSpPr>
          <p:nvPr/>
        </p:nvCxnSpPr>
        <p:spPr>
          <a:xfrm>
            <a:off x="1760934" y="1867236"/>
            <a:ext cx="1788767" cy="1561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3"/>
            <a:endCxn id="5" idx="1"/>
          </p:cNvCxnSpPr>
          <p:nvPr/>
        </p:nvCxnSpPr>
        <p:spPr>
          <a:xfrm>
            <a:off x="1760934" y="3429000"/>
            <a:ext cx="17887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3"/>
            <a:endCxn id="5" idx="1"/>
          </p:cNvCxnSpPr>
          <p:nvPr/>
        </p:nvCxnSpPr>
        <p:spPr>
          <a:xfrm flipV="1">
            <a:off x="1760934" y="3429001"/>
            <a:ext cx="1788767" cy="1609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747" y="905256"/>
            <a:ext cx="950119" cy="66436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739" y="2507456"/>
            <a:ext cx="950119" cy="664369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07" y="4158520"/>
            <a:ext cx="950119" cy="6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Vorgehen – Entwurfsphase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0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Vorgehen – Implementierungsphase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Benutzeroberflächen</a:t>
            </a:r>
          </a:p>
          <a:p>
            <a:endParaRPr lang="de-DE" dirty="0"/>
          </a:p>
          <a:p>
            <a:r>
              <a:rPr lang="de-DE" dirty="0" smtClean="0"/>
              <a:t>Backendlogik</a:t>
            </a:r>
          </a:p>
          <a:p>
            <a:endParaRPr lang="de-DE" dirty="0"/>
          </a:p>
          <a:p>
            <a:r>
              <a:rPr lang="de-DE" dirty="0" smtClean="0"/>
              <a:t>Datenbank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3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Vorgehen – Abnahmephase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Vorstellung der Anwendung</a:t>
            </a:r>
          </a:p>
          <a:p>
            <a:endParaRPr lang="de-DE" dirty="0"/>
          </a:p>
          <a:p>
            <a:r>
              <a:rPr lang="de-DE" dirty="0" smtClean="0"/>
              <a:t>Reibungsloser Ablauf durch agile 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64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Vorstellung /P</a:t>
            </a:r>
          </a:p>
          <a:p>
            <a:r>
              <a:rPr lang="de-DE" dirty="0" smtClean="0"/>
              <a:t>Problemstellung /P</a:t>
            </a:r>
          </a:p>
          <a:p>
            <a:pPr lvl="1"/>
            <a:r>
              <a:rPr lang="de-DE" dirty="0" smtClean="0"/>
              <a:t>Projektbeschreibung</a:t>
            </a:r>
          </a:p>
          <a:p>
            <a:pPr lvl="1"/>
            <a:r>
              <a:rPr lang="de-DE" dirty="0" smtClean="0"/>
              <a:t>-umfeld</a:t>
            </a:r>
          </a:p>
          <a:p>
            <a:pPr lvl="1"/>
            <a:r>
              <a:rPr lang="de-DE" dirty="0" smtClean="0"/>
              <a:t>-ziel/-begründung</a:t>
            </a:r>
          </a:p>
          <a:p>
            <a:r>
              <a:rPr lang="de-DE" dirty="0" smtClean="0"/>
              <a:t>Planung /T</a:t>
            </a:r>
          </a:p>
          <a:p>
            <a:pPr lvl="1"/>
            <a:r>
              <a:rPr lang="de-DE" dirty="0" smtClean="0"/>
              <a:t>Phasen / Ressourcenplanung</a:t>
            </a:r>
          </a:p>
          <a:p>
            <a:r>
              <a:rPr lang="de-DE" dirty="0" smtClean="0"/>
              <a:t>Vorgehen /T /L</a:t>
            </a:r>
          </a:p>
          <a:p>
            <a:pPr lvl="1"/>
            <a:r>
              <a:rPr lang="de-DE" dirty="0" smtClean="0"/>
              <a:t>Analyse/Entwurf/Implementierung/Abnahme</a:t>
            </a:r>
          </a:p>
          <a:p>
            <a:r>
              <a:rPr lang="de-DE" dirty="0" smtClean="0"/>
              <a:t>Fazit /L</a:t>
            </a:r>
          </a:p>
          <a:p>
            <a:pPr lvl="1"/>
            <a:r>
              <a:rPr lang="de-DE" dirty="0" smtClean="0"/>
              <a:t>Soll/Ist, </a:t>
            </a: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, 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5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Soll/Ist-Vergleich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Alle verpflichtenden Aufgaben erfüllt</a:t>
            </a:r>
          </a:p>
          <a:p>
            <a:endParaRPr lang="de-DE" dirty="0"/>
          </a:p>
          <a:p>
            <a:r>
              <a:rPr lang="de-DE" dirty="0" smtClean="0"/>
              <a:t>Kann-Kriterium der </a:t>
            </a:r>
            <a:r>
              <a:rPr lang="de-DE" dirty="0" err="1" smtClean="0"/>
              <a:t>Votingfunktion</a:t>
            </a:r>
            <a:r>
              <a:rPr lang="de-DE" dirty="0" smtClean="0"/>
              <a:t> nicht implementiert, aber Erweiterung gut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5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</a:t>
            </a: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9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Votingfunktion</a:t>
            </a:r>
            <a:r>
              <a:rPr lang="de-DE" dirty="0" smtClean="0"/>
              <a:t> implementierbar/erweiterbar</a:t>
            </a:r>
          </a:p>
          <a:p>
            <a:endParaRPr lang="de-DE" dirty="0"/>
          </a:p>
          <a:p>
            <a:r>
              <a:rPr lang="de-DE" dirty="0" smtClean="0"/>
              <a:t>Umsetzung </a:t>
            </a:r>
            <a:r>
              <a:rPr lang="de-DE" smtClean="0"/>
              <a:t>als Webanwendung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Schüss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3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Lars Baumgarten, Statistisches Bundesamt</a:t>
            </a:r>
          </a:p>
          <a:p>
            <a:r>
              <a:rPr lang="de-DE" dirty="0" smtClean="0"/>
              <a:t>Tim </a:t>
            </a:r>
            <a:r>
              <a:rPr lang="de-DE" dirty="0" err="1" smtClean="0"/>
              <a:t>Rumrisch</a:t>
            </a:r>
            <a:r>
              <a:rPr lang="de-DE" dirty="0" smtClean="0"/>
              <a:t>, Deutsche Börse AG</a:t>
            </a:r>
          </a:p>
          <a:p>
            <a:r>
              <a:rPr lang="de-DE" dirty="0" smtClean="0"/>
              <a:t>Pascal </a:t>
            </a:r>
            <a:r>
              <a:rPr lang="de-DE" dirty="0" err="1" smtClean="0"/>
              <a:t>Schmotz</a:t>
            </a:r>
            <a:r>
              <a:rPr lang="de-DE" dirty="0" smtClean="0"/>
              <a:t>, </a:t>
            </a:r>
            <a:r>
              <a:rPr lang="de-DE" dirty="0" err="1" smtClean="0"/>
              <a:t>Gorji</a:t>
            </a:r>
            <a:r>
              <a:rPr lang="de-DE" dirty="0" smtClean="0"/>
              <a:t> Softwaredesign Int.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31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Problemstellung – Projektbeschreibung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8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Problemstellung – Projektumfeld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4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Problemstellung – Projektziel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06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Problemstellung – Projektbegründung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8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5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1ZTIxNjY1Mi03Y2IxLTQyZDMtYTIyZi1mYjVjN2YzNDhkYjUiIG9yaWdpbj0idXNlclNlbGVjdGVkIj48ZWxlbWVudCB1aWQ9ImlkX2NsYXNzaWZpY2F0aW9uX25vbmJ1c2luZXNzIiB2YWx1ZT0iIiB4bWxucz0iaHR0cDovL3d3dy5ib2xkb25qYW1lcy5jb20vMjAwOC8wMS9zaWUvaW50ZXJuYWwvbGFiZWwiIC8+PC9zaXNsPjxVc2VyTmFtZT5PQUFEXGJqMDkzPC9Vc2VyTmFtZT48RGF0ZVRpbWU+MDYuMTIuMjAxOCAxMDo0MTozOTwvRGF0ZVRpbWU+PExhYmVsU3RyaW5nPlB1YmxpYzwvTGFiZWxTdHJpbmc+PC9pdGVtPjwvbGFiZWxIaXN0b3J5Pg=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5e216652-7cb1-42d3-a22f-fb5c7f348db5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734E0A59-62D3-4E02-807C-932A0D272565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A60EBB65-FA52-49B6-A789-8B1F9F47534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Bildschirmpräsentation (4:3)</PresentationFormat>
  <Paragraphs>78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7" baseType="lpstr">
      <vt:lpstr>Arial</vt:lpstr>
      <vt:lpstr>Calibri</vt:lpstr>
      <vt:lpstr>Larissa-Design</vt:lpstr>
      <vt:lpstr>Zitaterfassung</vt:lpstr>
      <vt:lpstr>Gliederung</vt:lpstr>
      <vt:lpstr>Vorstellung</vt:lpstr>
      <vt:lpstr>Problemstellung</vt:lpstr>
      <vt:lpstr>Problemstellung – Projektbeschreibung</vt:lpstr>
      <vt:lpstr>Problemstellung – Projektumfeld</vt:lpstr>
      <vt:lpstr>Problemstellung – Projektziel</vt:lpstr>
      <vt:lpstr>Problemstellung – Projektbegründung</vt:lpstr>
      <vt:lpstr>Planung</vt:lpstr>
      <vt:lpstr>Planung – Projektphasen</vt:lpstr>
      <vt:lpstr>Planung – Ressourcenplanung</vt:lpstr>
      <vt:lpstr>Vorgehen</vt:lpstr>
      <vt:lpstr>Vorgehen – Analysephase</vt:lpstr>
      <vt:lpstr>PowerPoint-Präsentation</vt:lpstr>
      <vt:lpstr>PowerPoint-Präsentation</vt:lpstr>
      <vt:lpstr>PowerPoint-Präsentation</vt:lpstr>
      <vt:lpstr>Vorgehen – Entwurfsphase</vt:lpstr>
      <vt:lpstr>Vorgehen – Implementierungsphase</vt:lpstr>
      <vt:lpstr>Vorgehen – Abnahmephase</vt:lpstr>
      <vt:lpstr>Fazit</vt:lpstr>
      <vt:lpstr>Fazit – Soll/Ist-Vergleich</vt:lpstr>
      <vt:lpstr>Fazit – Lessons Learned</vt:lpstr>
      <vt:lpstr>Fazit – Ausblick</vt:lpstr>
      <vt:lpstr>Schüss!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Zitaterfassung</dc:title>
  <dc:creator>notebook</dc:creator>
  <cp:lastModifiedBy>Rumrich Tim</cp:lastModifiedBy>
  <cp:revision>7</cp:revision>
  <dcterms:created xsi:type="dcterms:W3CDTF">2018-12-06T07:20:38Z</dcterms:created>
  <dcterms:modified xsi:type="dcterms:W3CDTF">2018-12-06T10:41:39Z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3c4f40a9-e176-4fca-8745-6531a1d42ac6</vt:lpwstr>
  </property>
  <property fmtid="{D5CDD505-2E9C-101B-9397-08002B2CF9AE}" pid="3" name="bjSaver">
    <vt:lpwstr>N2zM5l9won383nVQ87yo4JirovF5L5AB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policy="5e216652-7cb1-42d3-a22f-fb5c7f348db5"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/&gt;&lt;/sisl&gt;</vt:lpwstr>
  </property>
  <property fmtid="{D5CDD505-2E9C-101B-9397-08002B2CF9AE}" pid="6" name="bjDocumentSecurityLabel">
    <vt:lpwstr>Public</vt:lpwstr>
  </property>
  <property fmtid="{D5CDD505-2E9C-101B-9397-08002B2CF9AE}" pid="7" name="DBG_Classification_ID">
    <vt:lpwstr>1</vt:lpwstr>
  </property>
  <property fmtid="{D5CDD505-2E9C-101B-9397-08002B2CF9AE}" pid="8" name="DBG_Classification_Name">
    <vt:lpwstr>Public</vt:lpwstr>
  </property>
  <property fmtid="{D5CDD505-2E9C-101B-9397-08002B2CF9AE}" pid="9" name="bjLabelHistoryID">
    <vt:lpwstr>{734E0A59-62D3-4E02-807C-932A0D272565}</vt:lpwstr>
  </property>
</Properties>
</file>