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5" r:id="rId2"/>
    <p:sldId id="342" r:id="rId3"/>
    <p:sldId id="315" r:id="rId4"/>
    <p:sldId id="314" r:id="rId5"/>
    <p:sldId id="316" r:id="rId6"/>
    <p:sldId id="317" r:id="rId7"/>
    <p:sldId id="318" r:id="rId8"/>
    <p:sldId id="319" r:id="rId9"/>
    <p:sldId id="320" r:id="rId10"/>
    <p:sldId id="321" r:id="rId11"/>
    <p:sldId id="326" r:id="rId12"/>
    <p:sldId id="322" r:id="rId13"/>
    <p:sldId id="323" r:id="rId14"/>
    <p:sldId id="324" r:id="rId15"/>
    <p:sldId id="325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7" r:id="rId25"/>
    <p:sldId id="336" r:id="rId26"/>
    <p:sldId id="338" r:id="rId27"/>
    <p:sldId id="340" r:id="rId28"/>
    <p:sldId id="341" r:id="rId29"/>
    <p:sldId id="339" r:id="rId3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0C4B3"/>
    <a:srgbClr val="999BA4"/>
    <a:srgbClr val="CCCDD2"/>
    <a:srgbClr val="E97D00"/>
    <a:srgbClr val="B20056"/>
    <a:srgbClr val="E099BB"/>
    <a:srgbClr val="0488D1"/>
    <a:srgbClr val="9BCFED"/>
    <a:srgbClr val="29297E"/>
    <a:srgbClr val="A9A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1104" y="408"/>
      </p:cViewPr>
      <p:guideLst>
        <p:guide orient="horz" pos="4072"/>
        <p:guide orient="horz" pos="1159"/>
        <p:guide orient="horz" pos="250"/>
        <p:guide orient="horz" pos="578"/>
        <p:guide orient="horz" pos="3900"/>
        <p:guide orient="horz" pos="3801"/>
        <p:guide orient="horz" pos="3842"/>
        <p:guide orient="horz" pos="1125"/>
        <p:guide pos="249"/>
        <p:guide pos="819"/>
        <p:guide pos="922"/>
        <p:guide pos="4945"/>
        <p:guide pos="4843"/>
        <p:guide pos="5511"/>
        <p:guide pos="4275"/>
        <p:guide pos="4172"/>
        <p:guide pos="46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7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168" y="-84"/>
      </p:cViewPr>
      <p:guideLst>
        <p:guide orient="horz" pos="292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ITC Franklin Gothic Dem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ITC Franklin Gothic Dem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2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ITC Franklin Gothic Dem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2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ITC Franklin Gothic Demi" charset="0"/>
              </a:defRPr>
            </a:lvl1pPr>
          </a:lstStyle>
          <a:p>
            <a:fld id="{64FAE028-FECB-458E-B272-90C39CE407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71" tIns="46586" rIns="93171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9922953C-3AF1-4E7B-BDEC-AC5BFE10A3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4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55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37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6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37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23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38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36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04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10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79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3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08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42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08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781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97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04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95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82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51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9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333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29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90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8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15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953C-3AF1-4E7B-BDEC-AC5BFE10A3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9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5" y="1126800"/>
            <a:ext cx="1203810" cy="720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auto">
          <a:xfrm>
            <a:off x="395288" y="5581830"/>
            <a:ext cx="6933600" cy="111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395288" y="1839600"/>
            <a:ext cx="6933600" cy="111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5735158"/>
            <a:ext cx="802800" cy="276467"/>
          </a:xfrm>
          <a:prstGeom prst="rect">
            <a:avLst/>
          </a:prstGeom>
        </p:spPr>
      </p:pic>
      <p:sp>
        <p:nvSpPr>
          <p:cNvPr id="892967" name="Title 1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839599"/>
            <a:ext cx="9144000" cy="2818125"/>
          </a:xfrm>
          <a:noFill/>
        </p:spPr>
        <p:txBody>
          <a:bodyPr lIns="396000" tIns="309600" rIns="1800000" bIns="0">
            <a:noAutofit/>
          </a:bodyPr>
          <a:lstStyle>
            <a:lvl1pPr algn="l">
              <a:lnSpc>
                <a:spcPct val="86000"/>
              </a:lnSpc>
              <a:defRPr sz="5400" b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8" name="AutoShape 4"/>
          <p:cNvSpPr>
            <a:spLocks/>
          </p:cNvSpPr>
          <p:nvPr userDrawn="1"/>
        </p:nvSpPr>
        <p:spPr bwMode="gray">
          <a:xfrm>
            <a:off x="-1810870" y="0"/>
            <a:ext cx="1672758" cy="19389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Change/Insert Date &amp; Location via &gt;Insert &gt;Header &amp; Footer </a:t>
            </a:r>
            <a:b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1. Check in Date &amp; Time </a:t>
            </a:r>
            <a:b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2. Type under &gt;Fixed</a:t>
            </a:r>
            <a:b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3. Check in Footer </a:t>
            </a:r>
            <a:b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4. Fill in field</a:t>
            </a:r>
            <a:b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5. Click Apply to All</a:t>
            </a:r>
            <a:endParaRPr lang="en-GB" sz="900" b="1" noProof="1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  <a:p>
            <a:pPr algn="r">
              <a:spcBef>
                <a:spcPts val="0"/>
              </a:spcBef>
              <a:defRPr/>
            </a:pPr>
            <a:endParaRPr lang="en-GB" sz="900" b="1" noProof="1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  <a:p>
            <a:pPr algn="r">
              <a:spcBef>
                <a:spcPts val="0"/>
              </a:spcBef>
              <a:defRPr/>
            </a:pPr>
            <a:r>
              <a:rPr lang="en-GB" sz="900" b="1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To view drawing guides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Right-click outside slide and select ’Grid and Guides...’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Check ’Display drawing guides on screen’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Select ’OK’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D6738A5-B930-4A70-A334-5B63026C0B44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57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7" y="899315"/>
            <a:ext cx="7292976" cy="405464"/>
          </a:xfrm>
        </p:spPr>
        <p:txBody>
          <a:bodyPr/>
          <a:lstStyle>
            <a:lvl1pPr marL="0" indent="0">
              <a:lnSpc>
                <a:spcPct val="83000"/>
              </a:lnSpc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Click to add sub header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F0C3-02D2-42FF-9F77-B9A28643DCB8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463674" y="1785939"/>
            <a:ext cx="5159375" cy="4313236"/>
          </a:xfrm>
        </p:spPr>
        <p:txBody>
          <a:bodyPr tIns="21600"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1588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51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7" y="899315"/>
            <a:ext cx="7292976" cy="405464"/>
          </a:xfrm>
        </p:spPr>
        <p:txBody>
          <a:bodyPr/>
          <a:lstStyle>
            <a:lvl1pPr marL="0" indent="0">
              <a:lnSpc>
                <a:spcPct val="83000"/>
              </a:lnSpc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smtClean="0"/>
              <a:t>Click to add sub header</a:t>
            </a:r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22DB-B07C-4054-AD45-FEA2EDBBCE96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463674" y="1785939"/>
            <a:ext cx="5159375" cy="4313236"/>
          </a:xfrm>
        </p:spPr>
        <p:txBody>
          <a:bodyPr tIns="21600"/>
          <a:lstStyle>
            <a:lvl1pPr marL="128588" indent="-128588">
              <a:lnSpc>
                <a:spcPct val="104000"/>
              </a:lnSpc>
              <a:spcBef>
                <a:spcPts val="2000"/>
              </a:spcBef>
              <a:buFont typeface="Arial" pitchFamily="34" charset="0"/>
              <a:buChar char="•"/>
              <a:defRPr sz="1600" b="1"/>
            </a:lvl1pPr>
            <a:lvl2pPr marL="259200" indent="-129600">
              <a:lnSpc>
                <a:spcPct val="95000"/>
              </a:lnSpc>
              <a:buClrTx/>
              <a:buFont typeface="Verdana" pitchFamily="34" charset="0"/>
              <a:buChar char="‒"/>
              <a:defRPr sz="1400"/>
            </a:lvl2pPr>
            <a:lvl3pPr marL="259200" indent="-129600">
              <a:lnSpc>
                <a:spcPct val="95000"/>
              </a:lnSpc>
              <a:buClrTx/>
              <a:buFont typeface="Verdana" pitchFamily="34" charset="0"/>
              <a:buChar char="‒"/>
              <a:defRPr sz="1400"/>
            </a:lvl3pPr>
            <a:lvl4pPr marL="259200" indent="-129600">
              <a:lnSpc>
                <a:spcPct val="95000"/>
              </a:lnSpc>
              <a:buClrTx/>
              <a:buFont typeface="Verdana" pitchFamily="34" charset="0"/>
              <a:buChar char="‒"/>
              <a:defRPr sz="1400"/>
            </a:lvl4pPr>
            <a:lvl5pPr marL="259200" indent="-129600">
              <a:lnSpc>
                <a:spcPct val="95000"/>
              </a:lnSpc>
              <a:buClrTx/>
              <a:buFont typeface="Verdana" pitchFamily="34" charset="0"/>
              <a:buChar char="‒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Box 28"/>
          <p:cNvSpPr txBox="1">
            <a:spLocks noChangeArrowheads="1"/>
          </p:cNvSpPr>
          <p:nvPr userDrawn="1"/>
        </p:nvSpPr>
        <p:spPr bwMode="auto">
          <a:xfrm>
            <a:off x="-1820863" y="1807295"/>
            <a:ext cx="17272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 add pre-formatted </a:t>
            </a:r>
            <a:b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bullet text please use the Increase/Decrease Indent </a:t>
            </a:r>
            <a:b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buttons found in the</a:t>
            </a:r>
            <a:b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Top-PowerPoint menu </a:t>
            </a:r>
            <a:endParaRPr lang="en-GB" sz="900" noProof="1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845648" y="2552602"/>
            <a:ext cx="733039" cy="224645"/>
            <a:chOff x="-1044146" y="2739466"/>
            <a:chExt cx="922906" cy="282831"/>
          </a:xfrm>
        </p:grpSpPr>
        <p:pic>
          <p:nvPicPr>
            <p:cNvPr id="12" name="Picture 3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-559390" y="2739466"/>
              <a:ext cx="438150" cy="279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3" name="Group 12"/>
            <p:cNvGrpSpPr/>
            <p:nvPr userDrawn="1"/>
          </p:nvGrpSpPr>
          <p:grpSpPr>
            <a:xfrm>
              <a:off x="-1044146" y="2742898"/>
              <a:ext cx="922906" cy="279399"/>
              <a:chOff x="-1055483" y="2739466"/>
              <a:chExt cx="934243" cy="282831"/>
            </a:xfrm>
          </p:grpSpPr>
          <p:pic>
            <p:nvPicPr>
              <p:cNvPr id="14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55483" y="2742897"/>
                <a:ext cx="457200" cy="279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5" name="Rounded Rectangle 14"/>
              <p:cNvSpPr/>
              <p:nvPr userDrawn="1"/>
            </p:nvSpPr>
            <p:spPr>
              <a:xfrm>
                <a:off x="-826883" y="2742897"/>
                <a:ext cx="214465" cy="275967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00" dirty="0">
                  <a:latin typeface="HelveticaNeueLT Std Lt Cn" pitchFamily="34" charset="0"/>
                </a:endParaRPr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-340315" y="2739466"/>
                <a:ext cx="219075" cy="268222"/>
              </a:xfrm>
              <a:prstGeom prst="rect">
                <a:avLst/>
              </a:prstGeom>
              <a:solidFill>
                <a:srgbClr val="FFFFFF">
                  <a:alpha val="65882"/>
                </a:srgb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00" dirty="0">
                  <a:latin typeface="HelveticaNeueLT Std Lt Cn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-554780" y="2742898"/>
                <a:ext cx="214465" cy="275967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00" dirty="0">
                  <a:latin typeface="HelveticaNeueLT Std Lt Cn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501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7" y="899315"/>
            <a:ext cx="7292976" cy="405464"/>
          </a:xfrm>
        </p:spPr>
        <p:txBody>
          <a:bodyPr/>
          <a:lstStyle>
            <a:lvl1pPr marL="0" indent="0">
              <a:lnSpc>
                <a:spcPct val="83000"/>
              </a:lnSpc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smtClean="0"/>
              <a:t>Click to add sub header</a:t>
            </a:r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FCD2-14E8-4619-B799-8E6DCE738207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463674" y="1785939"/>
            <a:ext cx="6224589" cy="4313236"/>
          </a:xfrm>
        </p:spPr>
        <p:txBody>
          <a:bodyPr tIns="21600"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1588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606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verflow text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73265"/>
            <a:ext cx="6940800" cy="5443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7" y="899315"/>
            <a:ext cx="6940800" cy="405464"/>
          </a:xfrm>
        </p:spPr>
        <p:txBody>
          <a:bodyPr/>
          <a:lstStyle>
            <a:lvl1pPr marL="0" indent="0">
              <a:lnSpc>
                <a:spcPct val="83000"/>
              </a:lnSpc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smtClean="0"/>
              <a:t>Click to add sub header</a:t>
            </a:r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665C-860A-4011-95C3-F072DD148593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95288" y="1785939"/>
            <a:ext cx="6930000" cy="4313236"/>
          </a:xfrm>
        </p:spPr>
        <p:txBody>
          <a:bodyPr tIns="21600" numCol="2" spcCol="162000"/>
          <a:lstStyle>
            <a:lvl1pPr marL="129600" indent="-129600">
              <a:spcBef>
                <a:spcPts val="1600"/>
              </a:spcBef>
              <a:buFont typeface="Verdana" pitchFamily="34" charset="0"/>
              <a:buChar char="‒"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1588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7505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400"/>
            </a:lvl1pPr>
          </a:lstStyle>
          <a:p>
            <a:r>
              <a:rPr lang="en-GB" dirty="0" smtClean="0"/>
              <a:t>Select Picture placeholder and insert picture from </a:t>
            </a:r>
            <a:r>
              <a:rPr lang="en-GB" dirty="0" err="1" smtClean="0"/>
              <a:t>ImageShopper</a:t>
            </a:r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1A43251-77B3-447C-BBDE-4CA3130EC12A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AutoShape 4"/>
          <p:cNvSpPr>
            <a:spLocks/>
          </p:cNvSpPr>
          <p:nvPr userDrawn="1"/>
        </p:nvSpPr>
        <p:spPr bwMode="gray">
          <a:xfrm>
            <a:off x="-1801906" y="0"/>
            <a:ext cx="1663793" cy="969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Insert new picture</a:t>
            </a:r>
            <a:b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</a:t>
            </a: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</a:t>
            </a: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Delete old picture</a:t>
            </a:r>
            <a:b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Select picture placeholder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Insert picture from ImageShopper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Use Image Tools to pan, </a:t>
            </a:r>
            <a:b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crop, zoom and compress</a:t>
            </a:r>
            <a:endParaRPr lang="en-GB" sz="90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71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73265"/>
            <a:ext cx="6940800" cy="5443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7" y="899315"/>
            <a:ext cx="6940800" cy="405464"/>
          </a:xfrm>
        </p:spPr>
        <p:txBody>
          <a:bodyPr/>
          <a:lstStyle>
            <a:lvl1pPr marL="0" indent="0">
              <a:lnSpc>
                <a:spcPct val="83000"/>
              </a:lnSpc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smtClean="0"/>
              <a:t>Click to add sub header</a:t>
            </a:r>
            <a:endParaRPr lang="en-GB" dirty="0" smtClean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395287" y="1839912"/>
            <a:ext cx="3384000" cy="4194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en-GB" smtClean="0"/>
              <a:t>Select Picture placeholder and insert picture from ImageShopper</a:t>
            </a:r>
          </a:p>
          <a:p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948913" y="1785939"/>
            <a:ext cx="3384000" cy="4313236"/>
          </a:xfrm>
        </p:spPr>
        <p:txBody>
          <a:bodyPr tIns="21600"/>
          <a:lstStyle>
            <a:lvl1pPr marL="0" indent="0">
              <a:spcBef>
                <a:spcPts val="1600"/>
              </a:spcBef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1588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B6B5-BFC3-4E95-A932-12A2DA859133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1801906" y="1812833"/>
            <a:ext cx="1663793" cy="969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Insert picture</a:t>
            </a:r>
            <a:b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</a:t>
            </a: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</a:t>
            </a: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Delete old picture</a:t>
            </a:r>
            <a:b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Select picture placeholder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Insert picture from ImageShopper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Use Image Tools to pan, </a:t>
            </a:r>
            <a:b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crop, zoom and compress</a:t>
            </a:r>
            <a:endParaRPr lang="en-GB" sz="90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73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pictur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7" y="373265"/>
            <a:ext cx="7292975" cy="5443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6" y="899315"/>
            <a:ext cx="7292975" cy="405464"/>
          </a:xfrm>
        </p:spPr>
        <p:txBody>
          <a:bodyPr/>
          <a:lstStyle>
            <a:lvl1pPr marL="0" indent="0">
              <a:lnSpc>
                <a:spcPct val="83000"/>
              </a:lnSpc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smtClean="0"/>
              <a:t>Click to add sub header</a:t>
            </a:r>
            <a:endParaRPr lang="en-GB" dirty="0" smtClean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395287" y="1839912"/>
            <a:ext cx="4093200" cy="4194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en-GB" smtClean="0"/>
              <a:t>Select Picture placeholder and insert picture from ImageShopper</a:t>
            </a:r>
          </a:p>
          <a:p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46263" y="1785939"/>
            <a:ext cx="3042000" cy="4313236"/>
          </a:xfrm>
        </p:spPr>
        <p:txBody>
          <a:bodyPr tIns="21600"/>
          <a:lstStyle>
            <a:lvl1pPr marL="129600" indent="-129600">
              <a:spcBef>
                <a:spcPts val="1600"/>
              </a:spcBef>
              <a:buFont typeface="Verdana" pitchFamily="34" charset="0"/>
              <a:buChar char="‒"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1588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4A1-2DFA-446A-B0AF-4CAD807C8D54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1801906" y="1812833"/>
            <a:ext cx="1663793" cy="969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Insert picture</a:t>
            </a:r>
            <a:b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</a:t>
            </a: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</a:t>
            </a: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Delete old picture</a:t>
            </a:r>
            <a:b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Select picture placeholder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Insert picture from ImageShopper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Use Image Tools to pan, </a:t>
            </a:r>
            <a:b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crop, zoom and compress</a:t>
            </a:r>
            <a:endParaRPr lang="en-GB" sz="90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2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73265"/>
            <a:ext cx="6937912" cy="5443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7" y="899315"/>
            <a:ext cx="6937913" cy="405464"/>
          </a:xfrm>
        </p:spPr>
        <p:txBody>
          <a:bodyPr/>
          <a:lstStyle>
            <a:lvl1pPr marL="0" indent="0">
              <a:lnSpc>
                <a:spcPct val="83000"/>
              </a:lnSpc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smtClean="0"/>
              <a:t>Click to add sub header</a:t>
            </a:r>
            <a:endParaRPr lang="en-GB" dirty="0" smtClean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395287" y="1839600"/>
            <a:ext cx="3384000" cy="3726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en-GB" smtClean="0"/>
              <a:t>Select Picture placeholder and insert picture from ImageShopper</a:t>
            </a:r>
          </a:p>
          <a:p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95288" y="5674455"/>
            <a:ext cx="3384000" cy="424719"/>
          </a:xfrm>
        </p:spPr>
        <p:txBody>
          <a:bodyPr tIns="0"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1588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3949200" y="1839913"/>
            <a:ext cx="3384000" cy="3726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400"/>
            </a:lvl1pPr>
          </a:lstStyle>
          <a:p>
            <a:r>
              <a:rPr lang="en-GB" smtClean="0"/>
              <a:t>Select Picture placeholder and insert picture from ImageShopper</a:t>
            </a:r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5A9F-E467-455D-A6E1-98F2839C2C55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949200" y="5674455"/>
            <a:ext cx="3384000" cy="424719"/>
          </a:xfrm>
        </p:spPr>
        <p:txBody>
          <a:bodyPr tIns="0"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1588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1801906" y="1812833"/>
            <a:ext cx="1663793" cy="969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Insert picture</a:t>
            </a:r>
            <a:b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</a:t>
            </a: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</a:t>
            </a: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Delete old picture</a:t>
            </a:r>
            <a:b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Select picture placeholder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Insert picture from ImageShopper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Use Image Tools to pan, </a:t>
            </a:r>
            <a:b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crop, zoom and compress</a:t>
            </a:r>
            <a:endParaRPr lang="en-GB" sz="90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47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73265"/>
            <a:ext cx="6940800" cy="5443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7" y="899315"/>
            <a:ext cx="6940800" cy="405464"/>
          </a:xfrm>
        </p:spPr>
        <p:txBody>
          <a:bodyPr/>
          <a:lstStyle>
            <a:lvl1pPr marL="0" indent="0">
              <a:lnSpc>
                <a:spcPct val="83000"/>
              </a:lnSpc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smtClean="0"/>
              <a:t>Click to add sub header</a:t>
            </a:r>
            <a:endParaRPr lang="en-GB" dirty="0" smtClean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395287" y="1839912"/>
            <a:ext cx="1969200" cy="127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1100"/>
            </a:lvl1pPr>
          </a:lstStyle>
          <a:p>
            <a:r>
              <a:rPr lang="en-GB" smtClean="0"/>
              <a:t>Select Picture placeholder and insert picture from ImageShopper</a:t>
            </a:r>
          </a:p>
          <a:p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517289" y="1785939"/>
            <a:ext cx="3031200" cy="1331973"/>
          </a:xfrm>
        </p:spPr>
        <p:txBody>
          <a:bodyPr tIns="21600"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1588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159B-B88F-4433-BE0F-40E9C7548664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95288" y="3298000"/>
            <a:ext cx="1969200" cy="127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1100"/>
            </a:lvl1pPr>
          </a:lstStyle>
          <a:p>
            <a:r>
              <a:rPr lang="en-GB" smtClean="0"/>
              <a:t>Select Picture placeholder and insert picture from ImageShopper</a:t>
            </a:r>
          </a:p>
          <a:p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517290" y="3259619"/>
            <a:ext cx="3031200" cy="1314731"/>
          </a:xfrm>
        </p:spPr>
        <p:txBody>
          <a:bodyPr tIns="0"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1588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395288" y="4756088"/>
            <a:ext cx="1969200" cy="127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1100"/>
            </a:lvl1pPr>
          </a:lstStyle>
          <a:p>
            <a:r>
              <a:rPr lang="en-GB" smtClean="0"/>
              <a:t>Select Picture placeholder and insert picture from ImageShopper</a:t>
            </a:r>
          </a:p>
          <a:p>
            <a:endParaRPr lang="en-GB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2517290" y="4720523"/>
            <a:ext cx="3031200" cy="1378652"/>
          </a:xfrm>
        </p:spPr>
        <p:txBody>
          <a:bodyPr tIns="0"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1588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AutoShape 4"/>
          <p:cNvSpPr>
            <a:spLocks/>
          </p:cNvSpPr>
          <p:nvPr userDrawn="1"/>
        </p:nvSpPr>
        <p:spPr bwMode="gray">
          <a:xfrm>
            <a:off x="-1801906" y="1812833"/>
            <a:ext cx="1663793" cy="969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Insert picture</a:t>
            </a:r>
            <a:b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</a:t>
            </a: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</a:t>
            </a: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Delete old picture</a:t>
            </a:r>
            <a:b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Select picture placeholder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Insert picture from ImageShopper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Use Image Tools to pan, </a:t>
            </a:r>
            <a:b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crop, zoom and compress</a:t>
            </a:r>
            <a:endParaRPr lang="en-GB" sz="90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3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medium chart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73265"/>
            <a:ext cx="6930000" cy="5443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7" y="899315"/>
            <a:ext cx="6930000" cy="334594"/>
          </a:xfrm>
        </p:spPr>
        <p:txBody>
          <a:bodyPr/>
          <a:lstStyle>
            <a:lvl1pPr marL="0" indent="0">
              <a:lnSpc>
                <a:spcPct val="83000"/>
              </a:lnSpc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smtClean="0"/>
              <a:t>Click to add sub header</a:t>
            </a:r>
            <a:endParaRPr lang="en-GB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95287" y="1233909"/>
            <a:ext cx="6930000" cy="552029"/>
          </a:xfrm>
        </p:spPr>
        <p:txBody>
          <a:bodyPr/>
          <a:lstStyle>
            <a:lvl1pPr marL="3175" indent="0">
              <a:lnSpc>
                <a:spcPct val="95000"/>
              </a:lnSpc>
              <a:buFontTx/>
              <a:buNone/>
              <a:defRPr sz="1400"/>
            </a:lvl1pPr>
            <a:lvl2pPr marL="3175" indent="0">
              <a:lnSpc>
                <a:spcPct val="95000"/>
              </a:lnSpc>
              <a:buFontTx/>
              <a:buNone/>
              <a:defRPr sz="1400"/>
            </a:lvl2pPr>
            <a:lvl3pPr marL="3175" indent="0">
              <a:lnSpc>
                <a:spcPct val="95000"/>
              </a:lnSpc>
              <a:buFontTx/>
              <a:buNone/>
              <a:defRPr sz="1400"/>
            </a:lvl3pPr>
            <a:lvl4pPr marL="3175" indent="0">
              <a:lnSpc>
                <a:spcPct val="95000"/>
              </a:lnSpc>
              <a:buFontTx/>
              <a:buNone/>
              <a:defRPr sz="1400"/>
            </a:lvl4pPr>
            <a:lvl5pPr marL="3175" indent="0">
              <a:lnSpc>
                <a:spcPct val="95000"/>
              </a:lnSpc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1464199" y="1911038"/>
            <a:ext cx="5860800" cy="4536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000" b="1"/>
            </a:lvl1pPr>
          </a:lstStyle>
          <a:p>
            <a:pPr lvl="0"/>
            <a:r>
              <a:rPr lang="en-GB" dirty="0" smtClean="0"/>
              <a:t>Click to add chart or table title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idx="1" hasCustomPrompt="1"/>
          </p:nvPr>
        </p:nvSpPr>
        <p:spPr>
          <a:xfrm>
            <a:off x="1464200" y="2411605"/>
            <a:ext cx="5860800" cy="362248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95000"/>
              </a:lnSpc>
              <a:defRPr sz="1400">
                <a:solidFill>
                  <a:schemeClr val="tx1"/>
                </a:solidFill>
              </a:defRPr>
            </a:lvl2pPr>
            <a:lvl3pPr>
              <a:lnSpc>
                <a:spcPct val="95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5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5000"/>
              </a:lnSpc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Chart: Select placeholder and click on ‘Create Chart’ in LEO </a:t>
            </a:r>
            <a:r>
              <a:rPr lang="en-GB" noProof="0" dirty="0" err="1" smtClean="0"/>
              <a:t>Pharma</a:t>
            </a:r>
            <a:r>
              <a:rPr lang="en-GB" noProof="0" dirty="0" smtClean="0"/>
              <a:t> ribbon</a:t>
            </a:r>
            <a:br>
              <a:rPr lang="en-GB" noProof="0" dirty="0" smtClean="0"/>
            </a:br>
            <a:r>
              <a:rPr lang="en-GB" noProof="0" dirty="0" smtClean="0"/>
              <a:t>Table: Insert table design from </a:t>
            </a:r>
            <a:r>
              <a:rPr lang="en-GB" noProof="0" dirty="0" err="1" smtClean="0"/>
              <a:t>SlideShopper</a:t>
            </a:r>
            <a:endParaRPr lang="en-GB" noProof="0" dirty="0" smtClean="0"/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1463674" y="1840887"/>
            <a:ext cx="5873225" cy="468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D69F497-A7F9-4B76-960B-89366C0685D8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202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5" y="1126800"/>
            <a:ext cx="1203810" cy="720000"/>
          </a:xfrm>
          <a:prstGeom prst="rect">
            <a:avLst/>
          </a:prstGeom>
        </p:spPr>
      </p:pic>
      <p:sp>
        <p:nvSpPr>
          <p:cNvPr id="892967" name="Title 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39600"/>
            <a:ext cx="9144000" cy="2285140"/>
          </a:xfrm>
          <a:noFill/>
        </p:spPr>
        <p:txBody>
          <a:bodyPr lIns="396000" tIns="262800" rIns="1800000" bIns="0">
            <a:noAutofit/>
          </a:bodyPr>
          <a:lstStyle>
            <a:lvl1pPr algn="l">
              <a:lnSpc>
                <a:spcPct val="97000"/>
              </a:lnSpc>
              <a:defRPr sz="3600" b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en-GB" noProof="0" dirty="0" smtClean="0"/>
              <a:t>Click to add </a:t>
            </a:r>
            <a:br>
              <a:rPr lang="en-GB" noProof="0" dirty="0" smtClean="0"/>
            </a:br>
            <a:r>
              <a:rPr lang="en-GB" noProof="0" dirty="0" smtClean="0"/>
              <a:t>text in </a:t>
            </a:r>
            <a:br>
              <a:rPr lang="en-GB" noProof="0" dirty="0" smtClean="0"/>
            </a:br>
            <a:r>
              <a:rPr lang="en-GB" noProof="0" dirty="0" smtClean="0"/>
              <a:t>three lines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8EC5CF6F-285C-42C2-8B76-15CD3F60EEB2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5735158"/>
            <a:ext cx="802800" cy="27646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 bwMode="auto">
          <a:xfrm>
            <a:off x="395288" y="5581830"/>
            <a:ext cx="6933600" cy="111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395288" y="1839600"/>
            <a:ext cx="6933600" cy="111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AutoShape 4"/>
          <p:cNvSpPr>
            <a:spLocks/>
          </p:cNvSpPr>
          <p:nvPr userDrawn="1"/>
        </p:nvSpPr>
        <p:spPr bwMode="gray">
          <a:xfrm>
            <a:off x="-1810870" y="0"/>
            <a:ext cx="1672758" cy="19389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Change/Insert Date &amp; Location via &gt;Insert &gt;Header &amp; Footer </a:t>
            </a:r>
            <a:b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1. Check in Date &amp; Time </a:t>
            </a:r>
            <a:b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2. Type under &gt;Fixed</a:t>
            </a:r>
            <a:b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3. Check in Footer </a:t>
            </a:r>
            <a:b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4. Fill in field</a:t>
            </a:r>
            <a:b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5. Click Apply to All</a:t>
            </a:r>
            <a:endParaRPr lang="en-GB" sz="900" b="1" noProof="1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  <a:p>
            <a:pPr algn="r">
              <a:spcBef>
                <a:spcPts val="0"/>
              </a:spcBef>
              <a:defRPr/>
            </a:pPr>
            <a:endParaRPr lang="en-GB" sz="900" b="1" noProof="1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  <a:p>
            <a:pPr algn="r">
              <a:spcBef>
                <a:spcPts val="0"/>
              </a:spcBef>
              <a:defRPr/>
            </a:pPr>
            <a:r>
              <a:rPr lang="en-GB" sz="900" b="1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To view drawing guides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Right-click outside slide and select ’Grid and Guides...’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Check ’Display drawing guides on screen’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Select ’OK’</a:t>
            </a:r>
          </a:p>
        </p:txBody>
      </p:sp>
    </p:spTree>
    <p:extLst>
      <p:ext uri="{BB962C8B-B14F-4D97-AF65-F5344CB8AC3E}">
        <p14:creationId xmlns:p14="http://schemas.microsoft.com/office/powerpoint/2010/main" val="225432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chart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73265"/>
            <a:ext cx="6930000" cy="5443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7" y="899315"/>
            <a:ext cx="6930000" cy="334594"/>
          </a:xfrm>
        </p:spPr>
        <p:txBody>
          <a:bodyPr/>
          <a:lstStyle>
            <a:lvl1pPr marL="0" indent="0">
              <a:lnSpc>
                <a:spcPct val="83000"/>
              </a:lnSpc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smtClean="0"/>
              <a:t>Click to add sub header</a:t>
            </a:r>
            <a:endParaRPr lang="en-GB" dirty="0" smtClean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1463675" y="1911878"/>
            <a:ext cx="5859464" cy="4536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000" b="1"/>
            </a:lvl1pPr>
          </a:lstStyle>
          <a:p>
            <a:pPr lvl="0"/>
            <a:r>
              <a:rPr lang="en-GB" smtClean="0"/>
              <a:t>Click to add chart or table title</a:t>
            </a:r>
            <a:endParaRPr lang="en-GB" dirty="0" smtClean="0"/>
          </a:p>
        </p:txBody>
      </p:sp>
      <p:sp>
        <p:nvSpPr>
          <p:cNvPr id="3" name="Content Placeholder 5"/>
          <p:cNvSpPr>
            <a:spLocks noGrp="1"/>
          </p:cNvSpPr>
          <p:nvPr>
            <p:ph idx="1" hasCustomPrompt="1"/>
          </p:nvPr>
        </p:nvSpPr>
        <p:spPr>
          <a:xfrm>
            <a:off x="1463675" y="2411605"/>
            <a:ext cx="5860800" cy="362248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95000"/>
              </a:lnSpc>
              <a:defRPr sz="1400">
                <a:solidFill>
                  <a:schemeClr val="tx1"/>
                </a:solidFill>
              </a:defRPr>
            </a:lvl2pPr>
            <a:lvl3pPr>
              <a:lnSpc>
                <a:spcPct val="95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5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5000"/>
              </a:lnSpc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Chart: Select placeholder and click on ‘Create Chart’ in LEO </a:t>
            </a:r>
            <a:r>
              <a:rPr lang="en-GB" noProof="0" dirty="0" err="1" smtClean="0"/>
              <a:t>Pharma</a:t>
            </a:r>
            <a:r>
              <a:rPr lang="en-GB" noProof="0" dirty="0" smtClean="0"/>
              <a:t> ribbon</a:t>
            </a:r>
            <a:br>
              <a:rPr lang="en-GB" noProof="0" dirty="0" smtClean="0"/>
            </a:br>
            <a:r>
              <a:rPr lang="en-GB" noProof="0" dirty="0" smtClean="0"/>
              <a:t>Table: Insert table design from </a:t>
            </a:r>
            <a:r>
              <a:rPr lang="en-GB" noProof="0" dirty="0" err="1" smtClean="0"/>
              <a:t>SlideShopper</a:t>
            </a:r>
            <a:endParaRPr lang="en-GB" noProof="0" dirty="0" smtClean="0"/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1463049" y="1841727"/>
            <a:ext cx="5860800" cy="468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EE68E62-87F7-4251-BDF6-0DD4DC4FCF90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23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73265"/>
            <a:ext cx="6930000" cy="5443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7" y="899315"/>
            <a:ext cx="6930000" cy="334594"/>
          </a:xfrm>
        </p:spPr>
        <p:txBody>
          <a:bodyPr/>
          <a:lstStyle>
            <a:lvl1pPr marL="0" indent="0">
              <a:lnSpc>
                <a:spcPct val="83000"/>
              </a:lnSpc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smtClean="0"/>
              <a:t>Click to add sub header</a:t>
            </a:r>
            <a:endParaRPr lang="en-GB" dirty="0" smtClean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6" y="1911879"/>
            <a:ext cx="6930000" cy="45194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000" b="1"/>
            </a:lvl1pPr>
          </a:lstStyle>
          <a:p>
            <a:pPr lvl="0"/>
            <a:r>
              <a:rPr lang="en-GB" dirty="0" smtClean="0"/>
              <a:t>Click to add chart or table title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idx="1" hasCustomPrompt="1"/>
          </p:nvPr>
        </p:nvSpPr>
        <p:spPr>
          <a:xfrm>
            <a:off x="395287" y="2411603"/>
            <a:ext cx="6930000" cy="3687571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95000"/>
              </a:lnSpc>
              <a:defRPr sz="1400">
                <a:solidFill>
                  <a:schemeClr val="tx1"/>
                </a:solidFill>
              </a:defRPr>
            </a:lvl2pPr>
            <a:lvl3pPr>
              <a:lnSpc>
                <a:spcPct val="95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5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5000"/>
              </a:lnSpc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Chart: Select placeholder and click on ‘Create Chart’ in LEO </a:t>
            </a:r>
            <a:r>
              <a:rPr lang="en-GB" noProof="0" dirty="0" err="1" smtClean="0"/>
              <a:t>Pharma</a:t>
            </a:r>
            <a:r>
              <a:rPr lang="en-GB" noProof="0" dirty="0" smtClean="0"/>
              <a:t> ribbon</a:t>
            </a:r>
            <a:br>
              <a:rPr lang="en-GB" noProof="0" dirty="0" smtClean="0"/>
            </a:br>
            <a:r>
              <a:rPr lang="en-GB" noProof="0" dirty="0" smtClean="0"/>
              <a:t>Table: Insert table design from </a:t>
            </a:r>
            <a:r>
              <a:rPr lang="en-GB" noProof="0" dirty="0" err="1" smtClean="0"/>
              <a:t>SlideShopper</a:t>
            </a:r>
            <a:endParaRPr lang="en-GB" noProof="0" dirty="0" smtClean="0"/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394357" y="1841727"/>
            <a:ext cx="6930000" cy="468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C20EEC2-51D9-4EAE-ADE2-7720542DA560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598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mall chart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73265"/>
            <a:ext cx="6930000" cy="5443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6" y="899315"/>
            <a:ext cx="6930000" cy="334594"/>
          </a:xfrm>
        </p:spPr>
        <p:txBody>
          <a:bodyPr/>
          <a:lstStyle>
            <a:lvl1pPr marL="0" indent="0">
              <a:lnSpc>
                <a:spcPct val="83000"/>
              </a:lnSpc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smtClean="0"/>
              <a:t>Click to add sub header</a:t>
            </a:r>
            <a:endParaRPr lang="en-GB" dirty="0" smtClean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942000" y="1913001"/>
            <a:ext cx="3384000" cy="2640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000" b="1"/>
            </a:lvl1pPr>
          </a:lstStyle>
          <a:p>
            <a:pPr lvl="0"/>
            <a:r>
              <a:rPr lang="en-GB" smtClean="0"/>
              <a:t>Click to add chart or table title</a:t>
            </a:r>
            <a:endParaRPr lang="en-GB" dirty="0" smtClean="0"/>
          </a:p>
        </p:txBody>
      </p:sp>
      <p:sp>
        <p:nvSpPr>
          <p:cNvPr id="16" name="Content Placeholder 6"/>
          <p:cNvSpPr>
            <a:spLocks noGrp="1"/>
          </p:cNvSpPr>
          <p:nvPr>
            <p:ph idx="20" hasCustomPrompt="1"/>
          </p:nvPr>
        </p:nvSpPr>
        <p:spPr>
          <a:xfrm>
            <a:off x="3942000" y="2177065"/>
            <a:ext cx="3384000" cy="1908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100">
                <a:solidFill>
                  <a:schemeClr val="tx1"/>
                </a:solidFill>
              </a:defRPr>
            </a:lvl1pPr>
            <a:lvl2pPr>
              <a:lnSpc>
                <a:spcPct val="95000"/>
              </a:lnSpc>
              <a:defRPr sz="1400">
                <a:solidFill>
                  <a:schemeClr val="tx1"/>
                </a:solidFill>
              </a:defRPr>
            </a:lvl2pPr>
            <a:lvl3pPr>
              <a:lnSpc>
                <a:spcPct val="95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5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5000"/>
              </a:lnSpc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Chart: Select placeholder and click on ‘Create Chart’ in LEO </a:t>
            </a:r>
            <a:r>
              <a:rPr lang="en-GB" noProof="0" dirty="0" err="1" smtClean="0"/>
              <a:t>Pharma</a:t>
            </a:r>
            <a:r>
              <a:rPr lang="en-GB" noProof="0" dirty="0" smtClean="0"/>
              <a:t> ribbon</a:t>
            </a:r>
            <a:br>
              <a:rPr lang="en-GB" noProof="0" dirty="0" smtClean="0"/>
            </a:br>
            <a:r>
              <a:rPr lang="en-GB" noProof="0" dirty="0" smtClean="0"/>
              <a:t>Table: Insert table design from </a:t>
            </a:r>
            <a:r>
              <a:rPr lang="en-GB" noProof="0" dirty="0" err="1" smtClean="0"/>
              <a:t>SlideShopper</a:t>
            </a:r>
            <a:endParaRPr lang="en-GB" noProof="0" dirty="0" smtClean="0"/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3942000" y="1842849"/>
            <a:ext cx="3384000" cy="468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95286" y="1785939"/>
            <a:ext cx="3384000" cy="4313236"/>
          </a:xfrm>
        </p:spPr>
        <p:txBody>
          <a:bodyPr tIns="21600"/>
          <a:lstStyle>
            <a:lvl1pPr marL="129600" indent="-129600">
              <a:spcBef>
                <a:spcPts val="1600"/>
              </a:spcBef>
              <a:buFont typeface="Verdana" pitchFamily="34" charset="0"/>
              <a:buChar char="‒"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1588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4D99B0C-F6EE-434B-8CB3-AF1F942A2B59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724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/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73265"/>
            <a:ext cx="6930000" cy="5443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6" y="899315"/>
            <a:ext cx="6930000" cy="334594"/>
          </a:xfrm>
        </p:spPr>
        <p:txBody>
          <a:bodyPr/>
          <a:lstStyle>
            <a:lvl1pPr marL="0" indent="0">
              <a:lnSpc>
                <a:spcPct val="83000"/>
              </a:lnSpc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smtClean="0"/>
              <a:t>Click to add sub header</a:t>
            </a:r>
            <a:endParaRPr lang="en-GB" dirty="0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96984" y="1913001"/>
            <a:ext cx="3384000" cy="2640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000" b="1"/>
            </a:lvl1pPr>
          </a:lstStyle>
          <a:p>
            <a:pPr lvl="0"/>
            <a:r>
              <a:rPr lang="en-GB" smtClean="0"/>
              <a:t>Click to add chart or table title</a:t>
            </a:r>
            <a:endParaRPr lang="en-GB" dirty="0" smtClean="0"/>
          </a:p>
        </p:txBody>
      </p:sp>
      <p:sp>
        <p:nvSpPr>
          <p:cNvPr id="3" name="Content Placeholder 4"/>
          <p:cNvSpPr>
            <a:spLocks noGrp="1"/>
          </p:cNvSpPr>
          <p:nvPr>
            <p:ph idx="1" hasCustomPrompt="1"/>
          </p:nvPr>
        </p:nvSpPr>
        <p:spPr>
          <a:xfrm>
            <a:off x="396985" y="2177065"/>
            <a:ext cx="3384000" cy="1908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100">
                <a:solidFill>
                  <a:schemeClr val="tx1"/>
                </a:solidFill>
              </a:defRPr>
            </a:lvl1pPr>
            <a:lvl2pPr>
              <a:lnSpc>
                <a:spcPct val="95000"/>
              </a:lnSpc>
              <a:defRPr sz="1400">
                <a:solidFill>
                  <a:schemeClr val="tx1"/>
                </a:solidFill>
              </a:defRPr>
            </a:lvl2pPr>
            <a:lvl3pPr>
              <a:lnSpc>
                <a:spcPct val="95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5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5000"/>
              </a:lnSpc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Chart: Select placeholder and click on ‘Create Chart’ in LEO </a:t>
            </a:r>
            <a:r>
              <a:rPr lang="en-GB" noProof="0" dirty="0" err="1" smtClean="0"/>
              <a:t>Pharma</a:t>
            </a:r>
            <a:r>
              <a:rPr lang="en-GB" noProof="0" dirty="0" smtClean="0"/>
              <a:t> ribbon</a:t>
            </a:r>
            <a:br>
              <a:rPr lang="en-GB" noProof="0" dirty="0" smtClean="0"/>
            </a:br>
            <a:r>
              <a:rPr lang="en-GB" noProof="0" dirty="0" smtClean="0"/>
              <a:t>Table: Insert table design from </a:t>
            </a:r>
            <a:r>
              <a:rPr lang="en-GB" noProof="0" dirty="0" err="1" smtClean="0"/>
              <a:t>SlideShopper</a:t>
            </a:r>
            <a:endParaRPr lang="en-GB" noProof="0" dirty="0" smtClean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942000" y="1913001"/>
            <a:ext cx="3384000" cy="2640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000" b="1"/>
            </a:lvl1pPr>
          </a:lstStyle>
          <a:p>
            <a:pPr lvl="0"/>
            <a:r>
              <a:rPr lang="en-GB" smtClean="0"/>
              <a:t>Click to add chart or table title</a:t>
            </a:r>
            <a:endParaRPr lang="en-GB" dirty="0" smtClean="0"/>
          </a:p>
        </p:txBody>
      </p:sp>
      <p:sp>
        <p:nvSpPr>
          <p:cNvPr id="16" name="Content Placeholder 6"/>
          <p:cNvSpPr>
            <a:spLocks noGrp="1"/>
          </p:cNvSpPr>
          <p:nvPr>
            <p:ph idx="20" hasCustomPrompt="1"/>
          </p:nvPr>
        </p:nvSpPr>
        <p:spPr>
          <a:xfrm>
            <a:off x="3942000" y="2177065"/>
            <a:ext cx="3384000" cy="1908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100">
                <a:solidFill>
                  <a:schemeClr val="tx1"/>
                </a:solidFill>
              </a:defRPr>
            </a:lvl1pPr>
            <a:lvl2pPr>
              <a:lnSpc>
                <a:spcPct val="95000"/>
              </a:lnSpc>
              <a:defRPr sz="1400">
                <a:solidFill>
                  <a:schemeClr val="tx1"/>
                </a:solidFill>
              </a:defRPr>
            </a:lvl2pPr>
            <a:lvl3pPr>
              <a:lnSpc>
                <a:spcPct val="95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5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5000"/>
              </a:lnSpc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Chart: Select placeholder and click on ‘Create Chart’ in LEO </a:t>
            </a:r>
            <a:r>
              <a:rPr lang="en-GB" noProof="0" dirty="0" err="1" smtClean="0"/>
              <a:t>Pharma</a:t>
            </a:r>
            <a:r>
              <a:rPr lang="en-GB" noProof="0" dirty="0" smtClean="0"/>
              <a:t> ribbon</a:t>
            </a:r>
            <a:br>
              <a:rPr lang="en-GB" noProof="0" dirty="0" smtClean="0"/>
            </a:br>
            <a:r>
              <a:rPr lang="en-GB" noProof="0" dirty="0" smtClean="0"/>
              <a:t>Table: Insert table design from </a:t>
            </a:r>
            <a:r>
              <a:rPr lang="en-GB" noProof="0" dirty="0" err="1" smtClean="0"/>
              <a:t>SlideShopper</a:t>
            </a:r>
            <a:endParaRPr lang="en-GB" noProof="0" dirty="0" smtClean="0"/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396000" y="1842849"/>
            <a:ext cx="3384000" cy="468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3942000" y="1842849"/>
            <a:ext cx="3384000" cy="468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9A8A294-334B-4448-8DBC-B6D5967D827A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387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/tabl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73265"/>
            <a:ext cx="6930712" cy="5443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7" y="899315"/>
            <a:ext cx="6930713" cy="334594"/>
          </a:xfrm>
        </p:spPr>
        <p:txBody>
          <a:bodyPr/>
          <a:lstStyle>
            <a:lvl1pPr marL="0" indent="0">
              <a:lnSpc>
                <a:spcPct val="83000"/>
              </a:lnSpc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smtClean="0"/>
              <a:t>Click to add sub header</a:t>
            </a:r>
            <a:endParaRPr lang="en-GB" dirty="0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463674" y="1913001"/>
            <a:ext cx="3032631" cy="2640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000" b="1"/>
            </a:lvl1pPr>
          </a:lstStyle>
          <a:p>
            <a:pPr lvl="0"/>
            <a:r>
              <a:rPr lang="en-GB" smtClean="0"/>
              <a:t>Click to add chart or table title</a:t>
            </a:r>
            <a:endParaRPr lang="en-GB" dirty="0" smtClean="0"/>
          </a:p>
        </p:txBody>
      </p:sp>
      <p:sp>
        <p:nvSpPr>
          <p:cNvPr id="3" name="Content Placeholder 4"/>
          <p:cNvSpPr>
            <a:spLocks noGrp="1"/>
          </p:cNvSpPr>
          <p:nvPr>
            <p:ph idx="1" hasCustomPrompt="1"/>
          </p:nvPr>
        </p:nvSpPr>
        <p:spPr>
          <a:xfrm>
            <a:off x="1463675" y="2177065"/>
            <a:ext cx="3032631" cy="17964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100">
                <a:solidFill>
                  <a:schemeClr val="tx1"/>
                </a:solidFill>
              </a:defRPr>
            </a:lvl1pPr>
            <a:lvl2pPr>
              <a:lnSpc>
                <a:spcPct val="95000"/>
              </a:lnSpc>
              <a:defRPr sz="1400">
                <a:solidFill>
                  <a:schemeClr val="tx1"/>
                </a:solidFill>
              </a:defRPr>
            </a:lvl2pPr>
            <a:lvl3pPr>
              <a:lnSpc>
                <a:spcPct val="95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5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5000"/>
              </a:lnSpc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Chart: Select placeholder and click on ‘Create Chart’ in LEO </a:t>
            </a:r>
            <a:r>
              <a:rPr lang="en-GB" noProof="0" dirty="0" err="1" smtClean="0"/>
              <a:t>Pharma</a:t>
            </a:r>
            <a:r>
              <a:rPr lang="en-GB" noProof="0" dirty="0" smtClean="0"/>
              <a:t> ribbon</a:t>
            </a:r>
            <a:br>
              <a:rPr lang="en-GB" noProof="0" dirty="0" smtClean="0"/>
            </a:br>
            <a:r>
              <a:rPr lang="en-GB" noProof="0" dirty="0" smtClean="0"/>
              <a:t>Table: Insert table design from </a:t>
            </a:r>
            <a:r>
              <a:rPr lang="en-GB" noProof="0" dirty="0" err="1" smtClean="0"/>
              <a:t>SlideShopper</a:t>
            </a:r>
            <a:endParaRPr lang="en-GB" noProof="0" dirty="0" smtClean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660330" y="2399062"/>
            <a:ext cx="2660163" cy="1574403"/>
          </a:xfrm>
        </p:spPr>
        <p:txBody>
          <a:bodyPr/>
          <a:lstStyle>
            <a:lvl1pPr marL="129600" indent="-129600">
              <a:lnSpc>
                <a:spcPct val="95000"/>
              </a:lnSpc>
              <a:buFont typeface="Verdana" pitchFamily="34" charset="0"/>
              <a:buChar char="‒"/>
              <a:defRPr sz="1400"/>
            </a:lvl1pPr>
            <a:lvl2pPr marL="3175" indent="0">
              <a:lnSpc>
                <a:spcPct val="95000"/>
              </a:lnSpc>
              <a:buFontTx/>
              <a:buNone/>
              <a:defRPr sz="1400"/>
            </a:lvl2pPr>
            <a:lvl3pPr marL="3175" indent="0">
              <a:lnSpc>
                <a:spcPct val="95000"/>
              </a:lnSpc>
              <a:buFontTx/>
              <a:buNone/>
              <a:defRPr sz="1400"/>
            </a:lvl3pPr>
            <a:lvl4pPr marL="3175" indent="0">
              <a:lnSpc>
                <a:spcPct val="95000"/>
              </a:lnSpc>
              <a:buFontTx/>
              <a:buNone/>
              <a:defRPr sz="1400"/>
            </a:lvl4pPr>
            <a:lvl5pPr marL="3175" indent="0">
              <a:lnSpc>
                <a:spcPct val="95000"/>
              </a:lnSpc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6"/>
          <p:cNvSpPr>
            <a:spLocks noGrp="1"/>
          </p:cNvSpPr>
          <p:nvPr>
            <p:ph idx="20" hasCustomPrompt="1"/>
          </p:nvPr>
        </p:nvSpPr>
        <p:spPr>
          <a:xfrm>
            <a:off x="1463661" y="4238800"/>
            <a:ext cx="3032737" cy="1795288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100">
                <a:solidFill>
                  <a:schemeClr val="tx1"/>
                </a:solidFill>
              </a:defRPr>
            </a:lvl1pPr>
            <a:lvl2pPr>
              <a:lnSpc>
                <a:spcPct val="95000"/>
              </a:lnSpc>
              <a:defRPr sz="1400">
                <a:solidFill>
                  <a:schemeClr val="tx1"/>
                </a:solidFill>
              </a:defRPr>
            </a:lvl2pPr>
            <a:lvl3pPr>
              <a:lnSpc>
                <a:spcPct val="95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5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5000"/>
              </a:lnSpc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Chart: Select placeholder and click on ‘Create Chart’ in LEO </a:t>
            </a:r>
            <a:r>
              <a:rPr lang="en-GB" noProof="0" dirty="0" err="1" smtClean="0"/>
              <a:t>Pharma</a:t>
            </a:r>
            <a:r>
              <a:rPr lang="en-GB" noProof="0" dirty="0" smtClean="0"/>
              <a:t> ribbon</a:t>
            </a:r>
            <a:br>
              <a:rPr lang="en-GB" noProof="0" dirty="0" smtClean="0"/>
            </a:br>
            <a:r>
              <a:rPr lang="en-GB" noProof="0" dirty="0" smtClean="0"/>
              <a:t>Table: Insert table design from </a:t>
            </a:r>
            <a:r>
              <a:rPr lang="en-GB" noProof="0" dirty="0" err="1" smtClean="0"/>
              <a:t>SlideShopper</a:t>
            </a:r>
            <a:endParaRPr lang="en-GB" noProof="0" dirty="0" smtClean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660330" y="4237386"/>
            <a:ext cx="2660163" cy="1861789"/>
          </a:xfrm>
        </p:spPr>
        <p:txBody>
          <a:bodyPr/>
          <a:lstStyle>
            <a:lvl1pPr marL="129600" indent="-129600">
              <a:lnSpc>
                <a:spcPct val="95000"/>
              </a:lnSpc>
              <a:buFont typeface="Verdana" pitchFamily="34" charset="0"/>
              <a:buChar char="‒"/>
              <a:defRPr sz="1400"/>
            </a:lvl1pPr>
            <a:lvl2pPr marL="3175" indent="0">
              <a:lnSpc>
                <a:spcPct val="95000"/>
              </a:lnSpc>
              <a:buFontTx/>
              <a:buNone/>
              <a:defRPr sz="1400"/>
            </a:lvl2pPr>
            <a:lvl3pPr marL="3175" indent="0">
              <a:lnSpc>
                <a:spcPct val="95000"/>
              </a:lnSpc>
              <a:buFontTx/>
              <a:buNone/>
              <a:defRPr sz="1400"/>
            </a:lvl3pPr>
            <a:lvl4pPr marL="3175" indent="0">
              <a:lnSpc>
                <a:spcPct val="95000"/>
              </a:lnSpc>
              <a:buFontTx/>
              <a:buNone/>
              <a:defRPr sz="1400"/>
            </a:lvl4pPr>
            <a:lvl5pPr marL="3175" indent="0">
              <a:lnSpc>
                <a:spcPct val="95000"/>
              </a:lnSpc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1463049" y="1841727"/>
            <a:ext cx="5860800" cy="468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BA92B581-F9D5-4305-B477-E17104580840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788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/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73265"/>
            <a:ext cx="6930712" cy="5443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7" y="899315"/>
            <a:ext cx="6930713" cy="334594"/>
          </a:xfrm>
        </p:spPr>
        <p:txBody>
          <a:bodyPr/>
          <a:lstStyle>
            <a:lvl1pPr marL="0" indent="0">
              <a:lnSpc>
                <a:spcPct val="83000"/>
              </a:lnSpc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smtClean="0"/>
              <a:t>Click to add sub header</a:t>
            </a:r>
            <a:endParaRPr lang="en-GB" dirty="0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96984" y="1913001"/>
            <a:ext cx="3384000" cy="2640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000" b="1"/>
            </a:lvl1pPr>
          </a:lstStyle>
          <a:p>
            <a:pPr lvl="0"/>
            <a:r>
              <a:rPr lang="en-GB" dirty="0" smtClean="0"/>
              <a:t>Click to add chart or table title</a:t>
            </a:r>
          </a:p>
        </p:txBody>
      </p:sp>
      <p:sp>
        <p:nvSpPr>
          <p:cNvPr id="3" name="Content Placeholder 4"/>
          <p:cNvSpPr>
            <a:spLocks noGrp="1"/>
          </p:cNvSpPr>
          <p:nvPr>
            <p:ph idx="1" hasCustomPrompt="1"/>
          </p:nvPr>
        </p:nvSpPr>
        <p:spPr>
          <a:xfrm>
            <a:off x="396985" y="2177065"/>
            <a:ext cx="3384000" cy="1908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100">
                <a:solidFill>
                  <a:schemeClr val="tx1"/>
                </a:solidFill>
              </a:defRPr>
            </a:lvl1pPr>
            <a:lvl2pPr>
              <a:lnSpc>
                <a:spcPct val="95000"/>
              </a:lnSpc>
              <a:defRPr sz="1400">
                <a:solidFill>
                  <a:schemeClr val="tx1"/>
                </a:solidFill>
              </a:defRPr>
            </a:lvl2pPr>
            <a:lvl3pPr>
              <a:lnSpc>
                <a:spcPct val="95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5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5000"/>
              </a:lnSpc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Chart: Select placeholder and click on ‘Create Chart’ in LEO </a:t>
            </a:r>
            <a:r>
              <a:rPr lang="en-GB" noProof="0" dirty="0" err="1" smtClean="0"/>
              <a:t>Pharma</a:t>
            </a:r>
            <a:r>
              <a:rPr lang="en-GB" noProof="0" dirty="0" smtClean="0"/>
              <a:t> ribbon</a:t>
            </a:r>
            <a:br>
              <a:rPr lang="en-GB" noProof="0" dirty="0" smtClean="0"/>
            </a:br>
            <a:r>
              <a:rPr lang="en-GB" noProof="0" dirty="0" smtClean="0"/>
              <a:t>Table: Insert table design from </a:t>
            </a:r>
            <a:r>
              <a:rPr lang="en-GB" noProof="0" dirty="0" err="1" smtClean="0"/>
              <a:t>SlideShopper</a:t>
            </a:r>
            <a:endParaRPr lang="en-GB" noProof="0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4293233"/>
            <a:ext cx="3384000" cy="2640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000" b="1"/>
            </a:lvl1pPr>
          </a:lstStyle>
          <a:p>
            <a:pPr lvl="0"/>
            <a:r>
              <a:rPr lang="en-GB" smtClean="0"/>
              <a:t>Click to add chart or table title</a:t>
            </a:r>
            <a:endParaRPr lang="en-GB" dirty="0" smtClean="0"/>
          </a:p>
        </p:txBody>
      </p:sp>
      <p:sp>
        <p:nvSpPr>
          <p:cNvPr id="13" name="Content Placeholder 6"/>
          <p:cNvSpPr>
            <a:spLocks noGrp="1"/>
          </p:cNvSpPr>
          <p:nvPr>
            <p:ph idx="18" hasCustomPrompt="1"/>
          </p:nvPr>
        </p:nvSpPr>
        <p:spPr>
          <a:xfrm>
            <a:off x="396000" y="4557297"/>
            <a:ext cx="3384000" cy="1908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100">
                <a:solidFill>
                  <a:schemeClr val="tx1"/>
                </a:solidFill>
              </a:defRPr>
            </a:lvl1pPr>
            <a:lvl2pPr>
              <a:lnSpc>
                <a:spcPct val="95000"/>
              </a:lnSpc>
              <a:defRPr sz="1400">
                <a:solidFill>
                  <a:schemeClr val="tx1"/>
                </a:solidFill>
              </a:defRPr>
            </a:lvl2pPr>
            <a:lvl3pPr>
              <a:lnSpc>
                <a:spcPct val="95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5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5000"/>
              </a:lnSpc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Chart: Select placeholder and click on ‘Create Chart’ in LEO </a:t>
            </a:r>
            <a:r>
              <a:rPr lang="en-GB" noProof="0" dirty="0" err="1" smtClean="0"/>
              <a:t>Pharma</a:t>
            </a:r>
            <a:r>
              <a:rPr lang="en-GB" noProof="0" dirty="0" smtClean="0"/>
              <a:t> ribbon</a:t>
            </a:r>
            <a:br>
              <a:rPr lang="en-GB" noProof="0" dirty="0" smtClean="0"/>
            </a:br>
            <a:r>
              <a:rPr lang="en-GB" noProof="0" dirty="0" smtClean="0"/>
              <a:t>Table: Insert table design from </a:t>
            </a:r>
            <a:r>
              <a:rPr lang="en-GB" noProof="0" dirty="0" err="1" smtClean="0"/>
              <a:t>SlideShopper</a:t>
            </a:r>
            <a:endParaRPr lang="en-GB" noProof="0" dirty="0" smtClean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942000" y="1913001"/>
            <a:ext cx="3384000" cy="2640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000" b="1"/>
            </a:lvl1pPr>
          </a:lstStyle>
          <a:p>
            <a:pPr lvl="0"/>
            <a:r>
              <a:rPr lang="en-GB" smtClean="0"/>
              <a:t>Click to add chart or table title</a:t>
            </a:r>
            <a:endParaRPr lang="en-GB" dirty="0" smtClean="0"/>
          </a:p>
        </p:txBody>
      </p:sp>
      <p:sp>
        <p:nvSpPr>
          <p:cNvPr id="16" name="Content Placeholder 8"/>
          <p:cNvSpPr>
            <a:spLocks noGrp="1"/>
          </p:cNvSpPr>
          <p:nvPr>
            <p:ph idx="20" hasCustomPrompt="1"/>
          </p:nvPr>
        </p:nvSpPr>
        <p:spPr>
          <a:xfrm>
            <a:off x="3942000" y="2177065"/>
            <a:ext cx="3384000" cy="1908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100">
                <a:solidFill>
                  <a:schemeClr val="tx1"/>
                </a:solidFill>
              </a:defRPr>
            </a:lvl1pPr>
            <a:lvl2pPr>
              <a:lnSpc>
                <a:spcPct val="95000"/>
              </a:lnSpc>
              <a:defRPr sz="1400">
                <a:solidFill>
                  <a:schemeClr val="tx1"/>
                </a:solidFill>
              </a:defRPr>
            </a:lvl2pPr>
            <a:lvl3pPr>
              <a:lnSpc>
                <a:spcPct val="95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5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5000"/>
              </a:lnSpc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Chart: Select placeholder and click on ‘Create Chart’ in LEO </a:t>
            </a:r>
            <a:r>
              <a:rPr lang="en-GB" noProof="0" dirty="0" err="1" smtClean="0"/>
              <a:t>Pharma</a:t>
            </a:r>
            <a:r>
              <a:rPr lang="en-GB" noProof="0" dirty="0" smtClean="0"/>
              <a:t> ribbon</a:t>
            </a:r>
            <a:br>
              <a:rPr lang="en-GB" noProof="0" dirty="0" smtClean="0"/>
            </a:br>
            <a:r>
              <a:rPr lang="en-GB" noProof="0" dirty="0" smtClean="0"/>
              <a:t>Table: Insert table design from </a:t>
            </a:r>
            <a:r>
              <a:rPr lang="en-GB" noProof="0" dirty="0" err="1" smtClean="0"/>
              <a:t>SlideShopper</a:t>
            </a:r>
            <a:endParaRPr lang="en-GB" noProof="0" dirty="0" smtClean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942000" y="4293233"/>
            <a:ext cx="3384000" cy="2640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000" b="1"/>
            </a:lvl1pPr>
          </a:lstStyle>
          <a:p>
            <a:pPr lvl="0"/>
            <a:r>
              <a:rPr lang="en-GB" smtClean="0"/>
              <a:t>Click to add chart or table title</a:t>
            </a:r>
            <a:endParaRPr lang="en-GB" dirty="0" smtClean="0"/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396000" y="1842849"/>
            <a:ext cx="3384000" cy="468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96000" y="4223081"/>
            <a:ext cx="3384000" cy="468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Content Placeholder 10"/>
          <p:cNvSpPr>
            <a:spLocks noGrp="1"/>
          </p:cNvSpPr>
          <p:nvPr>
            <p:ph idx="22" hasCustomPrompt="1"/>
          </p:nvPr>
        </p:nvSpPr>
        <p:spPr>
          <a:xfrm>
            <a:off x="3942000" y="4557297"/>
            <a:ext cx="3384000" cy="1908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100">
                <a:solidFill>
                  <a:schemeClr val="tx1"/>
                </a:solidFill>
              </a:defRPr>
            </a:lvl1pPr>
            <a:lvl2pPr>
              <a:lnSpc>
                <a:spcPct val="95000"/>
              </a:lnSpc>
              <a:defRPr sz="1400">
                <a:solidFill>
                  <a:schemeClr val="tx1"/>
                </a:solidFill>
              </a:defRPr>
            </a:lvl2pPr>
            <a:lvl3pPr>
              <a:lnSpc>
                <a:spcPct val="95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5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5000"/>
              </a:lnSpc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Chart: Select placeholder and click on ‘Create Chart’ in LEO </a:t>
            </a:r>
            <a:r>
              <a:rPr lang="en-GB" noProof="0" dirty="0" err="1" smtClean="0"/>
              <a:t>Pharma</a:t>
            </a:r>
            <a:r>
              <a:rPr lang="en-GB" noProof="0" dirty="0" smtClean="0"/>
              <a:t> ribbon</a:t>
            </a:r>
            <a:br>
              <a:rPr lang="en-GB" noProof="0" dirty="0" smtClean="0"/>
            </a:br>
            <a:r>
              <a:rPr lang="en-GB" noProof="0" dirty="0" smtClean="0"/>
              <a:t>Table: Insert table design from </a:t>
            </a:r>
            <a:r>
              <a:rPr lang="en-GB" noProof="0" dirty="0" err="1" smtClean="0"/>
              <a:t>SlideShopper</a:t>
            </a:r>
            <a:endParaRPr lang="en-GB" noProof="0" dirty="0" smtClean="0"/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3942000" y="1842849"/>
            <a:ext cx="3384000" cy="468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3942000" y="4223081"/>
            <a:ext cx="3384000" cy="468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CA1E662-D9EF-4792-9798-AD1475CF18AF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52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 tIns="36000" anchor="t" anchorCtr="0"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GB" dirty="0" smtClean="0"/>
              <a:t>Select Picture placeholder and insert picture from </a:t>
            </a:r>
            <a:r>
              <a:rPr lang="en-GB" dirty="0" err="1" smtClean="0"/>
              <a:t>ImageShopper</a:t>
            </a:r>
            <a:endParaRPr lang="en-GB" dirty="0"/>
          </a:p>
        </p:txBody>
      </p:sp>
      <p:sp>
        <p:nvSpPr>
          <p:cNvPr id="892967" name="Title 1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839599"/>
            <a:ext cx="5914088" cy="3496076"/>
          </a:xfrm>
          <a:noFill/>
        </p:spPr>
        <p:txBody>
          <a:bodyPr lIns="396000" tIns="309600" rIns="0" bIns="0">
            <a:noAutofit/>
          </a:bodyPr>
          <a:lstStyle>
            <a:lvl1pPr algn="l">
              <a:lnSpc>
                <a:spcPct val="86000"/>
              </a:lnSpc>
              <a:defRPr sz="5400" b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2" name="Block 3"/>
          <p:cNvSpPr>
            <a:spLocks noGrp="1"/>
          </p:cNvSpPr>
          <p:nvPr>
            <p:ph type="body" sz="quarter" idx="15"/>
          </p:nvPr>
        </p:nvSpPr>
        <p:spPr>
          <a:xfrm>
            <a:off x="395288" y="1839600"/>
            <a:ext cx="5518800" cy="111600"/>
          </a:xfrm>
          <a:solidFill>
            <a:schemeClr val="accent3"/>
          </a:solidFill>
        </p:spPr>
        <p:txBody>
          <a:bodyPr tIns="10800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18" name="Block 4"/>
          <p:cNvSpPr>
            <a:spLocks noGrp="1"/>
          </p:cNvSpPr>
          <p:nvPr>
            <p:ph type="body" sz="quarter" idx="19"/>
          </p:nvPr>
        </p:nvSpPr>
        <p:spPr>
          <a:xfrm>
            <a:off x="395288" y="5583600"/>
            <a:ext cx="5518800" cy="111600"/>
          </a:xfrm>
          <a:solidFill>
            <a:schemeClr val="accent3"/>
          </a:solidFill>
        </p:spPr>
        <p:txBody>
          <a:bodyPr tIns="10800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29" name="Logo Leon 6"/>
          <p:cNvSpPr>
            <a:spLocks noGrp="1" noChangeAspect="1"/>
          </p:cNvSpPr>
          <p:nvPr>
            <p:ph type="body" sz="quarter" idx="18"/>
          </p:nvPr>
        </p:nvSpPr>
        <p:spPr>
          <a:xfrm>
            <a:off x="8265600" y="6098400"/>
            <a:ext cx="483158" cy="367200"/>
          </a:xfrm>
          <a:blipFill>
            <a:blip r:embed="rId2"/>
            <a:stretch>
              <a:fillRect/>
            </a:stretch>
          </a:blipFill>
        </p:spPr>
        <p:txBody>
          <a:bodyPr lIns="36000" tIns="1368000"/>
          <a:lstStyle>
            <a:lvl1pPr marL="0" indent="0">
              <a:buFontTx/>
              <a:buNone/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E11969-9029-4CD7-B6EF-21BA5D96D2ED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Logo Placeholder 1"/>
          <p:cNvSpPr>
            <a:spLocks noGrp="1"/>
          </p:cNvSpPr>
          <p:nvPr>
            <p:ph type="body" sz="quarter" idx="20"/>
          </p:nvPr>
        </p:nvSpPr>
        <p:spPr>
          <a:xfrm>
            <a:off x="316585" y="1126800"/>
            <a:ext cx="1202400" cy="720000"/>
          </a:xfrm>
          <a:blipFill>
            <a:blip r:embed="rId3"/>
            <a:stretch>
              <a:fillRect/>
            </a:stretch>
          </a:blipFill>
        </p:spPr>
        <p:txBody>
          <a:bodyPr lIns="108000" tIns="720000" anchor="t" anchorCtr="0"/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1801906" y="0"/>
            <a:ext cx="1663793" cy="290848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endParaRPr lang="en-GB" sz="9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endParaRPr lang="en-GB" sz="9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endParaRPr lang="en-GB" sz="9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endParaRPr lang="en-GB" sz="9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endParaRPr lang="en-GB" sz="9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endParaRPr lang="en-GB" sz="9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endParaRPr lang="en-GB" sz="9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endParaRPr lang="en-GB" sz="9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endParaRPr lang="en-GB" sz="9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endParaRPr lang="en-GB" sz="90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NB!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The dashed borders around the logo graphics are</a:t>
            </a: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not visible in Show view or on print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endParaRPr lang="en-GB" sz="900" baseline="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="1" kern="12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Insert new picture</a:t>
            </a:r>
            <a:br>
              <a:rPr lang="en-GB" sz="900" b="1" kern="12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en-GB" sz="900" b="0" kern="12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1.</a:t>
            </a:r>
            <a:r>
              <a:rPr lang="en-GB" sz="900" b="1" kern="12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r>
              <a:rPr lang="en-GB" sz="900" kern="12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Delete old picture</a:t>
            </a:r>
            <a:br>
              <a:rPr lang="en-GB" sz="900" kern="12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en-GB" sz="900" kern="12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2. Select picture placeholder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kern="12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3. Insert picture from ImageShopper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kern="12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4. Use Image Tools to pan, </a:t>
            </a:r>
            <a:br>
              <a:rPr lang="en-GB" sz="900" kern="12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en-GB" sz="900" kern="12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crop, zoom and compress</a:t>
            </a:r>
            <a:endParaRPr lang="en-GB" sz="900" kern="12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20" name="AutoShape 4"/>
          <p:cNvSpPr>
            <a:spLocks/>
          </p:cNvSpPr>
          <p:nvPr userDrawn="1"/>
        </p:nvSpPr>
        <p:spPr bwMode="gray">
          <a:xfrm>
            <a:off x="-1801906" y="0"/>
            <a:ext cx="1663793" cy="969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Insert new picture</a:t>
            </a:r>
            <a:b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</a:t>
            </a: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</a:t>
            </a: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Delete old picture</a:t>
            </a:r>
            <a:b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Select picture placeholder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Insert picture from ImageShopper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Use Image Tools to pan, </a:t>
            </a:r>
            <a:b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crop, zoom and compress</a:t>
            </a:r>
            <a:endParaRPr lang="en-GB" sz="90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1" name="Logo LEO 5"/>
          <p:cNvSpPr>
            <a:spLocks noGrp="1"/>
          </p:cNvSpPr>
          <p:nvPr>
            <p:ph type="body" sz="quarter" idx="17" hasCustomPrompt="1"/>
          </p:nvPr>
        </p:nvSpPr>
        <p:spPr>
          <a:xfrm>
            <a:off x="395288" y="5735158"/>
            <a:ext cx="802800" cy="273600"/>
          </a:xfrm>
          <a:blipFill>
            <a:blip r:embed="rId4"/>
            <a:stretch>
              <a:fillRect/>
            </a:stretch>
          </a:blipFill>
        </p:spPr>
        <p:txBody>
          <a:bodyPr lIns="234000" tIns="7200"/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1" smtClean="0"/>
              <a:t>Click to edit Master text stylesLogo</a:t>
            </a:r>
          </a:p>
        </p:txBody>
      </p:sp>
    </p:spTree>
    <p:extLst>
      <p:ext uri="{BB962C8B-B14F-4D97-AF65-F5344CB8AC3E}">
        <p14:creationId xmlns:p14="http://schemas.microsoft.com/office/powerpoint/2010/main" val="2450035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58"/>
          <a:stretch/>
        </p:blipFill>
        <p:spPr bwMode="auto">
          <a:xfrm>
            <a:off x="-1528918" y="666750"/>
            <a:ext cx="1393787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2967" name="Title 1"/>
          <p:cNvSpPr>
            <a:spLocks noGrp="1" noChangeArrowheads="1"/>
          </p:cNvSpPr>
          <p:nvPr>
            <p:ph type="ctrTitle" sz="quarter"/>
          </p:nvPr>
        </p:nvSpPr>
        <p:spPr>
          <a:xfrm>
            <a:off x="0" y="-1"/>
            <a:ext cx="9144000" cy="6858000"/>
          </a:xfrm>
          <a:solidFill>
            <a:schemeClr val="accent3"/>
          </a:solidFill>
        </p:spPr>
        <p:txBody>
          <a:bodyPr lIns="396000" tIns="2149200" rIns="2520000" bIns="0">
            <a:noAutofit/>
          </a:bodyPr>
          <a:lstStyle>
            <a:lvl1pPr algn="l">
              <a:lnSpc>
                <a:spcPct val="86000"/>
              </a:lnSpc>
              <a:defRPr sz="5400" b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9B4ED7-E337-45A1-A764-9F5EFD723614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AutoShape 4"/>
          <p:cNvSpPr>
            <a:spLocks/>
          </p:cNvSpPr>
          <p:nvPr userDrawn="1"/>
        </p:nvSpPr>
        <p:spPr bwMode="gray">
          <a:xfrm>
            <a:off x="-1801906" y="0"/>
            <a:ext cx="1663793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="1" kern="12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Change background color</a:t>
            </a:r>
            <a:br>
              <a:rPr lang="en-GB" sz="900" b="1" kern="12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en-GB" sz="900" b="0" kern="12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1. Click on slide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="0" kern="12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2. Select LEO Pharma color from ’Shape Fill’</a:t>
            </a:r>
            <a:endParaRPr lang="en-GB" sz="900" kern="12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-1552667" y="858362"/>
            <a:ext cx="1414554" cy="246538"/>
          </a:xfrm>
          <a:prstGeom prst="roundRect">
            <a:avLst/>
          </a:prstGeom>
          <a:noFill/>
          <a:ln w="9525" cap="flat" cmpd="sng" algn="ctr">
            <a:solidFill>
              <a:srgbClr val="B20056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-1552667" y="2010887"/>
            <a:ext cx="1414554" cy="246538"/>
          </a:xfrm>
          <a:prstGeom prst="roundRect">
            <a:avLst/>
          </a:prstGeom>
          <a:noFill/>
          <a:ln w="9525" cap="flat" cmpd="sng" algn="ctr">
            <a:solidFill>
              <a:srgbClr val="B20056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-1552667" y="1716644"/>
            <a:ext cx="1414554" cy="246538"/>
          </a:xfrm>
          <a:prstGeom prst="roundRect">
            <a:avLst/>
          </a:prstGeom>
          <a:solidFill>
            <a:srgbClr val="FFFFFF">
              <a:alpha val="60000"/>
            </a:srgbClr>
          </a:solidFill>
          <a:ln w="9525" cap="flat" cmpd="sng" algn="ctr">
            <a:solidFill>
              <a:srgbClr val="B20056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-1512676" y="1736812"/>
            <a:ext cx="1344613" cy="2029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B2005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 userDrawn="1"/>
        </p:nvCxnSpPr>
        <p:spPr bwMode="auto">
          <a:xfrm flipV="1">
            <a:off x="-1512676" y="1772816"/>
            <a:ext cx="1332148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B2005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Logo Leon 6"/>
          <p:cNvSpPr>
            <a:spLocks noGrp="1" noChangeAspect="1"/>
          </p:cNvSpPr>
          <p:nvPr>
            <p:ph type="body" sz="quarter" idx="18"/>
          </p:nvPr>
        </p:nvSpPr>
        <p:spPr>
          <a:xfrm>
            <a:off x="8265600" y="6098400"/>
            <a:ext cx="483158" cy="367200"/>
          </a:xfrm>
          <a:blipFill>
            <a:blip r:embed="rId3"/>
            <a:stretch>
              <a:fillRect/>
            </a:stretch>
          </a:blipFill>
        </p:spPr>
        <p:txBody>
          <a:bodyPr lIns="36000" tIns="1368000"/>
          <a:lstStyle>
            <a:lvl1pPr marL="0" indent="0">
              <a:buFontTx/>
              <a:buNone/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-2247900" y="3552825"/>
            <a:ext cx="942975" cy="4953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63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7" y="899315"/>
            <a:ext cx="7292976" cy="405464"/>
          </a:xfrm>
        </p:spPr>
        <p:txBody>
          <a:bodyPr/>
          <a:lstStyle>
            <a:lvl1pPr marL="0" indent="0">
              <a:lnSpc>
                <a:spcPct val="83000"/>
              </a:lnSpc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smtClean="0"/>
              <a:t>Click to add sub header</a:t>
            </a:r>
            <a:endParaRPr lang="en-GB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57C291-1EDE-4855-9E21-256D37898A71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212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F1FF-77DC-41A2-92F3-0A8E9B11ABD2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293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text and manch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5" y="1126800"/>
            <a:ext cx="1203810" cy="720000"/>
          </a:xfrm>
          <a:prstGeom prst="rect">
            <a:avLst/>
          </a:prstGeom>
        </p:spPr>
      </p:pic>
      <p:sp>
        <p:nvSpPr>
          <p:cNvPr id="892967" name="Title 1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839600"/>
            <a:ext cx="9144000" cy="1875600"/>
          </a:xfrm>
          <a:noFill/>
        </p:spPr>
        <p:txBody>
          <a:bodyPr lIns="396000" tIns="309600" rIns="1800000" bIns="0">
            <a:noAutofit/>
          </a:bodyPr>
          <a:lstStyle>
            <a:lvl1pPr algn="l">
              <a:lnSpc>
                <a:spcPct val="86000"/>
              </a:lnSpc>
              <a:defRPr sz="5400" b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27"/>
          </p:nvPr>
        </p:nvSpPr>
        <p:spPr>
          <a:xfrm>
            <a:off x="0" y="3826800"/>
            <a:ext cx="9144000" cy="1868400"/>
          </a:xfrm>
          <a:noFill/>
        </p:spPr>
        <p:txBody>
          <a:bodyPr lIns="396000" tIns="180000" rIns="1800000" bIns="324000"/>
          <a:lstStyle>
            <a:lvl1pPr marL="0" indent="0">
              <a:lnSpc>
                <a:spcPct val="102000"/>
              </a:lnSpc>
              <a:buFontTx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49F6DE2-14D5-45C1-A182-8BF367A4680E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5735158"/>
            <a:ext cx="802800" cy="276467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 bwMode="auto">
          <a:xfrm>
            <a:off x="395288" y="5581830"/>
            <a:ext cx="6933600" cy="111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395288" y="1839600"/>
            <a:ext cx="6933600" cy="111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AutoShape 4"/>
          <p:cNvSpPr>
            <a:spLocks/>
          </p:cNvSpPr>
          <p:nvPr userDrawn="1"/>
        </p:nvSpPr>
        <p:spPr bwMode="gray">
          <a:xfrm>
            <a:off x="-1810870" y="0"/>
            <a:ext cx="1672758" cy="19389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Change/Insert Date &amp; Location via &gt;Insert &gt;Header &amp; Footer </a:t>
            </a:r>
            <a:b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1. Check in Date &amp; Time </a:t>
            </a:r>
            <a:b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2. Type under &gt;Fixed</a:t>
            </a:r>
            <a:b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3. Check in Footer </a:t>
            </a:r>
            <a:b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4. Fill in field</a:t>
            </a:r>
            <a:b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5. Click Apply to All</a:t>
            </a:r>
            <a:endParaRPr lang="en-GB" sz="900" b="1" noProof="1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  <a:p>
            <a:pPr algn="r">
              <a:spcBef>
                <a:spcPts val="0"/>
              </a:spcBef>
              <a:defRPr/>
            </a:pPr>
            <a:endParaRPr lang="en-GB" sz="900" b="1" noProof="1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  <a:p>
            <a:pPr algn="r">
              <a:spcBef>
                <a:spcPts val="0"/>
              </a:spcBef>
              <a:defRPr/>
            </a:pPr>
            <a:r>
              <a:rPr lang="en-GB" sz="900" b="1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To view drawing guides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Right-click outside slide and select ’Grid and Guides...’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Check ’Display drawing guides on screen’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Select ’OK’</a:t>
            </a:r>
          </a:p>
        </p:txBody>
      </p:sp>
    </p:spTree>
    <p:extLst>
      <p:ext uri="{BB962C8B-B14F-4D97-AF65-F5344CB8AC3E}">
        <p14:creationId xmlns:p14="http://schemas.microsoft.com/office/powerpoint/2010/main" val="415601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Title slide,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9144000" cy="6858000"/>
          </a:xfrm>
        </p:spPr>
        <p:txBody>
          <a:bodyPr tIns="36000" anchor="t" anchorCtr="0"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GB" dirty="0" smtClean="0"/>
              <a:t>Select Picture placeholder and insert picture from </a:t>
            </a:r>
            <a:r>
              <a:rPr lang="en-GB" dirty="0" err="1" smtClean="0"/>
              <a:t>ImageShopper</a:t>
            </a:r>
            <a:endParaRPr lang="en-GB" dirty="0"/>
          </a:p>
        </p:txBody>
      </p:sp>
      <p:sp>
        <p:nvSpPr>
          <p:cNvPr id="892967" name="Title 1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839600"/>
            <a:ext cx="9144000" cy="1875600"/>
          </a:xfrm>
          <a:solidFill>
            <a:srgbClr val="E0C4B3">
              <a:alpha val="55000"/>
            </a:srgbClr>
          </a:solidFill>
        </p:spPr>
        <p:txBody>
          <a:bodyPr lIns="396000" tIns="309600" rIns="1800000" bIns="0">
            <a:noAutofit/>
          </a:bodyPr>
          <a:lstStyle>
            <a:lvl1pPr algn="l">
              <a:lnSpc>
                <a:spcPct val="86000"/>
              </a:lnSpc>
              <a:defRPr sz="5400" b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27"/>
          </p:nvPr>
        </p:nvSpPr>
        <p:spPr>
          <a:xfrm>
            <a:off x="0" y="3826800"/>
            <a:ext cx="9144000" cy="1868400"/>
          </a:xfrm>
          <a:solidFill>
            <a:schemeClr val="tx1">
              <a:alpha val="25000"/>
            </a:schemeClr>
          </a:solidFill>
        </p:spPr>
        <p:txBody>
          <a:bodyPr lIns="396000" tIns="180000" rIns="1800000" bIns="324000"/>
          <a:lstStyle>
            <a:lvl1pPr marL="0" indent="0">
              <a:lnSpc>
                <a:spcPct val="102000"/>
              </a:lnSpc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Block 3"/>
          <p:cNvSpPr>
            <a:spLocks noGrp="1"/>
          </p:cNvSpPr>
          <p:nvPr>
            <p:ph type="body" sz="quarter" idx="15"/>
          </p:nvPr>
        </p:nvSpPr>
        <p:spPr>
          <a:xfrm>
            <a:off x="395288" y="1839600"/>
            <a:ext cx="6933600" cy="111600"/>
          </a:xfrm>
          <a:solidFill>
            <a:schemeClr val="accent3"/>
          </a:solidFill>
        </p:spPr>
        <p:txBody>
          <a:bodyPr tIns="10800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18" name="Block 4"/>
          <p:cNvSpPr>
            <a:spLocks noGrp="1"/>
          </p:cNvSpPr>
          <p:nvPr>
            <p:ph type="body" sz="quarter" idx="19"/>
          </p:nvPr>
        </p:nvSpPr>
        <p:spPr>
          <a:xfrm>
            <a:off x="395288" y="5583600"/>
            <a:ext cx="6933600" cy="111600"/>
          </a:xfrm>
          <a:solidFill>
            <a:schemeClr val="accent3"/>
          </a:solidFill>
        </p:spPr>
        <p:txBody>
          <a:bodyPr tIns="10800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24" name="Logo LEO 5"/>
          <p:cNvSpPr>
            <a:spLocks noGrp="1"/>
          </p:cNvSpPr>
          <p:nvPr>
            <p:ph type="body" sz="quarter" idx="17" hasCustomPrompt="1"/>
          </p:nvPr>
        </p:nvSpPr>
        <p:spPr>
          <a:xfrm>
            <a:off x="395288" y="5735158"/>
            <a:ext cx="802800" cy="273600"/>
          </a:xfrm>
          <a:blipFill>
            <a:blip r:embed="rId2"/>
            <a:stretch>
              <a:fillRect/>
            </a:stretch>
          </a:blipFill>
        </p:spPr>
        <p:txBody>
          <a:bodyPr lIns="234000" tIns="2376000" anchor="b" anchorCtr="0"/>
          <a:lstStyle>
            <a:lvl1pPr marL="0" indent="0">
              <a:buNone/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noProof="1" smtClean="0"/>
              <a:t>Click to edit Master text stylesLogo</a:t>
            </a:r>
          </a:p>
        </p:txBody>
      </p:sp>
      <p:sp>
        <p:nvSpPr>
          <p:cNvPr id="29" name="Logo Leon 6"/>
          <p:cNvSpPr>
            <a:spLocks noGrp="1"/>
          </p:cNvSpPr>
          <p:nvPr>
            <p:ph type="body" sz="quarter" idx="18"/>
          </p:nvPr>
        </p:nvSpPr>
        <p:spPr>
          <a:xfrm>
            <a:off x="8265600" y="6098400"/>
            <a:ext cx="482400" cy="367200"/>
          </a:xfrm>
          <a:blipFill>
            <a:blip r:embed="rId3"/>
            <a:stretch>
              <a:fillRect/>
            </a:stretch>
          </a:blipFill>
        </p:spPr>
        <p:txBody>
          <a:bodyPr lIns="36000" tIns="1440000" anchor="b" anchorCtr="0"/>
          <a:lstStyle>
            <a:lvl1pPr marL="0" indent="0">
              <a:buFontTx/>
              <a:buNone/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AFCBA8-A95C-423B-96CE-CA72CC74984E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AutoShape 4"/>
          <p:cNvSpPr>
            <a:spLocks/>
          </p:cNvSpPr>
          <p:nvPr userDrawn="1"/>
        </p:nvSpPr>
        <p:spPr bwMode="gray">
          <a:xfrm>
            <a:off x="-1801906" y="0"/>
            <a:ext cx="1663793" cy="263149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To view drawing guides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Right-click outside slide and select ’Grid and Guides...’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Check ’Display drawing guides on screen’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Select ’OK’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endParaRPr lang="en-GB" sz="90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endParaRPr lang="en-GB" sz="90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NB!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The dashed borders around the logo graphics are</a:t>
            </a: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not visible in Show view or on print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endParaRPr lang="en-GB" sz="900" baseline="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Insert new picture</a:t>
            </a:r>
            <a:b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</a:t>
            </a: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</a:t>
            </a: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Delete old picture</a:t>
            </a:r>
            <a:b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Select picture placeholder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Insert picture from ImageShopper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Use Image Tools to pan, </a:t>
            </a:r>
            <a:b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crop, zoom and compress</a:t>
            </a:r>
            <a:endParaRPr lang="en-GB" sz="90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3" name="Logo Placeholder 1"/>
          <p:cNvSpPr>
            <a:spLocks noGrp="1"/>
          </p:cNvSpPr>
          <p:nvPr>
            <p:ph type="body" sz="quarter" idx="20"/>
          </p:nvPr>
        </p:nvSpPr>
        <p:spPr>
          <a:xfrm>
            <a:off x="316585" y="1126800"/>
            <a:ext cx="1202400" cy="720000"/>
          </a:xfrm>
          <a:blipFill>
            <a:blip r:embed="rId4"/>
            <a:stretch>
              <a:fillRect/>
            </a:stretch>
          </a:blipFill>
        </p:spPr>
        <p:txBody>
          <a:bodyPr lIns="108000" tIns="720000" anchor="t" anchorCtr="0"/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3665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Title slide,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9144000" cy="6858000"/>
          </a:xfrm>
        </p:spPr>
        <p:txBody>
          <a:bodyPr tIns="36000" anchor="t" anchorCtr="0"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GB" dirty="0" smtClean="0"/>
              <a:t>Select Picture placeholder and insert picture from </a:t>
            </a:r>
            <a:r>
              <a:rPr lang="en-GB" dirty="0" err="1" smtClean="0"/>
              <a:t>ImageShopper</a:t>
            </a:r>
            <a:endParaRPr lang="en-GB" dirty="0"/>
          </a:p>
        </p:txBody>
      </p:sp>
      <p:sp>
        <p:nvSpPr>
          <p:cNvPr id="892967" name="Title 1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839600"/>
            <a:ext cx="9144000" cy="1875600"/>
          </a:xfrm>
          <a:solidFill>
            <a:srgbClr val="E0C4B3">
              <a:alpha val="55000"/>
            </a:srgbClr>
          </a:solidFill>
        </p:spPr>
        <p:txBody>
          <a:bodyPr lIns="396000" tIns="309600" rIns="1800000" bIns="0">
            <a:noAutofit/>
          </a:bodyPr>
          <a:lstStyle>
            <a:lvl1pPr algn="l">
              <a:lnSpc>
                <a:spcPct val="86000"/>
              </a:lnSpc>
              <a:defRPr sz="5400" b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27"/>
          </p:nvPr>
        </p:nvSpPr>
        <p:spPr>
          <a:xfrm>
            <a:off x="0" y="3826800"/>
            <a:ext cx="9144000" cy="1868400"/>
          </a:xfrm>
          <a:solidFill>
            <a:srgbClr val="E0C4B3">
              <a:alpha val="75000"/>
            </a:srgbClr>
          </a:solidFill>
        </p:spPr>
        <p:txBody>
          <a:bodyPr lIns="396000" tIns="180000" rIns="1800000" bIns="324000"/>
          <a:lstStyle>
            <a:lvl1pPr marL="0" indent="0">
              <a:lnSpc>
                <a:spcPct val="102000"/>
              </a:lnSpc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Block 3"/>
          <p:cNvSpPr>
            <a:spLocks noGrp="1"/>
          </p:cNvSpPr>
          <p:nvPr>
            <p:ph type="body" sz="quarter" idx="15"/>
          </p:nvPr>
        </p:nvSpPr>
        <p:spPr>
          <a:xfrm>
            <a:off x="395288" y="1839600"/>
            <a:ext cx="6933600" cy="111600"/>
          </a:xfrm>
          <a:solidFill>
            <a:schemeClr val="accent3"/>
          </a:solidFill>
        </p:spPr>
        <p:txBody>
          <a:bodyPr tIns="10800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18" name="Block 4"/>
          <p:cNvSpPr>
            <a:spLocks noGrp="1"/>
          </p:cNvSpPr>
          <p:nvPr>
            <p:ph type="body" sz="quarter" idx="19"/>
          </p:nvPr>
        </p:nvSpPr>
        <p:spPr>
          <a:xfrm>
            <a:off x="395288" y="5583600"/>
            <a:ext cx="6933600" cy="111600"/>
          </a:xfrm>
          <a:solidFill>
            <a:schemeClr val="accent3"/>
          </a:solidFill>
        </p:spPr>
        <p:txBody>
          <a:bodyPr tIns="10800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24" name="Logo LEO 5"/>
          <p:cNvSpPr>
            <a:spLocks noGrp="1"/>
          </p:cNvSpPr>
          <p:nvPr>
            <p:ph type="body" sz="quarter" idx="17" hasCustomPrompt="1"/>
          </p:nvPr>
        </p:nvSpPr>
        <p:spPr>
          <a:xfrm>
            <a:off x="395288" y="5735158"/>
            <a:ext cx="802800" cy="273600"/>
          </a:xfrm>
          <a:blipFill>
            <a:blip r:embed="rId2"/>
            <a:stretch>
              <a:fillRect/>
            </a:stretch>
          </a:blipFill>
        </p:spPr>
        <p:txBody>
          <a:bodyPr lIns="234000" tIns="2376000" anchor="b" anchorCtr="0"/>
          <a:lstStyle>
            <a:lvl1pPr marL="0" indent="0">
              <a:buNone/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noProof="1" smtClean="0"/>
              <a:t>Click to edit Master text stylesLogo</a:t>
            </a:r>
          </a:p>
        </p:txBody>
      </p:sp>
      <p:sp>
        <p:nvSpPr>
          <p:cNvPr id="29" name="Logo Leon 6"/>
          <p:cNvSpPr>
            <a:spLocks noGrp="1"/>
          </p:cNvSpPr>
          <p:nvPr>
            <p:ph type="body" sz="quarter" idx="18"/>
          </p:nvPr>
        </p:nvSpPr>
        <p:spPr>
          <a:xfrm>
            <a:off x="8265600" y="6098400"/>
            <a:ext cx="482400" cy="367200"/>
          </a:xfrm>
          <a:blipFill>
            <a:blip r:embed="rId3"/>
            <a:stretch>
              <a:fillRect/>
            </a:stretch>
          </a:blipFill>
        </p:spPr>
        <p:txBody>
          <a:bodyPr lIns="36000" tIns="1440000" anchor="b" anchorCtr="0"/>
          <a:lstStyle>
            <a:lvl1pPr marL="0" indent="0">
              <a:buFontTx/>
              <a:buNone/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C85CF9-BECF-4729-A5BC-F32FF75E8324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AutoShape 4"/>
          <p:cNvSpPr>
            <a:spLocks/>
          </p:cNvSpPr>
          <p:nvPr userDrawn="1"/>
        </p:nvSpPr>
        <p:spPr bwMode="gray">
          <a:xfrm>
            <a:off x="-1801906" y="0"/>
            <a:ext cx="1663793" cy="263149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To view drawing guides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Right-click outside slide and select ’Grid and Guides...’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Check ’Display drawing guides on screen’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Select ’OK’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endParaRPr lang="en-GB" sz="90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endParaRPr lang="en-GB" sz="90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NB!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The dashed borders around the logo graphics are</a:t>
            </a: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not visible in Show view or on print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endParaRPr lang="en-GB" sz="900" baseline="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Insert new picture</a:t>
            </a:r>
            <a:b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</a:t>
            </a: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</a:t>
            </a: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Delete old picture</a:t>
            </a:r>
            <a:b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Select picture placeholder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Insert picture from ImageShopper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Use Image Tools to pan, </a:t>
            </a:r>
            <a:b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crop, zoom and compress</a:t>
            </a:r>
            <a:endParaRPr lang="en-GB" sz="90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3" name="Logo Placeholder 1"/>
          <p:cNvSpPr>
            <a:spLocks noGrp="1"/>
          </p:cNvSpPr>
          <p:nvPr>
            <p:ph type="body" sz="quarter" idx="20"/>
          </p:nvPr>
        </p:nvSpPr>
        <p:spPr>
          <a:xfrm>
            <a:off x="316585" y="1126800"/>
            <a:ext cx="1202400" cy="720000"/>
          </a:xfrm>
          <a:blipFill>
            <a:blip r:embed="rId4"/>
            <a:stretch>
              <a:fillRect/>
            </a:stretch>
          </a:blipFill>
        </p:spPr>
        <p:txBody>
          <a:bodyPr lIns="108000" tIns="720000" anchor="t" anchorCtr="0"/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85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Title slide,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9144000" cy="6858000"/>
          </a:xfrm>
        </p:spPr>
        <p:txBody>
          <a:bodyPr tIns="36000" anchor="t" anchorCtr="0"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GB" dirty="0" smtClean="0"/>
              <a:t>Select Picture placeholder and insert picture from </a:t>
            </a:r>
            <a:r>
              <a:rPr lang="en-GB" dirty="0" err="1" smtClean="0"/>
              <a:t>ImageShopper</a:t>
            </a:r>
            <a:endParaRPr lang="en-GB" dirty="0"/>
          </a:p>
        </p:txBody>
      </p:sp>
      <p:sp>
        <p:nvSpPr>
          <p:cNvPr id="892967" name="Title 1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839600"/>
            <a:ext cx="9144000" cy="1875600"/>
          </a:xfrm>
          <a:solidFill>
            <a:srgbClr val="000000">
              <a:alpha val="25000"/>
            </a:srgbClr>
          </a:solidFill>
        </p:spPr>
        <p:txBody>
          <a:bodyPr lIns="396000" tIns="309600" rIns="1800000" bIns="0">
            <a:noAutofit/>
          </a:bodyPr>
          <a:lstStyle>
            <a:lvl1pPr algn="l">
              <a:lnSpc>
                <a:spcPct val="86000"/>
              </a:lnSpc>
              <a:defRPr sz="5400" b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27"/>
          </p:nvPr>
        </p:nvSpPr>
        <p:spPr>
          <a:xfrm>
            <a:off x="0" y="3826800"/>
            <a:ext cx="9144000" cy="1868400"/>
          </a:xfrm>
          <a:solidFill>
            <a:srgbClr val="E0C4B3">
              <a:alpha val="75000"/>
            </a:srgbClr>
          </a:solidFill>
        </p:spPr>
        <p:txBody>
          <a:bodyPr lIns="396000" tIns="180000" rIns="1800000" bIns="324000"/>
          <a:lstStyle>
            <a:lvl1pPr marL="0" indent="0">
              <a:lnSpc>
                <a:spcPct val="102000"/>
              </a:lnSpc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Block 3"/>
          <p:cNvSpPr>
            <a:spLocks noGrp="1"/>
          </p:cNvSpPr>
          <p:nvPr>
            <p:ph type="body" sz="quarter" idx="15"/>
          </p:nvPr>
        </p:nvSpPr>
        <p:spPr>
          <a:xfrm>
            <a:off x="395288" y="1839600"/>
            <a:ext cx="6933600" cy="111600"/>
          </a:xfrm>
          <a:solidFill>
            <a:schemeClr val="accent3"/>
          </a:solidFill>
        </p:spPr>
        <p:txBody>
          <a:bodyPr tIns="10800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18" name="Block 4"/>
          <p:cNvSpPr>
            <a:spLocks noGrp="1"/>
          </p:cNvSpPr>
          <p:nvPr>
            <p:ph type="body" sz="quarter" idx="19"/>
          </p:nvPr>
        </p:nvSpPr>
        <p:spPr>
          <a:xfrm>
            <a:off x="395288" y="5583600"/>
            <a:ext cx="6933600" cy="111600"/>
          </a:xfrm>
          <a:solidFill>
            <a:schemeClr val="accent3"/>
          </a:solidFill>
        </p:spPr>
        <p:txBody>
          <a:bodyPr tIns="10800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24" name="Logo LEO 5"/>
          <p:cNvSpPr>
            <a:spLocks noGrp="1"/>
          </p:cNvSpPr>
          <p:nvPr>
            <p:ph type="body" sz="quarter" idx="17" hasCustomPrompt="1"/>
          </p:nvPr>
        </p:nvSpPr>
        <p:spPr>
          <a:xfrm>
            <a:off x="395288" y="5735158"/>
            <a:ext cx="802800" cy="273600"/>
          </a:xfrm>
          <a:blipFill>
            <a:blip r:embed="rId2"/>
            <a:stretch>
              <a:fillRect/>
            </a:stretch>
          </a:blipFill>
        </p:spPr>
        <p:txBody>
          <a:bodyPr lIns="234000" tIns="2376000" anchor="b" anchorCtr="0"/>
          <a:lstStyle>
            <a:lvl1pPr marL="0" indent="0">
              <a:buNone/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noProof="1" smtClean="0"/>
              <a:t>Click to edit Master text stylesLogo</a:t>
            </a:r>
          </a:p>
        </p:txBody>
      </p:sp>
      <p:sp>
        <p:nvSpPr>
          <p:cNvPr id="29" name="Logo Leon 6"/>
          <p:cNvSpPr>
            <a:spLocks noGrp="1"/>
          </p:cNvSpPr>
          <p:nvPr>
            <p:ph type="body" sz="quarter" idx="18"/>
          </p:nvPr>
        </p:nvSpPr>
        <p:spPr>
          <a:xfrm>
            <a:off x="8265600" y="6098400"/>
            <a:ext cx="482400" cy="367200"/>
          </a:xfrm>
          <a:blipFill>
            <a:blip r:embed="rId3"/>
            <a:stretch>
              <a:fillRect/>
            </a:stretch>
          </a:blipFill>
        </p:spPr>
        <p:txBody>
          <a:bodyPr lIns="36000" tIns="1440000" anchor="b" anchorCtr="0"/>
          <a:lstStyle>
            <a:lvl1pPr marL="0" indent="0">
              <a:buFontTx/>
              <a:buNone/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BC3C58-2F66-43DE-A668-355199D71D80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AutoShape 4"/>
          <p:cNvSpPr>
            <a:spLocks/>
          </p:cNvSpPr>
          <p:nvPr userDrawn="1"/>
        </p:nvSpPr>
        <p:spPr bwMode="gray">
          <a:xfrm>
            <a:off x="-1801906" y="0"/>
            <a:ext cx="1663793" cy="263149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To view drawing guides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Right-click outside slide and select ’Grid and Guides...’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Check ’Display drawing guides on screen’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Select ’OK’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endParaRPr lang="en-GB" sz="90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endParaRPr lang="en-GB" sz="90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NB!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The dashed borders around the logo graphics are</a:t>
            </a: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not visible in Show view or on print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endParaRPr lang="en-GB" sz="900" baseline="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Insert new picture</a:t>
            </a:r>
            <a:b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</a:t>
            </a: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</a:t>
            </a: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Delete old picture</a:t>
            </a:r>
            <a:b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Select picture placeholder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Insert picture from ImageShopper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Use Image Tools to pan, </a:t>
            </a:r>
            <a:b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crop, zoom and compress</a:t>
            </a:r>
            <a:endParaRPr lang="en-GB" sz="90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3" name="Logo Placeholder 1"/>
          <p:cNvSpPr>
            <a:spLocks noGrp="1"/>
          </p:cNvSpPr>
          <p:nvPr>
            <p:ph type="body" sz="quarter" idx="20"/>
          </p:nvPr>
        </p:nvSpPr>
        <p:spPr>
          <a:xfrm>
            <a:off x="316585" y="1126800"/>
            <a:ext cx="1202400" cy="720000"/>
          </a:xfrm>
          <a:blipFill>
            <a:blip r:embed="rId4"/>
            <a:stretch>
              <a:fillRect/>
            </a:stretch>
          </a:blipFill>
        </p:spPr>
        <p:txBody>
          <a:bodyPr lIns="108000" tIns="720000" anchor="t" anchorCtr="0"/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3582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Title slide,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9144000" cy="6858000"/>
          </a:xfrm>
        </p:spPr>
        <p:txBody>
          <a:bodyPr tIns="36000" anchor="t" anchorCtr="0"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GB" dirty="0" smtClean="0"/>
              <a:t>Select Picture placeholder and insert picture from </a:t>
            </a:r>
            <a:r>
              <a:rPr lang="en-GB" dirty="0" err="1" smtClean="0"/>
              <a:t>ImageShopper</a:t>
            </a:r>
            <a:endParaRPr lang="en-GB" dirty="0"/>
          </a:p>
        </p:txBody>
      </p:sp>
      <p:sp>
        <p:nvSpPr>
          <p:cNvPr id="892967" name="Title 1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839600"/>
            <a:ext cx="9144000" cy="1875600"/>
          </a:xfrm>
          <a:solidFill>
            <a:srgbClr val="000000">
              <a:alpha val="25000"/>
            </a:srgbClr>
          </a:solidFill>
        </p:spPr>
        <p:txBody>
          <a:bodyPr lIns="396000" tIns="309600" rIns="1800000" bIns="0">
            <a:noAutofit/>
          </a:bodyPr>
          <a:lstStyle>
            <a:lvl1pPr algn="l">
              <a:lnSpc>
                <a:spcPct val="86000"/>
              </a:lnSpc>
              <a:defRPr sz="5400" b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27"/>
          </p:nvPr>
        </p:nvSpPr>
        <p:spPr>
          <a:xfrm>
            <a:off x="0" y="3826800"/>
            <a:ext cx="9144000" cy="1868400"/>
          </a:xfrm>
          <a:solidFill>
            <a:srgbClr val="E0C4B3">
              <a:alpha val="25000"/>
            </a:srgbClr>
          </a:solidFill>
        </p:spPr>
        <p:txBody>
          <a:bodyPr lIns="396000" tIns="180000" rIns="1800000" bIns="324000"/>
          <a:lstStyle>
            <a:lvl1pPr marL="0" indent="0">
              <a:lnSpc>
                <a:spcPct val="102000"/>
              </a:lnSpc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Block 3"/>
          <p:cNvSpPr>
            <a:spLocks noGrp="1"/>
          </p:cNvSpPr>
          <p:nvPr>
            <p:ph type="body" sz="quarter" idx="15"/>
          </p:nvPr>
        </p:nvSpPr>
        <p:spPr>
          <a:xfrm>
            <a:off x="395288" y="1839600"/>
            <a:ext cx="6933600" cy="111600"/>
          </a:xfrm>
          <a:solidFill>
            <a:schemeClr val="accent3"/>
          </a:solidFill>
        </p:spPr>
        <p:txBody>
          <a:bodyPr tIns="10800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18" name="Block 4"/>
          <p:cNvSpPr>
            <a:spLocks noGrp="1"/>
          </p:cNvSpPr>
          <p:nvPr>
            <p:ph type="body" sz="quarter" idx="19"/>
          </p:nvPr>
        </p:nvSpPr>
        <p:spPr>
          <a:xfrm>
            <a:off x="395288" y="5583600"/>
            <a:ext cx="6933600" cy="111600"/>
          </a:xfrm>
          <a:solidFill>
            <a:schemeClr val="accent3"/>
          </a:solidFill>
        </p:spPr>
        <p:txBody>
          <a:bodyPr tIns="10800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24" name="Logo LEO 5"/>
          <p:cNvSpPr>
            <a:spLocks noGrp="1"/>
          </p:cNvSpPr>
          <p:nvPr>
            <p:ph type="body" sz="quarter" idx="17" hasCustomPrompt="1"/>
          </p:nvPr>
        </p:nvSpPr>
        <p:spPr>
          <a:xfrm>
            <a:off x="395288" y="5735158"/>
            <a:ext cx="802800" cy="273600"/>
          </a:xfrm>
          <a:blipFill>
            <a:blip r:embed="rId2"/>
            <a:stretch>
              <a:fillRect/>
            </a:stretch>
          </a:blipFill>
        </p:spPr>
        <p:txBody>
          <a:bodyPr lIns="234000" tIns="2376000" anchor="b" anchorCtr="0"/>
          <a:lstStyle>
            <a:lvl1pPr marL="0" indent="0">
              <a:buNone/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noProof="1" smtClean="0"/>
              <a:t>Click to edit Master text stylesLogo</a:t>
            </a:r>
          </a:p>
        </p:txBody>
      </p:sp>
      <p:sp>
        <p:nvSpPr>
          <p:cNvPr id="29" name="Logo Leon 6"/>
          <p:cNvSpPr>
            <a:spLocks noGrp="1"/>
          </p:cNvSpPr>
          <p:nvPr>
            <p:ph type="body" sz="quarter" idx="18"/>
          </p:nvPr>
        </p:nvSpPr>
        <p:spPr>
          <a:xfrm>
            <a:off x="8265600" y="6098400"/>
            <a:ext cx="482400" cy="367200"/>
          </a:xfrm>
          <a:blipFill>
            <a:blip r:embed="rId3"/>
            <a:stretch>
              <a:fillRect/>
            </a:stretch>
          </a:blipFill>
        </p:spPr>
        <p:txBody>
          <a:bodyPr lIns="36000" tIns="1440000" anchor="b" anchorCtr="0"/>
          <a:lstStyle>
            <a:lvl1pPr marL="0" indent="0">
              <a:buFontTx/>
              <a:buNone/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67DA2B-26EF-4762-89C1-5D3C11DDD0EC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AutoShape 4"/>
          <p:cNvSpPr>
            <a:spLocks/>
          </p:cNvSpPr>
          <p:nvPr userDrawn="1"/>
        </p:nvSpPr>
        <p:spPr bwMode="gray">
          <a:xfrm>
            <a:off x="-1801906" y="0"/>
            <a:ext cx="1663793" cy="263149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To view drawing guides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Right-click outside slide and select ’Grid and Guides...’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Check ’Display drawing guides on screen’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Select ’OK’</a:t>
            </a: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endParaRPr lang="en-GB" sz="90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180975" indent="-180975" algn="r">
              <a:spcBef>
                <a:spcPts val="0"/>
              </a:spcBef>
              <a:buFont typeface="+mj-lt"/>
              <a:buAutoNum type="arabicPeriod"/>
              <a:defRPr/>
            </a:pPr>
            <a:endParaRPr lang="en-GB" sz="90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NB!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The dashed borders around the logo graphics are</a:t>
            </a: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not visible in Show view or on print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endParaRPr lang="en-GB" sz="900" baseline="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Insert new picture</a:t>
            </a:r>
            <a:b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</a:t>
            </a: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</a:t>
            </a: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Delete old picture</a:t>
            </a:r>
            <a:b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Select picture placeholder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Insert picture from ImageShopper</a:t>
            </a:r>
          </a:p>
          <a:p>
            <a:pPr marL="0" indent="0" algn="r">
              <a:spcBef>
                <a:spcPts val="0"/>
              </a:spcBef>
              <a:buFont typeface="+mj-lt"/>
              <a:buNone/>
              <a:defRPr/>
            </a:pP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Use Image Tools to pan, </a:t>
            </a:r>
            <a:b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crop, zoom and compress</a:t>
            </a:r>
            <a:endParaRPr lang="en-GB" sz="90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3" name="Logo Placeholder 1"/>
          <p:cNvSpPr>
            <a:spLocks noGrp="1"/>
          </p:cNvSpPr>
          <p:nvPr>
            <p:ph type="body" sz="quarter" idx="20"/>
          </p:nvPr>
        </p:nvSpPr>
        <p:spPr>
          <a:xfrm>
            <a:off x="316585" y="1126800"/>
            <a:ext cx="1202400" cy="720000"/>
          </a:xfrm>
          <a:blipFill>
            <a:blip r:embed="rId4"/>
            <a:stretch>
              <a:fillRect/>
            </a:stretch>
          </a:blipFill>
        </p:spPr>
        <p:txBody>
          <a:bodyPr lIns="108000" tIns="720000" anchor="t" anchorCtr="0"/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132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73265"/>
            <a:ext cx="7292975" cy="5443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7" y="899315"/>
            <a:ext cx="7292976" cy="405464"/>
          </a:xfrm>
        </p:spPr>
        <p:txBody>
          <a:bodyPr/>
          <a:lstStyle>
            <a:lvl1pPr marL="0" indent="0">
              <a:lnSpc>
                <a:spcPct val="83000"/>
              </a:lnSpc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smtClean="0"/>
              <a:t>Click to add sub header</a:t>
            </a:r>
            <a:endParaRPr lang="en-GB" dirty="0" smtClean="0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1" name="Text Box 28"/>
          <p:cNvSpPr txBox="1">
            <a:spLocks noChangeArrowheads="1"/>
          </p:cNvSpPr>
          <p:nvPr userDrawn="1"/>
        </p:nvSpPr>
        <p:spPr bwMode="auto">
          <a:xfrm>
            <a:off x="-1820863" y="1807295"/>
            <a:ext cx="17272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 add pre-formatted </a:t>
            </a:r>
            <a:b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bullet text please use the Increase/Decrease Indent </a:t>
            </a:r>
            <a:b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buttons found in the</a:t>
            </a:r>
            <a:b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Top-PowerPoint menu </a:t>
            </a:r>
            <a:endParaRPr lang="en-GB" sz="900" noProof="1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845648" y="2552602"/>
            <a:ext cx="733039" cy="224645"/>
            <a:chOff x="-1044146" y="2739466"/>
            <a:chExt cx="922906" cy="282831"/>
          </a:xfrm>
        </p:grpSpPr>
        <p:pic>
          <p:nvPicPr>
            <p:cNvPr id="16" name="Picture 3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-559390" y="2739466"/>
              <a:ext cx="438150" cy="279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-1044146" y="2742898"/>
              <a:ext cx="922906" cy="279399"/>
              <a:chOff x="-1055483" y="2739466"/>
              <a:chExt cx="934243" cy="282831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55483" y="2742897"/>
                <a:ext cx="457200" cy="279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" name="Rounded Rectangle 13"/>
              <p:cNvSpPr/>
              <p:nvPr userDrawn="1"/>
            </p:nvSpPr>
            <p:spPr>
              <a:xfrm>
                <a:off x="-826883" y="2742897"/>
                <a:ext cx="214465" cy="275967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00" dirty="0">
                  <a:latin typeface="HelveticaNeueLT Std Lt Cn" pitchFamily="34" charset="0"/>
                </a:endParaRPr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-340315" y="2739466"/>
                <a:ext cx="219075" cy="268222"/>
              </a:xfrm>
              <a:prstGeom prst="rect">
                <a:avLst/>
              </a:prstGeom>
              <a:solidFill>
                <a:srgbClr val="FFFFFF">
                  <a:alpha val="65882"/>
                </a:srgb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00" dirty="0">
                  <a:latin typeface="HelveticaNeueLT Std Lt Cn" pitchFamily="34" charset="0"/>
                </a:endParaRPr>
              </a:p>
            </p:txBody>
          </p:sp>
          <p:sp>
            <p:nvSpPr>
              <p:cNvPr id="18" name="Rounded Rectangle 17"/>
              <p:cNvSpPr/>
              <p:nvPr userDrawn="1"/>
            </p:nvSpPr>
            <p:spPr>
              <a:xfrm>
                <a:off x="-554780" y="2742898"/>
                <a:ext cx="214465" cy="275967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00" dirty="0">
                  <a:latin typeface="HelveticaNeueLT Std Lt Cn" pitchFamily="34" charset="0"/>
                </a:endParaRPr>
              </a:p>
            </p:txBody>
          </p:sp>
        </p:grpSp>
      </p:grp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48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73265"/>
            <a:ext cx="7292975" cy="5443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7" y="899315"/>
            <a:ext cx="7292976" cy="405464"/>
          </a:xfrm>
        </p:spPr>
        <p:txBody>
          <a:bodyPr/>
          <a:lstStyle>
            <a:lvl1pPr marL="0" indent="0">
              <a:lnSpc>
                <a:spcPct val="83000"/>
              </a:lnSpc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smtClean="0"/>
              <a:t>Click to add sub header</a:t>
            </a:r>
            <a:endParaRPr lang="en-GB" dirty="0" smtClean="0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1463675" y="1779592"/>
            <a:ext cx="3030538" cy="4319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1" name="Text Box 28"/>
          <p:cNvSpPr txBox="1">
            <a:spLocks noChangeArrowheads="1"/>
          </p:cNvSpPr>
          <p:nvPr userDrawn="1"/>
        </p:nvSpPr>
        <p:spPr bwMode="auto">
          <a:xfrm>
            <a:off x="-1820863" y="1807295"/>
            <a:ext cx="17272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 add pre-formatted </a:t>
            </a:r>
            <a:b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bullet text please use the Increase/Decrease Indent </a:t>
            </a:r>
            <a:b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buttons found in the</a:t>
            </a:r>
            <a:b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GB" sz="9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Top-PowerPoint menu </a:t>
            </a:r>
            <a:endParaRPr lang="en-GB" sz="900" noProof="1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845648" y="2552602"/>
            <a:ext cx="733039" cy="224645"/>
            <a:chOff x="-1044146" y="2739466"/>
            <a:chExt cx="922906" cy="282831"/>
          </a:xfrm>
        </p:grpSpPr>
        <p:pic>
          <p:nvPicPr>
            <p:cNvPr id="16" name="Picture 3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-559390" y="2739466"/>
              <a:ext cx="438150" cy="279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-1044146" y="2742898"/>
              <a:ext cx="922906" cy="279399"/>
              <a:chOff x="-1055483" y="2739466"/>
              <a:chExt cx="934243" cy="282831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55483" y="2742897"/>
                <a:ext cx="457200" cy="279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" name="Rounded Rectangle 13"/>
              <p:cNvSpPr/>
              <p:nvPr userDrawn="1"/>
            </p:nvSpPr>
            <p:spPr>
              <a:xfrm>
                <a:off x="-826883" y="2742897"/>
                <a:ext cx="214465" cy="275967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00" dirty="0">
                  <a:latin typeface="HelveticaNeueLT Std Lt Cn" pitchFamily="34" charset="0"/>
                </a:endParaRPr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-340315" y="2739466"/>
                <a:ext cx="219075" cy="268222"/>
              </a:xfrm>
              <a:prstGeom prst="rect">
                <a:avLst/>
              </a:prstGeom>
              <a:solidFill>
                <a:srgbClr val="FFFFFF">
                  <a:alpha val="65882"/>
                </a:srgb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00" dirty="0">
                  <a:latin typeface="HelveticaNeueLT Std Lt Cn" pitchFamily="34" charset="0"/>
                </a:endParaRPr>
              </a:p>
            </p:txBody>
          </p:sp>
          <p:sp>
            <p:nvSpPr>
              <p:cNvPr id="18" name="Rounded Rectangle 17"/>
              <p:cNvSpPr/>
              <p:nvPr userDrawn="1"/>
            </p:nvSpPr>
            <p:spPr>
              <a:xfrm>
                <a:off x="-554780" y="2742898"/>
                <a:ext cx="214465" cy="275967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00" dirty="0">
                  <a:latin typeface="HelveticaNeueLT Std Lt Cn" pitchFamily="34" charset="0"/>
                </a:endParaRPr>
              </a:p>
            </p:txBody>
          </p:sp>
        </p:grpSp>
      </p:grp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3FB9D6D-C797-4DCA-B7DD-2F2B9DF171F7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Content Placeholder 3"/>
          <p:cNvSpPr>
            <a:spLocks noGrp="1"/>
          </p:cNvSpPr>
          <p:nvPr>
            <p:ph idx="18"/>
          </p:nvPr>
        </p:nvSpPr>
        <p:spPr>
          <a:xfrm>
            <a:off x="4657725" y="1779592"/>
            <a:ext cx="3030538" cy="4319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89064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73265"/>
            <a:ext cx="7292975" cy="54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73" name="Rectangle 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63675" y="1779592"/>
            <a:ext cx="6224588" cy="431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827780" y="287212"/>
            <a:ext cx="920934" cy="2069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20">
                <a:solidFill>
                  <a:schemeClr val="tx1"/>
                </a:solidFill>
                <a:latin typeface="+mn-lt"/>
              </a:defRPr>
            </a:lvl1pPr>
          </a:lstStyle>
          <a:p>
            <a:fld id="{7267120E-F970-499E-81EA-6047DDCEE905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7850188" y="755509"/>
            <a:ext cx="898526" cy="47287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850188" y="623073"/>
            <a:ext cx="898527" cy="127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 smtClean="0"/>
              <a:t>p. 0</a:t>
            </a:r>
            <a:fld id="{5E425EE3-649D-47AA-A51A-6C53D1975ED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15" y="6097627"/>
            <a:ext cx="482400" cy="3685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55" r:id="rId4"/>
    <p:sldLayoutId id="2147484056" r:id="rId5"/>
    <p:sldLayoutId id="2147484028" r:id="rId6"/>
    <p:sldLayoutId id="2147484057" r:id="rId7"/>
    <p:sldLayoutId id="2147484000" r:id="rId8"/>
    <p:sldLayoutId id="2147484053" r:id="rId9"/>
    <p:sldLayoutId id="2147484034" r:id="rId10"/>
    <p:sldLayoutId id="2147484037" r:id="rId11"/>
    <p:sldLayoutId id="2147484035" r:id="rId12"/>
    <p:sldLayoutId id="2147484036" r:id="rId13"/>
    <p:sldLayoutId id="2147484038" r:id="rId14"/>
    <p:sldLayoutId id="2147484039" r:id="rId15"/>
    <p:sldLayoutId id="2147484051" r:id="rId16"/>
    <p:sldLayoutId id="2147484040" r:id="rId17"/>
    <p:sldLayoutId id="2147484041" r:id="rId18"/>
    <p:sldLayoutId id="2147484042" r:id="rId19"/>
    <p:sldLayoutId id="2147484046" r:id="rId20"/>
    <p:sldLayoutId id="2147484049" r:id="rId21"/>
    <p:sldLayoutId id="2147484050" r:id="rId22"/>
    <p:sldLayoutId id="2147484044" r:id="rId23"/>
    <p:sldLayoutId id="2147484045" r:id="rId24"/>
    <p:sldLayoutId id="2147484043" r:id="rId25"/>
    <p:sldLayoutId id="2147484032" r:id="rId26"/>
    <p:sldLayoutId id="2147484052" r:id="rId27"/>
    <p:sldLayoutId id="2147484023" r:id="rId28"/>
    <p:sldLayoutId id="2147484024" r:id="rId2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 i="0">
          <a:solidFill>
            <a:schemeClr val="tx1"/>
          </a:solidFill>
          <a:latin typeface="+mj-lt"/>
          <a:ea typeface="+mj-ea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06B6E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06B6E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06B6E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06B6E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B6E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B6E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B6E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B6E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08800" indent="-208800" algn="l" rtl="0" eaLnBrk="1" fontAlgn="base" hangingPunct="1">
        <a:lnSpc>
          <a:spcPct val="95000"/>
        </a:lnSpc>
        <a:spcBef>
          <a:spcPct val="0"/>
        </a:spcBef>
        <a:spcAft>
          <a:spcPts val="0"/>
        </a:spcAft>
        <a:buClr>
          <a:schemeClr val="tx1"/>
        </a:buClr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Verdana"/>
        </a:defRPr>
      </a:lvl1pPr>
      <a:lvl2pPr marL="417600" indent="-208800" algn="l" rtl="0" eaLnBrk="1" fontAlgn="base" hangingPunct="1">
        <a:lnSpc>
          <a:spcPct val="98000"/>
        </a:lnSpc>
        <a:spcBef>
          <a:spcPct val="0"/>
        </a:spcBef>
        <a:spcAft>
          <a:spcPts val="0"/>
        </a:spcAft>
        <a:buClr>
          <a:schemeClr val="tx1"/>
        </a:buClr>
        <a:buFont typeface="Verdana" pitchFamily="34" charset="0"/>
        <a:buChar char="◦"/>
        <a:defRPr sz="2200">
          <a:solidFill>
            <a:schemeClr val="tx1"/>
          </a:solidFill>
          <a:latin typeface="+mn-lt"/>
          <a:ea typeface="+mn-ea"/>
          <a:cs typeface="Verdana"/>
        </a:defRPr>
      </a:lvl2pPr>
      <a:lvl3pPr marL="674688" indent="-233363" algn="l" rtl="0" eaLnBrk="1" fontAlgn="base" hangingPunct="1">
        <a:lnSpc>
          <a:spcPct val="102000"/>
        </a:lnSpc>
        <a:spcBef>
          <a:spcPct val="0"/>
        </a:spcBef>
        <a:spcAft>
          <a:spcPts val="0"/>
        </a:spcAft>
        <a:buClrTx/>
        <a:buFont typeface="Verdana" pitchFamily="34" charset="0"/>
        <a:buChar char="─"/>
        <a:defRPr sz="1800">
          <a:solidFill>
            <a:schemeClr val="tx1"/>
          </a:solidFill>
          <a:latin typeface="+mn-lt"/>
          <a:ea typeface="+mn-ea"/>
          <a:cs typeface="Verdana"/>
        </a:defRPr>
      </a:lvl3pPr>
      <a:lvl4pPr marL="809625" indent="-128588" algn="l" rtl="0" eaLnBrk="1" fontAlgn="base" hangingPunct="1">
        <a:lnSpc>
          <a:spcPct val="104000"/>
        </a:lnSpc>
        <a:spcBef>
          <a:spcPct val="0"/>
        </a:spcBef>
        <a:spcAft>
          <a:spcPts val="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Verdana"/>
        </a:defRPr>
      </a:lvl4pPr>
      <a:lvl5pPr marL="939800" indent="-130175" algn="l" rtl="0" eaLnBrk="1" fontAlgn="base" hangingPunct="1">
        <a:lnSpc>
          <a:spcPct val="95000"/>
        </a:lnSpc>
        <a:spcBef>
          <a:spcPct val="0"/>
        </a:spcBef>
        <a:spcAft>
          <a:spcPts val="0"/>
        </a:spcAft>
        <a:buClrTx/>
        <a:buFont typeface="Verdana" pitchFamily="34" charset="0"/>
        <a:buChar char="‒"/>
        <a:defRPr sz="1400">
          <a:solidFill>
            <a:schemeClr val="tx1"/>
          </a:solidFill>
          <a:latin typeface="+mn-lt"/>
          <a:ea typeface="+mn-ea"/>
          <a:cs typeface="Verdana"/>
        </a:defRPr>
      </a:lvl5pPr>
      <a:lvl6pPr marL="0" indent="0" algn="l" rtl="0" eaLnBrk="1" fontAlgn="base" hangingPunct="1">
        <a:spcBef>
          <a:spcPct val="0"/>
        </a:spcBef>
        <a:spcAft>
          <a:spcPct val="20000"/>
        </a:spcAft>
        <a:buClr>
          <a:srgbClr val="000000"/>
        </a:buClr>
        <a:buFontTx/>
        <a:buNone/>
        <a:defRPr sz="800">
          <a:solidFill>
            <a:srgbClr val="000000"/>
          </a:solidFill>
          <a:latin typeface="+mn-lt"/>
          <a:ea typeface="+mn-ea"/>
        </a:defRPr>
      </a:lvl6pPr>
      <a:lvl7pPr marL="3090863" indent="-228600" algn="l" rtl="0" eaLnBrk="1" fontAlgn="base" hangingPunct="1">
        <a:spcBef>
          <a:spcPct val="0"/>
        </a:spcBef>
        <a:spcAft>
          <a:spcPct val="20000"/>
        </a:spcAft>
        <a:buClr>
          <a:srgbClr val="000000"/>
        </a:buClr>
        <a:buChar char="–"/>
        <a:defRPr>
          <a:solidFill>
            <a:srgbClr val="000000"/>
          </a:solidFill>
          <a:latin typeface="+mn-lt"/>
          <a:ea typeface="+mn-ea"/>
        </a:defRPr>
      </a:lvl7pPr>
      <a:lvl8pPr marL="3548063" indent="-228600" algn="l" rtl="0" eaLnBrk="1" fontAlgn="base" hangingPunct="1">
        <a:spcBef>
          <a:spcPct val="0"/>
        </a:spcBef>
        <a:spcAft>
          <a:spcPct val="20000"/>
        </a:spcAft>
        <a:buClr>
          <a:srgbClr val="000000"/>
        </a:buClr>
        <a:buChar char="–"/>
        <a:defRPr>
          <a:solidFill>
            <a:srgbClr val="000000"/>
          </a:solidFill>
          <a:latin typeface="+mn-lt"/>
          <a:ea typeface="+mn-ea"/>
        </a:defRPr>
      </a:lvl8pPr>
      <a:lvl9pPr marL="4005263" indent="-228600" algn="l" rtl="0" eaLnBrk="1" fontAlgn="base" hangingPunct="1">
        <a:spcBef>
          <a:spcPct val="0"/>
        </a:spcBef>
        <a:spcAft>
          <a:spcPct val="20000"/>
        </a:spcAft>
        <a:buClr>
          <a:srgbClr val="000000"/>
        </a:buClr>
        <a:buChar char="–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use.eu/Data_Transparency_download.asp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 smtClean="0"/>
              <a:t>DH02</a:t>
            </a:r>
            <a:br>
              <a:rPr lang="en-GB" dirty="0" smtClean="0"/>
            </a:br>
            <a:r>
              <a:rPr lang="en-GB" dirty="0" smtClean="0"/>
              <a:t>Data </a:t>
            </a:r>
            <a:r>
              <a:rPr lang="en-GB" dirty="0"/>
              <a:t>de-identification made </a:t>
            </a:r>
            <a:r>
              <a:rPr lang="en-GB" dirty="0" smtClean="0"/>
              <a:t>simple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CF81C87-7001-4002-90B4-14C2639E32C9}" type="datetime3">
              <a:rPr lang="en-US" smtClean="0"/>
              <a:t>4 October 2016</a:t>
            </a:fld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510992" y="4482291"/>
            <a:ext cx="7316788" cy="350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GB" dirty="0" smtClean="0">
                <a:latin typeface="+mj-lt"/>
              </a:rPr>
              <a:t>Jørgen Mangor Iversen, LEO Pharma, 2016</a:t>
            </a:r>
          </a:p>
        </p:txBody>
      </p:sp>
    </p:spTree>
    <p:extLst>
      <p:ext uri="{BB962C8B-B14F-4D97-AF65-F5344CB8AC3E}">
        <p14:creationId xmlns:p14="http://schemas.microsoft.com/office/powerpoint/2010/main" val="2535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Study metadata principles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enriched specification variable list with variables in study data</a:t>
            </a:r>
          </a:p>
          <a:p>
            <a:r>
              <a:rPr lang="en-US" dirty="0" smtClean="0"/>
              <a:t>Add rules to each variable</a:t>
            </a:r>
          </a:p>
          <a:p>
            <a:r>
              <a:rPr lang="en-US" dirty="0" smtClean="0"/>
              <a:t>Leave out all variables not in specification</a:t>
            </a:r>
          </a:p>
          <a:p>
            <a:r>
              <a:rPr lang="en-US" dirty="0" smtClean="0"/>
              <a:t>Assign priority to each variable and sort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Preparing operations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offset per subject</a:t>
            </a:r>
          </a:p>
          <a:p>
            <a:pPr lvl="1"/>
            <a:r>
              <a:rPr lang="en-US" dirty="0"/>
              <a:t>Earliest </a:t>
            </a:r>
            <a:r>
              <a:rPr lang="en-US" dirty="0" smtClean="0"/>
              <a:t>of</a:t>
            </a:r>
          </a:p>
          <a:p>
            <a:pPr lvl="2"/>
            <a:r>
              <a:rPr lang="en-US" dirty="0" smtClean="0"/>
              <a:t>RFSTDTC (first </a:t>
            </a:r>
            <a:r>
              <a:rPr lang="en-US" dirty="0" smtClean="0"/>
              <a:t>reference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SVSTDTC (visit 1)</a:t>
            </a:r>
          </a:p>
          <a:p>
            <a:pPr lvl="2"/>
            <a:r>
              <a:rPr lang="en-US" dirty="0" smtClean="0"/>
              <a:t>DSSTDTC (date of informed consent)</a:t>
            </a:r>
          </a:p>
          <a:p>
            <a:pPr lvl="1"/>
            <a:r>
              <a:rPr lang="en-US" dirty="0" smtClean="0"/>
              <a:t>…as study start date</a:t>
            </a:r>
          </a:p>
          <a:p>
            <a:pPr lvl="1"/>
            <a:r>
              <a:rPr lang="en-US" dirty="0" smtClean="0"/>
              <a:t>Each subject have individual offset relative to study start date</a:t>
            </a:r>
          </a:p>
          <a:p>
            <a:r>
              <a:rPr lang="en-US" dirty="0" smtClean="0"/>
              <a:t>Create USUBJID look-up table</a:t>
            </a:r>
          </a:p>
          <a:p>
            <a:pPr lvl="1"/>
            <a:r>
              <a:rPr lang="en-US" dirty="0" smtClean="0"/>
              <a:t>USUBJID must be consistent across domains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9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macros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Common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arguments</a:t>
            </a:r>
          </a:p>
          <a:p>
            <a:pPr lvl="1"/>
            <a:r>
              <a:rPr lang="en-US" dirty="0" smtClean="0"/>
              <a:t>Derive any support values</a:t>
            </a:r>
          </a:p>
          <a:p>
            <a:r>
              <a:rPr lang="en-US" dirty="0" smtClean="0"/>
              <a:t>Register operation</a:t>
            </a:r>
          </a:p>
          <a:p>
            <a:pPr lvl="1"/>
            <a:r>
              <a:rPr lang="en-US" dirty="0" smtClean="0"/>
              <a:t>Categorize operation by importance</a:t>
            </a:r>
          </a:p>
          <a:p>
            <a:r>
              <a:rPr lang="en-US" dirty="0" smtClean="0"/>
              <a:t>Perform operation</a:t>
            </a:r>
          </a:p>
          <a:p>
            <a:pPr lvl="1"/>
            <a:r>
              <a:rPr lang="en-US" dirty="0" smtClean="0"/>
              <a:t>Update study data</a:t>
            </a:r>
          </a:p>
          <a:p>
            <a:endParaRPr lang="en-US" dirty="0"/>
          </a:p>
          <a:p>
            <a:r>
              <a:rPr lang="en-US" dirty="0" smtClean="0"/>
              <a:t>Debugging comments</a:t>
            </a:r>
          </a:p>
          <a:p>
            <a:pPr lvl="1"/>
            <a:r>
              <a:rPr lang="en-US" dirty="0" smtClean="0"/>
              <a:t>Stand alone test data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1. Remove dataset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superfluous work</a:t>
            </a:r>
          </a:p>
          <a:p>
            <a:pPr lvl="1"/>
            <a:r>
              <a:rPr lang="en-US" dirty="0" smtClean="0"/>
              <a:t>Update metadata, remove as well!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2. Derive 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 is expected in DM</a:t>
            </a:r>
          </a:p>
          <a:p>
            <a:pPr lvl="1"/>
            <a:r>
              <a:rPr lang="en-US" dirty="0" smtClean="0"/>
              <a:t>May be empty; calculate</a:t>
            </a:r>
          </a:p>
          <a:p>
            <a:pPr lvl="1"/>
            <a:r>
              <a:rPr lang="en-US" dirty="0" smtClean="0"/>
              <a:t>May need redaction</a:t>
            </a:r>
          </a:p>
          <a:p>
            <a:pPr lvl="2"/>
            <a:r>
              <a:rPr lang="en-US" dirty="0" smtClean="0"/>
              <a:t>If any subject &gt; 89 years old</a:t>
            </a:r>
          </a:p>
          <a:p>
            <a:r>
              <a:rPr lang="en-US" dirty="0" smtClean="0"/>
              <a:t>Age unit may vary</a:t>
            </a:r>
          </a:p>
          <a:p>
            <a:pPr lvl="1"/>
            <a:r>
              <a:rPr lang="en-US" dirty="0" smtClean="0"/>
              <a:t>Days, hours, weeks, months, years</a:t>
            </a:r>
          </a:p>
          <a:p>
            <a:r>
              <a:rPr lang="en-US" dirty="0" smtClean="0"/>
              <a:t>Create plots of age distribution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3. Offset dates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subtraction of offset from date</a:t>
            </a:r>
          </a:p>
          <a:p>
            <a:r>
              <a:rPr lang="en-US" dirty="0" smtClean="0"/>
              <a:t>Handling of partial dates</a:t>
            </a:r>
          </a:p>
          <a:p>
            <a:pPr lvl="1"/>
            <a:r>
              <a:rPr lang="en-US" dirty="0" smtClean="0"/>
              <a:t>Impute date to mid month/year as needed</a:t>
            </a:r>
          </a:p>
          <a:p>
            <a:pPr lvl="1"/>
            <a:r>
              <a:rPr lang="en-US" dirty="0" smtClean="0"/>
              <a:t>Subtract offset from imputed date</a:t>
            </a:r>
          </a:p>
          <a:p>
            <a:pPr lvl="1"/>
            <a:r>
              <a:rPr lang="en-US" dirty="0" smtClean="0"/>
              <a:t>Remove imputed date parts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4. Elevate to continent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continent dataset to format</a:t>
            </a:r>
          </a:p>
          <a:p>
            <a:r>
              <a:rPr lang="en-US" dirty="0"/>
              <a:t>Create variable </a:t>
            </a:r>
            <a:r>
              <a:rPr lang="en-US" dirty="0" smtClean="0"/>
              <a:t>REGIONDI containing continent</a:t>
            </a:r>
          </a:p>
          <a:p>
            <a:r>
              <a:rPr lang="en-US" dirty="0"/>
              <a:t>Ensure </a:t>
            </a:r>
            <a:r>
              <a:rPr lang="en-US" dirty="0" smtClean="0"/>
              <a:t>REGIONDI has sufficient length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5. Recode subject identifier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identifiers are recoded using the same algorithm</a:t>
            </a:r>
          </a:p>
          <a:p>
            <a:r>
              <a:rPr lang="en-US" dirty="0" smtClean="0"/>
              <a:t>Recoding USUBJID requires re-sorting of the dataset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6. Recoding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max recoded value</a:t>
            </a:r>
          </a:p>
          <a:p>
            <a:r>
              <a:rPr lang="en-US" dirty="0"/>
              <a:t>Obfuscate </a:t>
            </a:r>
            <a:r>
              <a:rPr lang="en-US" dirty="0" smtClean="0"/>
              <a:t>variable (by un-sorting)</a:t>
            </a:r>
          </a:p>
          <a:p>
            <a:pPr lvl="1"/>
            <a:r>
              <a:rPr lang="en-US" dirty="0" smtClean="0"/>
              <a:t>Sort by some </a:t>
            </a:r>
            <a:r>
              <a:rPr lang="en-GB" dirty="0" smtClean="0"/>
              <a:t>semi-random </a:t>
            </a:r>
            <a:r>
              <a:rPr lang="en-GB" dirty="0"/>
              <a:t>sequence</a:t>
            </a:r>
            <a:endParaRPr lang="en-US" dirty="0" smtClean="0"/>
          </a:p>
          <a:p>
            <a:r>
              <a:rPr lang="en-US" dirty="0" smtClean="0"/>
              <a:t>Calculate new monotonic </a:t>
            </a:r>
            <a:r>
              <a:rPr lang="en-US" dirty="0"/>
              <a:t>value </a:t>
            </a:r>
            <a:r>
              <a:rPr lang="en-US" dirty="0" smtClean="0"/>
              <a:t>from next multiple </a:t>
            </a:r>
            <a:r>
              <a:rPr lang="en-US" dirty="0"/>
              <a:t>of 10 </a:t>
            </a:r>
            <a:r>
              <a:rPr lang="en-US" dirty="0" smtClean="0"/>
              <a:t>of </a:t>
            </a:r>
            <a:r>
              <a:rPr lang="en-US" dirty="0"/>
              <a:t>max recoded value </a:t>
            </a:r>
            <a:endParaRPr lang="en-US" dirty="0" smtClean="0"/>
          </a:p>
          <a:p>
            <a:pPr lvl="1"/>
            <a:r>
              <a:rPr lang="en-US" dirty="0" smtClean="0"/>
              <a:t>215, 101, 147… becomes 1001, 1002, 1003…</a:t>
            </a:r>
          </a:p>
          <a:p>
            <a:r>
              <a:rPr lang="en-GB" dirty="0"/>
              <a:t>Update values in </a:t>
            </a:r>
            <a:r>
              <a:rPr lang="en-GB" dirty="0" smtClean="0"/>
              <a:t>situ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7. Remove variable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dropping variables until after dependent values are calculated</a:t>
            </a:r>
          </a:p>
          <a:p>
            <a:pPr lvl="1"/>
            <a:r>
              <a:rPr lang="en-US" dirty="0" smtClean="0"/>
              <a:t>Age depends on date of birth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PhUSE: De-Identification Standard for CDISC SDTM 3.2</a:t>
            </a:r>
          </a:p>
          <a:p>
            <a:pPr lvl="1"/>
            <a:r>
              <a:rPr lang="en-GB" dirty="0"/>
              <a:t>PhUSE de-identification working group</a:t>
            </a:r>
          </a:p>
          <a:p>
            <a:pPr lvl="1"/>
            <a:r>
              <a:rPr lang="en-GB" dirty="0"/>
              <a:t>20-May-2015</a:t>
            </a:r>
          </a:p>
          <a:p>
            <a:pPr lvl="1"/>
            <a:r>
              <a:rPr lang="en-GB" dirty="0" smtClean="0"/>
              <a:t>PHUSE_STDM_redaction.xls</a:t>
            </a:r>
          </a:p>
          <a:p>
            <a:pPr lvl="1"/>
            <a:r>
              <a:rPr lang="en-GB" dirty="0" smtClean="0"/>
              <a:t>Available for members on the PhUSE web site</a:t>
            </a:r>
          </a:p>
          <a:p>
            <a:pPr lvl="1"/>
            <a:r>
              <a:rPr lang="en-GB" dirty="0"/>
              <a:t>Small set of well defined rules</a:t>
            </a:r>
          </a:p>
          <a:p>
            <a:pPr lvl="1"/>
            <a:r>
              <a:rPr lang="en-GB" dirty="0"/>
              <a:t>Exhaustive list of rules per variable</a:t>
            </a:r>
          </a:p>
          <a:p>
            <a:pPr lvl="1"/>
            <a:endParaRPr lang="en-GB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8 &amp; 9. Do nothing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variable</a:t>
            </a:r>
          </a:p>
          <a:p>
            <a:r>
              <a:rPr lang="en-US" dirty="0" smtClean="0"/>
              <a:t>No further action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dirty="0" smtClean="0"/>
              <a:t>. </a:t>
            </a:r>
            <a:r>
              <a:rPr lang="en-US" dirty="0"/>
              <a:t>Manual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only redact values with personal information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Addendum to specification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observation</a:t>
            </a:r>
          </a:p>
          <a:p>
            <a:pPr lvl="1"/>
            <a:r>
              <a:rPr lang="en-US" dirty="0" err="1" smtClean="0"/>
              <a:t>Qval</a:t>
            </a:r>
            <a:r>
              <a:rPr lang="en-US" dirty="0" smtClean="0"/>
              <a:t> in SUPP-- may contain names and dates etc.</a:t>
            </a:r>
          </a:p>
          <a:p>
            <a:pPr lvl="2"/>
            <a:r>
              <a:rPr lang="en-US" dirty="0" smtClean="0"/>
              <a:t>Subject initials</a:t>
            </a:r>
          </a:p>
          <a:p>
            <a:pPr lvl="2"/>
            <a:r>
              <a:rPr lang="en-US" dirty="0" smtClean="0"/>
              <a:t>Investigators names and/or initials</a:t>
            </a:r>
          </a:p>
          <a:p>
            <a:r>
              <a:rPr lang="en-US" dirty="0" smtClean="0"/>
              <a:t>Country should be removed after elevation to continent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Messages collected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output</a:t>
            </a:r>
          </a:p>
          <a:p>
            <a:r>
              <a:rPr lang="en-US" dirty="0" smtClean="0"/>
              <a:t>Resorting messages</a:t>
            </a:r>
          </a:p>
          <a:p>
            <a:pPr lvl="1"/>
            <a:r>
              <a:rPr lang="en-US" dirty="0" smtClean="0"/>
              <a:t>Operation 10, manual processing, is highlighted at the top of the list</a:t>
            </a:r>
          </a:p>
          <a:p>
            <a:r>
              <a:rPr lang="en-US" dirty="0" smtClean="0"/>
              <a:t>Age distribution is plotted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Example of messages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5" y="1595438"/>
            <a:ext cx="35147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1595438"/>
            <a:ext cx="44481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3605213"/>
            <a:ext cx="34766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58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Example of age distribution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B9F5A9F-E467-455D-A6E1-98F2839C2C55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233488"/>
            <a:ext cx="62674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3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Always several iterations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Setup and run the program suite</a:t>
            </a:r>
          </a:p>
          <a:p>
            <a:r>
              <a:rPr lang="en-GB" dirty="0" smtClean="0"/>
              <a:t>Inspect the report for manual operations and age distribution</a:t>
            </a:r>
          </a:p>
          <a:p>
            <a:r>
              <a:rPr lang="en-GB" dirty="0" smtClean="0"/>
              <a:t>Inspect all domains for dates, names, initials etc. not mentioned</a:t>
            </a:r>
          </a:p>
          <a:p>
            <a:r>
              <a:rPr lang="en-GB" dirty="0" smtClean="0"/>
              <a:t>Insert study specific operations</a:t>
            </a:r>
          </a:p>
          <a:p>
            <a:r>
              <a:rPr lang="en-GB" dirty="0" smtClean="0"/>
              <a:t>Run again</a:t>
            </a:r>
          </a:p>
          <a:p>
            <a:r>
              <a:rPr lang="en-GB" dirty="0" smtClean="0"/>
              <a:t>Repeat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57C291-1EDE-4855-9E21-256D37898A71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2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Solution statistics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 programs and macros including metadata build</a:t>
            </a:r>
          </a:p>
          <a:p>
            <a:r>
              <a:rPr lang="en-US" dirty="0" smtClean="0"/>
              <a:t>1062 Lines of code</a:t>
            </a:r>
          </a:p>
          <a:p>
            <a:pPr lvl="1"/>
            <a:r>
              <a:rPr lang="en-US" dirty="0" smtClean="0"/>
              <a:t>15% comments</a:t>
            </a:r>
          </a:p>
          <a:p>
            <a:pPr lvl="1"/>
            <a:r>
              <a:rPr lang="en-US" dirty="0" smtClean="0"/>
              <a:t>&lt; 900 lines of code doing something</a:t>
            </a:r>
          </a:p>
          <a:p>
            <a:r>
              <a:rPr lang="en-US" dirty="0" smtClean="0"/>
              <a:t>10 Days of work</a:t>
            </a:r>
          </a:p>
          <a:p>
            <a:r>
              <a:rPr lang="en-US" dirty="0" smtClean="0"/>
              <a:t>5 Days of testing (15 remaining)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Reference and contact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metadata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www.phuse.eu/Data_Transparency_download.aspx</a:t>
            </a:r>
            <a:r>
              <a:rPr lang="en-US" dirty="0" smtClean="0"/>
              <a:t> after filling the form.</a:t>
            </a:r>
          </a:p>
          <a:p>
            <a:endParaRPr lang="en-US" dirty="0"/>
          </a:p>
          <a:p>
            <a:r>
              <a:rPr lang="en-US" dirty="0" smtClean="0"/>
              <a:t>Contact details</a:t>
            </a:r>
          </a:p>
          <a:p>
            <a:pPr lvl="1"/>
            <a:r>
              <a:rPr lang="en-US" dirty="0" smtClean="0"/>
              <a:t>Jørgen Mangor Iversen</a:t>
            </a:r>
          </a:p>
          <a:p>
            <a:pPr lvl="1"/>
            <a:r>
              <a:rPr lang="en-US" dirty="0" smtClean="0"/>
              <a:t>LEO Pharma A/S</a:t>
            </a:r>
          </a:p>
          <a:p>
            <a:pPr lvl="1"/>
            <a:r>
              <a:rPr lang="en-US" smtClean="0"/>
              <a:t>jmidk@leo-pharma.com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…and hopefully answers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911349" y="894554"/>
            <a:ext cx="5159375" cy="4313236"/>
          </a:xfrm>
        </p:spPr>
        <p:txBody>
          <a:bodyPr/>
          <a:lstStyle/>
          <a:p>
            <a:pPr algn="ctr"/>
            <a:r>
              <a:rPr lang="en-GB" sz="40000" dirty="0" smtClean="0"/>
              <a:t>?</a:t>
            </a:r>
            <a:endParaRPr lang="en-GB" sz="40000" dirty="0"/>
          </a:p>
        </p:txBody>
      </p:sp>
    </p:spTree>
    <p:extLst>
      <p:ext uri="{BB962C8B-B14F-4D97-AF65-F5344CB8AC3E}">
        <p14:creationId xmlns:p14="http://schemas.microsoft.com/office/powerpoint/2010/main" val="2911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Basic idea</a:t>
            </a:r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63675" y="1779592"/>
            <a:ext cx="6642100" cy="4319583"/>
          </a:xfrm>
        </p:spPr>
        <p:txBody>
          <a:bodyPr/>
          <a:lstStyle/>
          <a:p>
            <a:r>
              <a:rPr lang="en-GB" dirty="0" smtClean="0"/>
              <a:t>Metadata extract from definition spread sheet</a:t>
            </a:r>
            <a:endParaRPr lang="en-GB" dirty="0"/>
          </a:p>
          <a:p>
            <a:r>
              <a:rPr lang="en-GB" dirty="0" smtClean="0"/>
              <a:t>Metadata extract from trial data</a:t>
            </a:r>
          </a:p>
          <a:p>
            <a:r>
              <a:rPr lang="en-GB" dirty="0" smtClean="0"/>
              <a:t>Match trial and definition metadata</a:t>
            </a:r>
          </a:p>
          <a:p>
            <a:r>
              <a:rPr lang="en-GB" dirty="0" smtClean="0"/>
              <a:t>Determine order of operations</a:t>
            </a:r>
          </a:p>
          <a:p>
            <a:r>
              <a:rPr lang="en-GB" dirty="0" smtClean="0"/>
              <a:t>One operation =&gt; one macro</a:t>
            </a:r>
          </a:p>
          <a:p>
            <a:r>
              <a:rPr lang="en-GB" dirty="0" smtClean="0"/>
              <a:t>Execute and report</a:t>
            </a:r>
            <a:endParaRPr lang="en-GB" dirty="0"/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EC5CF6F-285C-42C2-8B76-15CD3F60EEB2}" type="datetime3">
              <a:rPr lang="en-GB" smtClean="0"/>
              <a:t>4 October, 2016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1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De-Identification </a:t>
            </a:r>
            <a:r>
              <a:rPr lang="en-GB" dirty="0" smtClean="0"/>
              <a:t>Standard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Rules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779592"/>
            <a:ext cx="8215315" cy="4319583"/>
          </a:xfrm>
        </p:spPr>
        <p:txBody>
          <a:bodyPr/>
          <a:lstStyle/>
          <a:p>
            <a:r>
              <a:rPr lang="en-US" sz="2000" dirty="0" smtClean="0"/>
              <a:t>Recode </a:t>
            </a:r>
            <a:r>
              <a:rPr lang="en-US" sz="2000" dirty="0"/>
              <a:t>subject </a:t>
            </a:r>
            <a:r>
              <a:rPr lang="en-US" sz="2000" dirty="0" smtClean="0"/>
              <a:t>ID (key across domains)</a:t>
            </a:r>
            <a:endParaRPr lang="en-US" sz="2000" dirty="0"/>
          </a:p>
          <a:p>
            <a:r>
              <a:rPr lang="en-US" sz="2000" dirty="0"/>
              <a:t>Recode ID </a:t>
            </a:r>
            <a:r>
              <a:rPr lang="en-US" sz="2000" dirty="0" smtClean="0"/>
              <a:t>variable (independent)</a:t>
            </a:r>
            <a:endParaRPr lang="en-US" sz="2000" dirty="0"/>
          </a:p>
          <a:p>
            <a:r>
              <a:rPr lang="en-US" sz="2000" dirty="0" smtClean="0"/>
              <a:t>Offset (dates as if all begins on the same date)</a:t>
            </a:r>
            <a:endParaRPr lang="en-US" sz="2000" dirty="0"/>
          </a:p>
          <a:p>
            <a:r>
              <a:rPr lang="en-US" sz="2000" dirty="0" smtClean="0"/>
              <a:t>Remove (variables)</a:t>
            </a:r>
            <a:endParaRPr lang="en-US" sz="2000" dirty="0"/>
          </a:p>
          <a:p>
            <a:r>
              <a:rPr lang="en-US" sz="2000" dirty="0" smtClean="0"/>
              <a:t>Keep (no action)</a:t>
            </a:r>
            <a:endParaRPr lang="en-US" sz="2000" dirty="0"/>
          </a:p>
          <a:p>
            <a:r>
              <a:rPr lang="en-US" sz="2000" dirty="0"/>
              <a:t>No further </a:t>
            </a:r>
            <a:r>
              <a:rPr lang="en-US" sz="2000" dirty="0" smtClean="0"/>
              <a:t>de-identification (no action)</a:t>
            </a:r>
            <a:endParaRPr lang="en-US" sz="2000" dirty="0"/>
          </a:p>
          <a:p>
            <a:r>
              <a:rPr lang="en-US" sz="2000" dirty="0"/>
              <a:t>Elevate to </a:t>
            </a:r>
            <a:r>
              <a:rPr lang="en-US" sz="2000" dirty="0" smtClean="0"/>
              <a:t>continent (simple mapping)</a:t>
            </a:r>
            <a:endParaRPr lang="en-US" sz="2000" dirty="0"/>
          </a:p>
          <a:p>
            <a:r>
              <a:rPr lang="en-US" sz="2000" dirty="0"/>
              <a:t>Derive </a:t>
            </a:r>
            <a:r>
              <a:rPr lang="en-US" sz="2000" dirty="0" smtClean="0"/>
              <a:t>Age (handle few very old subjects)</a:t>
            </a:r>
            <a:endParaRPr lang="en-US" sz="2000" dirty="0"/>
          </a:p>
          <a:p>
            <a:r>
              <a:rPr lang="en-US" sz="2000" dirty="0" smtClean="0"/>
              <a:t>Aggregate Age (manual assessment)</a:t>
            </a:r>
            <a:endParaRPr lang="en-US" sz="2000" dirty="0"/>
          </a:p>
          <a:p>
            <a:r>
              <a:rPr lang="en-US" sz="2000" dirty="0"/>
              <a:t>Review and only redact values with personal </a:t>
            </a:r>
            <a:r>
              <a:rPr lang="en-US" sz="2000" dirty="0" smtClean="0"/>
              <a:t>information (manual)</a:t>
            </a:r>
            <a:endParaRPr lang="en-US" sz="2000" dirty="0"/>
          </a:p>
          <a:p>
            <a:r>
              <a:rPr lang="en-US" sz="2000" dirty="0"/>
              <a:t>Remove </a:t>
            </a:r>
            <a:r>
              <a:rPr lang="en-US" sz="2000" dirty="0" smtClean="0"/>
              <a:t>dataset (always CO, maybe SU and others)</a:t>
            </a:r>
            <a:endParaRPr lang="en-US" sz="2000" dirty="0"/>
          </a:p>
          <a:p>
            <a:endParaRPr lang="en-GB" sz="2000" dirty="0" smtClean="0"/>
          </a:p>
          <a:p>
            <a:r>
              <a:rPr lang="en-GB" sz="2000" dirty="0" smtClean="0"/>
              <a:t>Remove observation (not in standard)</a:t>
            </a:r>
            <a:endParaRPr 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smtClean="0"/>
              <a:t>p. 0</a:t>
            </a:r>
            <a:fld id="{5E425EE3-649D-47AA-A51A-6C53D1975ED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593CA80-8817-42F8-99D2-089EF66E0DD0}" type="datetime3">
              <a:rPr lang="en-US" smtClean="0"/>
              <a:t>4 October 2016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4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De-Identification Standard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SDTM Implementation Guide definitions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excerpt of interesting columns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233613"/>
            <a:ext cx="28670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5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Mapping rules to macros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95288" y="1785939"/>
            <a:ext cx="8353426" cy="4313236"/>
          </a:xfrm>
        </p:spPr>
        <p:txBody>
          <a:bodyPr/>
          <a:lstStyle/>
          <a:p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proc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format;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  value $rules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  'Remove dataset'                                          = '%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di_remove_dsn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  'Derive Age'                                              = '%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di_derive_age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  'Offset'                                                  = '%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di_offset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  'Elevate to continent'                                    = '%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di_continent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  'Recode subject ID'                                       = '%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di_recode_subject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  'Recode ID variable'                                      = '%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di_recode_id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  'Remove'                                                  = '%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di_remove_var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  'Keep'                                                    = '%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di_keep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  'No further de-identification'                            = '%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di_no_further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  'Review and only redact values with personal information' = '%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di_manual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  other                                                     = '';</a:t>
            </a:r>
          </a:p>
          <a:p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6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Prioritize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FCD2-14E8-4619-B799-8E6DCE738207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format;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rules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'%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di_remove_dsn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    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'%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di_derive_age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    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'%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di_offset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        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'%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di_continent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     =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'%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di_recode_subject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=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'%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di_recode_id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     = 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'%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di_remove_var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    = 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'%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di_keep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          = 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'%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di_no_further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    = 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'%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di_manual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        = 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other                = 99;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Metadata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Mapping countries to continents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63674" y="1779592"/>
            <a:ext cx="6737351" cy="4319583"/>
          </a:xfrm>
        </p:spPr>
        <p:txBody>
          <a:bodyPr/>
          <a:lstStyle/>
          <a:p>
            <a:r>
              <a:rPr lang="en-GB" dirty="0" smtClean="0"/>
              <a:t>Obtaining metadata apparently difficult</a:t>
            </a:r>
          </a:p>
          <a:p>
            <a:r>
              <a:rPr lang="en-GB" dirty="0" smtClean="0"/>
              <a:t>SAS maps data always at hand</a:t>
            </a:r>
          </a:p>
          <a:p>
            <a:pPr lvl="1"/>
            <a:r>
              <a:rPr lang="en-GB" dirty="0" err="1"/>
              <a:t>maps.names</a:t>
            </a:r>
            <a:r>
              <a:rPr lang="en-GB" dirty="0" smtClean="0"/>
              <a:t>, </a:t>
            </a:r>
            <a:r>
              <a:rPr lang="en-GB" dirty="0" err="1"/>
              <a:t>maps.metamaps</a:t>
            </a:r>
            <a:endParaRPr lang="en-GB" dirty="0" smtClean="0"/>
          </a:p>
          <a:p>
            <a:r>
              <a:rPr lang="en-GB" dirty="0" smtClean="0"/>
              <a:t>Merge by name and </a:t>
            </a:r>
            <a:r>
              <a:rPr lang="en-GB" dirty="0" err="1" smtClean="0"/>
              <a:t>isoname</a:t>
            </a:r>
            <a:endParaRPr lang="en-GB" dirty="0" smtClean="0"/>
          </a:p>
          <a:p>
            <a:pPr lvl="1"/>
            <a:r>
              <a:rPr lang="en-GB" dirty="0" smtClean="0"/>
              <a:t>Slightly different results. Use both and merge</a:t>
            </a:r>
          </a:p>
          <a:p>
            <a:r>
              <a:rPr lang="en-GB" dirty="0" smtClean="0"/>
              <a:t>Russia and Mexico(?) also in Europe!</a:t>
            </a:r>
          </a:p>
          <a:p>
            <a:pPr lvl="1"/>
            <a:r>
              <a:rPr lang="en-GB" dirty="0" smtClean="0"/>
              <a:t>Data needs to be fixed; duplicates removed</a:t>
            </a:r>
          </a:p>
          <a:p>
            <a:r>
              <a:rPr lang="en-GB" dirty="0" smtClean="0"/>
              <a:t>Once per new SAS version/maps update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7A9FCD2-14E8-4619-B799-8E6DCE738207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9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Study metadata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Strictly SDTM domains and variables</a:t>
            </a:r>
          </a:p>
          <a:p>
            <a:r>
              <a:rPr lang="en-US" dirty="0" smtClean="0"/>
              <a:t>Global variables across domains</a:t>
            </a:r>
          </a:p>
          <a:p>
            <a:pPr lvl="1"/>
            <a:r>
              <a:rPr lang="en-US" dirty="0" smtClean="0"/>
              <a:t>Without -- prefix; USUBJID, VISITNUM</a:t>
            </a:r>
          </a:p>
          <a:p>
            <a:r>
              <a:rPr lang="en-US" dirty="0" smtClean="0"/>
              <a:t>Domain specific variables</a:t>
            </a:r>
          </a:p>
          <a:p>
            <a:pPr lvl="1"/>
            <a:r>
              <a:rPr lang="en-US" dirty="0" smtClean="0"/>
              <a:t>Without -- </a:t>
            </a:r>
            <a:r>
              <a:rPr lang="en-US" dirty="0"/>
              <a:t>prefix; AETERM, EXROUTE</a:t>
            </a:r>
            <a:endParaRPr lang="en-US" dirty="0" smtClean="0"/>
          </a:p>
          <a:p>
            <a:r>
              <a:rPr lang="en-US" dirty="0" smtClean="0"/>
              <a:t>List of domains from study datasets</a:t>
            </a:r>
          </a:p>
          <a:p>
            <a:pPr lvl="1"/>
            <a:r>
              <a:rPr lang="en-US" dirty="0" smtClean="0"/>
              <a:t>Excluding SUPP-- domains</a:t>
            </a:r>
          </a:p>
          <a:p>
            <a:r>
              <a:rPr lang="en-US" dirty="0" smtClean="0"/>
              <a:t>Other variables</a:t>
            </a:r>
          </a:p>
          <a:p>
            <a:pPr lvl="1"/>
            <a:r>
              <a:rPr lang="en-US" dirty="0" smtClean="0"/>
              <a:t>With -- prefix, replaced with domain code</a:t>
            </a:r>
          </a:p>
          <a:p>
            <a:r>
              <a:rPr lang="en-US" dirty="0" smtClean="0"/>
              <a:t>All variables</a:t>
            </a:r>
          </a:p>
          <a:p>
            <a:pPr lvl="1"/>
            <a:r>
              <a:rPr lang="en-US" dirty="0" smtClean="0"/>
              <a:t>Merge and remove duplicates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3F051C-F742-4420-A1C2-947D7FF3064C}" type="datetime3">
              <a:rPr lang="en-US" smtClean="0"/>
              <a:t>4 October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p. 0</a:t>
            </a:r>
            <a:fld id="{5E425EE3-649D-47AA-A51A-6C53D1975ED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1 Blue LEO Pharma">
      <a:dk1>
        <a:srgbClr val="000000"/>
      </a:dk1>
      <a:lt1>
        <a:srgbClr val="FFFFFF"/>
      </a:lt1>
      <a:dk2>
        <a:srgbClr val="0488D1"/>
      </a:dk2>
      <a:lt2>
        <a:srgbClr val="29297E"/>
      </a:lt2>
      <a:accent1>
        <a:srgbClr val="29297E"/>
      </a:accent1>
      <a:accent2>
        <a:srgbClr val="0488D1"/>
      </a:accent2>
      <a:accent3>
        <a:srgbClr val="D6B099"/>
      </a:accent3>
      <a:accent4>
        <a:srgbClr val="404355"/>
      </a:accent4>
      <a:accent5>
        <a:srgbClr val="A9A9CB"/>
      </a:accent5>
      <a:accent6>
        <a:srgbClr val="9BCFED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chemeClr val="accent3"/>
          </a:solidFill>
          <a:prstDash val="solid"/>
          <a:miter lim="800000"/>
          <a:headEnd type="none" w="med" len="med"/>
          <a:tailEnd type="none" w="med" len="med"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  <a:ea typeface="ＭＳ Ｐゴシック" charset="0"/>
            <a:cs typeface="ＭＳ Ｐゴシック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95000"/>
          </a:lnSpc>
          <a:defRPr sz="1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1119</Words>
  <Application>Microsoft Office PowerPoint</Application>
  <PresentationFormat>On-screen Show (4:3)</PresentationFormat>
  <Paragraphs>297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blank</vt:lpstr>
      <vt:lpstr>DH02 Data de-identification made simple</vt:lpstr>
      <vt:lpstr>Introduction</vt:lpstr>
      <vt:lpstr>Introduction</vt:lpstr>
      <vt:lpstr>De-Identification Standard</vt:lpstr>
      <vt:lpstr>De-Identification Standard</vt:lpstr>
      <vt:lpstr>Metadata</vt:lpstr>
      <vt:lpstr>Metadata</vt:lpstr>
      <vt:lpstr>Metadata</vt:lpstr>
      <vt:lpstr>Metadata</vt:lpstr>
      <vt:lpstr>Metadata</vt:lpstr>
      <vt:lpstr>Operations</vt:lpstr>
      <vt:lpstr>Operations macros</vt:lpstr>
      <vt:lpstr>Operations</vt:lpstr>
      <vt:lpstr>Operations</vt:lpstr>
      <vt:lpstr>Operations</vt:lpstr>
      <vt:lpstr>Operations</vt:lpstr>
      <vt:lpstr>Operations</vt:lpstr>
      <vt:lpstr>Operations</vt:lpstr>
      <vt:lpstr>Operations</vt:lpstr>
      <vt:lpstr>Operations</vt:lpstr>
      <vt:lpstr>Operations</vt:lpstr>
      <vt:lpstr>Operations</vt:lpstr>
      <vt:lpstr>Reporting</vt:lpstr>
      <vt:lpstr>Reporting</vt:lpstr>
      <vt:lpstr>Reporting</vt:lpstr>
      <vt:lpstr>Process</vt:lpstr>
      <vt:lpstr>Summary</vt:lpstr>
      <vt:lpstr>Summary</vt:lpstr>
      <vt:lpstr>Questions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2016-04-12T09:02:17Z</dcterms:created>
  <dcterms:modified xsi:type="dcterms:W3CDTF">2016-10-04T16:24:56Z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www.skabelondesign.com</vt:lpwstr>
  </property>
</Properties>
</file>