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17"/>
  </p:notesMasterIdLst>
  <p:handoutMasterIdLst>
    <p:handoutMasterId r:id="rId18"/>
  </p:handoutMasterIdLst>
  <p:sldIdLst>
    <p:sldId id="265" r:id="rId2"/>
    <p:sldId id="313" r:id="rId3"/>
    <p:sldId id="325" r:id="rId4"/>
    <p:sldId id="326" r:id="rId5"/>
    <p:sldId id="314" r:id="rId6"/>
    <p:sldId id="315" r:id="rId7"/>
    <p:sldId id="316" r:id="rId8"/>
    <p:sldId id="317" r:id="rId9"/>
    <p:sldId id="318" r:id="rId10"/>
    <p:sldId id="319" r:id="rId11"/>
    <p:sldId id="320" r:id="rId12"/>
    <p:sldId id="321" r:id="rId13"/>
    <p:sldId id="322" r:id="rId14"/>
    <p:sldId id="323" r:id="rId15"/>
    <p:sldId id="324" r:id="rId16"/>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pitchFamily="34" charset="0"/>
        <a:ea typeface="ＭＳ Ｐゴシック" charset="-128"/>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ＭＳ Ｐゴシック" charset="-128"/>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ＭＳ Ｐゴシック" charset="-128"/>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ＭＳ Ｐゴシック" charset="-128"/>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ＭＳ Ｐゴシック" charset="-128"/>
        <a:cs typeface="+mn-cs"/>
      </a:defRPr>
    </a:lvl5pPr>
    <a:lvl6pPr marL="2286000" algn="l" defTabSz="914400" rtl="0" eaLnBrk="1" latinLnBrk="0" hangingPunct="1">
      <a:defRPr sz="2400" kern="1200">
        <a:solidFill>
          <a:schemeClr val="tx1"/>
        </a:solidFill>
        <a:latin typeface="Arial" pitchFamily="34" charset="0"/>
        <a:ea typeface="ＭＳ Ｐゴシック" charset="-128"/>
        <a:cs typeface="+mn-cs"/>
      </a:defRPr>
    </a:lvl6pPr>
    <a:lvl7pPr marL="2743200" algn="l" defTabSz="914400" rtl="0" eaLnBrk="1" latinLnBrk="0" hangingPunct="1">
      <a:defRPr sz="2400" kern="1200">
        <a:solidFill>
          <a:schemeClr val="tx1"/>
        </a:solidFill>
        <a:latin typeface="Arial" pitchFamily="34" charset="0"/>
        <a:ea typeface="ＭＳ Ｐゴシック" charset="-128"/>
        <a:cs typeface="+mn-cs"/>
      </a:defRPr>
    </a:lvl7pPr>
    <a:lvl8pPr marL="3200400" algn="l" defTabSz="914400" rtl="0" eaLnBrk="1" latinLnBrk="0" hangingPunct="1">
      <a:defRPr sz="2400" kern="1200">
        <a:solidFill>
          <a:schemeClr val="tx1"/>
        </a:solidFill>
        <a:latin typeface="Arial" pitchFamily="34" charset="0"/>
        <a:ea typeface="ＭＳ Ｐゴシック" charset="-128"/>
        <a:cs typeface="+mn-cs"/>
      </a:defRPr>
    </a:lvl8pPr>
    <a:lvl9pPr marL="3657600" algn="l" defTabSz="914400" rtl="0" eaLnBrk="1" latinLnBrk="0" hangingPunct="1">
      <a:defRPr sz="24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4072">
          <p15:clr>
            <a:srgbClr val="A4A3A4"/>
          </p15:clr>
        </p15:guide>
        <p15:guide id="2" orient="horz" pos="1159">
          <p15:clr>
            <a:srgbClr val="A4A3A4"/>
          </p15:clr>
        </p15:guide>
        <p15:guide id="3" orient="horz" pos="250">
          <p15:clr>
            <a:srgbClr val="A4A3A4"/>
          </p15:clr>
        </p15:guide>
        <p15:guide id="4" orient="horz" pos="578">
          <p15:clr>
            <a:srgbClr val="A4A3A4"/>
          </p15:clr>
        </p15:guide>
        <p15:guide id="5" orient="horz" pos="3900">
          <p15:clr>
            <a:srgbClr val="A4A3A4"/>
          </p15:clr>
        </p15:guide>
        <p15:guide id="6" orient="horz" pos="3801">
          <p15:clr>
            <a:srgbClr val="A4A3A4"/>
          </p15:clr>
        </p15:guide>
        <p15:guide id="7" orient="horz" pos="3842">
          <p15:clr>
            <a:srgbClr val="A4A3A4"/>
          </p15:clr>
        </p15:guide>
        <p15:guide id="8" orient="horz" pos="1125">
          <p15:clr>
            <a:srgbClr val="A4A3A4"/>
          </p15:clr>
        </p15:guide>
        <p15:guide id="9" pos="249">
          <p15:clr>
            <a:srgbClr val="A4A3A4"/>
          </p15:clr>
        </p15:guide>
        <p15:guide id="10" pos="819">
          <p15:clr>
            <a:srgbClr val="A4A3A4"/>
          </p15:clr>
        </p15:guide>
        <p15:guide id="11" pos="922">
          <p15:clr>
            <a:srgbClr val="A4A3A4"/>
          </p15:clr>
        </p15:guide>
        <p15:guide id="12" pos="4945">
          <p15:clr>
            <a:srgbClr val="A4A3A4"/>
          </p15:clr>
        </p15:guide>
        <p15:guide id="13" pos="4843">
          <p15:clr>
            <a:srgbClr val="A4A3A4"/>
          </p15:clr>
        </p15:guide>
        <p15:guide id="14" pos="5511">
          <p15:clr>
            <a:srgbClr val="A4A3A4"/>
          </p15:clr>
        </p15:guide>
        <p15:guide id="15" pos="4275">
          <p15:clr>
            <a:srgbClr val="A4A3A4"/>
          </p15:clr>
        </p15:guide>
        <p15:guide id="16" pos="4172">
          <p15:clr>
            <a:srgbClr val="A4A3A4"/>
          </p15:clr>
        </p15:guide>
        <p15:guide id="17" pos="4613">
          <p15:clr>
            <a:srgbClr val="A4A3A4"/>
          </p15:clr>
        </p15:guide>
      </p15:sldGuideLst>
    </p:ext>
    <p:ext uri="{2D200454-40CA-4A62-9FC3-DE9A4176ACB9}">
      <p15:notesGuideLst xmlns:p15="http://schemas.microsoft.com/office/powerpoint/2012/main">
        <p15:guide id="1" orient="horz" pos="292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0C4B3"/>
    <a:srgbClr val="999BA4"/>
    <a:srgbClr val="CCCDD2"/>
    <a:srgbClr val="E97D00"/>
    <a:srgbClr val="B20056"/>
    <a:srgbClr val="E099BB"/>
    <a:srgbClr val="0488D1"/>
    <a:srgbClr val="9BCFED"/>
    <a:srgbClr val="29297E"/>
    <a:srgbClr val="A9A9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104" d="100"/>
          <a:sy n="104" d="100"/>
        </p:scale>
        <p:origin x="1254" y="114"/>
      </p:cViewPr>
      <p:guideLst>
        <p:guide orient="horz" pos="4072"/>
        <p:guide orient="horz" pos="1159"/>
        <p:guide orient="horz" pos="250"/>
        <p:guide orient="horz" pos="578"/>
        <p:guide orient="horz" pos="3900"/>
        <p:guide orient="horz" pos="3801"/>
        <p:guide orient="horz" pos="3842"/>
        <p:guide orient="horz" pos="1125"/>
        <p:guide pos="249"/>
        <p:guide pos="819"/>
        <p:guide pos="922"/>
        <p:guide pos="4945"/>
        <p:guide pos="4843"/>
        <p:guide pos="5511"/>
        <p:guide pos="4275"/>
        <p:guide pos="4172"/>
        <p:guide pos="46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70"/>
    </p:cViewPr>
  </p:sorterViewPr>
  <p:notesViewPr>
    <p:cSldViewPr snapToGrid="0" snapToObjects="1" showGuides="1">
      <p:cViewPr varScale="1">
        <p:scale>
          <a:sx n="84" d="100"/>
          <a:sy n="84" d="100"/>
        </p:scale>
        <p:origin x="-3168" y="-84"/>
      </p:cViewPr>
      <p:guideLst>
        <p:guide orient="horz" pos="292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2354" name="Rectangle 2"/>
          <p:cNvSpPr>
            <a:spLocks noGrp="1" noChangeArrowheads="1"/>
          </p:cNvSpPr>
          <p:nvPr>
            <p:ph type="hdr" sz="quarter"/>
          </p:nvPr>
        </p:nvSpPr>
        <p:spPr bwMode="auto">
          <a:xfrm>
            <a:off x="0" y="0"/>
            <a:ext cx="303847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3171" tIns="46586" rIns="93171" bIns="46586" numCol="1" anchor="t" anchorCtr="0" compatLnSpc="1">
            <a:prstTxWarp prst="textNoShape">
              <a:avLst/>
            </a:prstTxWarp>
          </a:bodyPr>
          <a:lstStyle>
            <a:lvl1pPr algn="l" defTabSz="931863">
              <a:defRPr sz="1200">
                <a:latin typeface="ITC Franklin Gothic Demi" charset="0"/>
                <a:ea typeface="ＭＳ Ｐゴシック" charset="0"/>
                <a:cs typeface="ＭＳ Ｐゴシック" charset="0"/>
              </a:defRPr>
            </a:lvl1pPr>
          </a:lstStyle>
          <a:p>
            <a:pPr>
              <a:defRPr/>
            </a:pPr>
            <a:endParaRPr lang="en-US"/>
          </a:p>
        </p:txBody>
      </p:sp>
      <p:sp>
        <p:nvSpPr>
          <p:cNvPr id="612355" name="Rectangle 3"/>
          <p:cNvSpPr>
            <a:spLocks noGrp="1" noChangeArrowheads="1"/>
          </p:cNvSpPr>
          <p:nvPr>
            <p:ph type="dt" sz="quarter" idx="1"/>
          </p:nvPr>
        </p:nvSpPr>
        <p:spPr bwMode="auto">
          <a:xfrm>
            <a:off x="3971925" y="0"/>
            <a:ext cx="303847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3171" tIns="46586" rIns="93171" bIns="46586" numCol="1" anchor="t" anchorCtr="0" compatLnSpc="1">
            <a:prstTxWarp prst="textNoShape">
              <a:avLst/>
            </a:prstTxWarp>
          </a:bodyPr>
          <a:lstStyle>
            <a:lvl1pPr algn="r" defTabSz="931863">
              <a:defRPr sz="1200">
                <a:latin typeface="ITC Franklin Gothic Demi" charset="0"/>
                <a:ea typeface="ＭＳ Ｐゴシック" charset="0"/>
                <a:cs typeface="ＭＳ Ｐゴシック" charset="0"/>
              </a:defRPr>
            </a:lvl1pPr>
          </a:lstStyle>
          <a:p>
            <a:pPr>
              <a:defRPr/>
            </a:pPr>
            <a:endParaRPr lang="en-US"/>
          </a:p>
        </p:txBody>
      </p:sp>
      <p:sp>
        <p:nvSpPr>
          <p:cNvPr id="612356" name="Rectangle 4"/>
          <p:cNvSpPr>
            <a:spLocks noGrp="1" noChangeArrowheads="1"/>
          </p:cNvSpPr>
          <p:nvPr>
            <p:ph type="ftr" sz="quarter" idx="2"/>
          </p:nvPr>
        </p:nvSpPr>
        <p:spPr bwMode="auto">
          <a:xfrm>
            <a:off x="0" y="8832850"/>
            <a:ext cx="303847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3171" tIns="46586" rIns="93171" bIns="46586" numCol="1" anchor="b" anchorCtr="0" compatLnSpc="1">
            <a:prstTxWarp prst="textNoShape">
              <a:avLst/>
            </a:prstTxWarp>
          </a:bodyPr>
          <a:lstStyle>
            <a:lvl1pPr algn="l" defTabSz="931863">
              <a:defRPr sz="1200">
                <a:latin typeface="ITC Franklin Gothic Demi" charset="0"/>
                <a:ea typeface="ＭＳ Ｐゴシック" charset="0"/>
                <a:cs typeface="ＭＳ Ｐゴシック" charset="0"/>
              </a:defRPr>
            </a:lvl1pPr>
          </a:lstStyle>
          <a:p>
            <a:pPr>
              <a:defRPr/>
            </a:pPr>
            <a:endParaRPr lang="en-US"/>
          </a:p>
        </p:txBody>
      </p:sp>
      <p:sp>
        <p:nvSpPr>
          <p:cNvPr id="612357" name="Rectangle 5"/>
          <p:cNvSpPr>
            <a:spLocks noGrp="1" noChangeArrowheads="1"/>
          </p:cNvSpPr>
          <p:nvPr>
            <p:ph type="sldNum" sz="quarter" idx="3"/>
          </p:nvPr>
        </p:nvSpPr>
        <p:spPr bwMode="auto">
          <a:xfrm>
            <a:off x="3971925" y="8832850"/>
            <a:ext cx="303847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3171" tIns="46586" rIns="93171" bIns="46586" numCol="1" anchor="b" anchorCtr="0" compatLnSpc="1">
            <a:prstTxWarp prst="textNoShape">
              <a:avLst/>
            </a:prstTxWarp>
          </a:bodyPr>
          <a:lstStyle>
            <a:lvl1pPr algn="r" defTabSz="931863">
              <a:defRPr sz="1200">
                <a:latin typeface="ITC Franklin Gothic Demi" charset="0"/>
              </a:defRPr>
            </a:lvl1pPr>
          </a:lstStyle>
          <a:p>
            <a:fld id="{64FAE028-FECB-458E-B272-90C39CE40795}" type="slidenum">
              <a:rPr lang="en-US"/>
              <a:pPr/>
              <a:t>‹#›</a:t>
            </a:fld>
            <a:endParaRPr lang="en-US"/>
          </a:p>
        </p:txBody>
      </p:sp>
    </p:spTree>
    <p:extLst>
      <p:ext uri="{BB962C8B-B14F-4D97-AF65-F5344CB8AC3E}">
        <p14:creationId xmlns:p14="http://schemas.microsoft.com/office/powerpoint/2010/main" val="36425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3171" tIns="46586" rIns="93171" bIns="46586" numCol="1" anchor="t" anchorCtr="0" compatLnSpc="1">
            <a:prstTxWarp prst="textNoShape">
              <a:avLst/>
            </a:prstTxWarp>
          </a:bodyPr>
          <a:lstStyle>
            <a:lvl1pPr algn="l" defTabSz="931863">
              <a:defRPr sz="1200">
                <a:latin typeface="Arial" charset="0"/>
                <a:ea typeface="ＭＳ Ｐゴシック" charset="0"/>
                <a:cs typeface="ＭＳ Ｐゴシック" charset="0"/>
              </a:defRPr>
            </a:lvl1pPr>
          </a:lstStyle>
          <a:p>
            <a:pPr>
              <a:defRPr/>
            </a:pPr>
            <a:endParaRPr lang="en-US"/>
          </a:p>
        </p:txBody>
      </p:sp>
      <p:sp>
        <p:nvSpPr>
          <p:cNvPr id="5123" name="Rectangle 3"/>
          <p:cNvSpPr>
            <a:spLocks noGrp="1" noChangeArrowheads="1"/>
          </p:cNvSpPr>
          <p:nvPr>
            <p:ph type="dt" idx="1"/>
          </p:nvPr>
        </p:nvSpPr>
        <p:spPr bwMode="auto">
          <a:xfrm>
            <a:off x="3971925" y="0"/>
            <a:ext cx="303847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3171" tIns="46586" rIns="93171" bIns="46586" numCol="1" anchor="t" anchorCtr="0" compatLnSpc="1">
            <a:prstTxWarp prst="textNoShape">
              <a:avLst/>
            </a:prstTxWarp>
          </a:bodyPr>
          <a:lstStyle>
            <a:lvl1pPr algn="r" defTabSz="931863">
              <a:defRPr sz="1200">
                <a:latin typeface="Arial" charset="0"/>
                <a:ea typeface="ＭＳ Ｐゴシック" charset="0"/>
                <a:cs typeface="ＭＳ Ｐゴシック"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82688" y="698500"/>
            <a:ext cx="4646612" cy="34845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33450" y="4416425"/>
            <a:ext cx="5143500"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3171" tIns="46586" rIns="93171"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2850"/>
            <a:ext cx="303847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3171" tIns="46586" rIns="93171" bIns="46586" numCol="1" anchor="b" anchorCtr="0" compatLnSpc="1">
            <a:prstTxWarp prst="textNoShape">
              <a:avLst/>
            </a:prstTxWarp>
          </a:bodyPr>
          <a:lstStyle>
            <a:lvl1pPr algn="l" defTabSz="931863">
              <a:defRPr sz="1200">
                <a:latin typeface="Arial" charset="0"/>
                <a:ea typeface="ＭＳ Ｐゴシック" charset="0"/>
                <a:cs typeface="ＭＳ Ｐゴシック" charset="0"/>
              </a:defRPr>
            </a:lvl1pPr>
          </a:lstStyle>
          <a:p>
            <a:pPr>
              <a:defRPr/>
            </a:pPr>
            <a:endParaRPr lang="en-US"/>
          </a:p>
        </p:txBody>
      </p:sp>
      <p:sp>
        <p:nvSpPr>
          <p:cNvPr id="5127" name="Rectangle 7"/>
          <p:cNvSpPr>
            <a:spLocks noGrp="1" noChangeArrowheads="1"/>
          </p:cNvSpPr>
          <p:nvPr>
            <p:ph type="sldNum" sz="quarter" idx="5"/>
          </p:nvPr>
        </p:nvSpPr>
        <p:spPr bwMode="auto">
          <a:xfrm>
            <a:off x="3971925" y="8832850"/>
            <a:ext cx="303847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3171" tIns="46586" rIns="93171" bIns="46586" numCol="1" anchor="b" anchorCtr="0" compatLnSpc="1">
            <a:prstTxWarp prst="textNoShape">
              <a:avLst/>
            </a:prstTxWarp>
          </a:bodyPr>
          <a:lstStyle>
            <a:lvl1pPr algn="r" defTabSz="931863">
              <a:defRPr sz="1200"/>
            </a:lvl1pPr>
          </a:lstStyle>
          <a:p>
            <a:fld id="{9922953C-3AF1-4E7B-BDEC-AC5BFE10A345}" type="slidenum">
              <a:rPr lang="en-US"/>
              <a:pPr/>
              <a:t>‹#›</a:t>
            </a:fld>
            <a:endParaRPr lang="en-US"/>
          </a:p>
        </p:txBody>
      </p:sp>
    </p:spTree>
    <p:extLst>
      <p:ext uri="{BB962C8B-B14F-4D97-AF65-F5344CB8AC3E}">
        <p14:creationId xmlns:p14="http://schemas.microsoft.com/office/powerpoint/2010/main" val="18748443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922953C-3AF1-4E7B-BDEC-AC5BFE10A345}" type="slidenum">
              <a:rPr lang="en-GB" smtClean="0"/>
              <a:pPr/>
              <a:t>1</a:t>
            </a:fld>
            <a:endParaRPr lang="en-GB"/>
          </a:p>
        </p:txBody>
      </p:sp>
    </p:spTree>
    <p:extLst>
      <p:ext uri="{BB962C8B-B14F-4D97-AF65-F5344CB8AC3E}">
        <p14:creationId xmlns:p14="http://schemas.microsoft.com/office/powerpoint/2010/main" val="746755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953C-3AF1-4E7B-BDEC-AC5BFE10A345}" type="slidenum">
              <a:rPr lang="en-US" smtClean="0"/>
              <a:pPr/>
              <a:t>10</a:t>
            </a:fld>
            <a:endParaRPr lang="en-US"/>
          </a:p>
        </p:txBody>
      </p:sp>
    </p:spTree>
    <p:extLst>
      <p:ext uri="{BB962C8B-B14F-4D97-AF65-F5344CB8AC3E}">
        <p14:creationId xmlns:p14="http://schemas.microsoft.com/office/powerpoint/2010/main" val="983684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953C-3AF1-4E7B-BDEC-AC5BFE10A345}" type="slidenum">
              <a:rPr lang="en-US" smtClean="0"/>
              <a:pPr/>
              <a:t>11</a:t>
            </a:fld>
            <a:endParaRPr lang="en-US"/>
          </a:p>
        </p:txBody>
      </p:sp>
    </p:spTree>
    <p:extLst>
      <p:ext uri="{BB962C8B-B14F-4D97-AF65-F5344CB8AC3E}">
        <p14:creationId xmlns:p14="http://schemas.microsoft.com/office/powerpoint/2010/main" val="2812591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953C-3AF1-4E7B-BDEC-AC5BFE10A345}" type="slidenum">
              <a:rPr lang="en-US" smtClean="0"/>
              <a:pPr/>
              <a:t>12</a:t>
            </a:fld>
            <a:endParaRPr lang="en-US"/>
          </a:p>
        </p:txBody>
      </p:sp>
    </p:spTree>
    <p:extLst>
      <p:ext uri="{BB962C8B-B14F-4D97-AF65-F5344CB8AC3E}">
        <p14:creationId xmlns:p14="http://schemas.microsoft.com/office/powerpoint/2010/main" val="2841005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953C-3AF1-4E7B-BDEC-AC5BFE10A345}" type="slidenum">
              <a:rPr lang="en-US" smtClean="0"/>
              <a:pPr/>
              <a:t>13</a:t>
            </a:fld>
            <a:endParaRPr lang="en-US"/>
          </a:p>
        </p:txBody>
      </p:sp>
    </p:spTree>
    <p:extLst>
      <p:ext uri="{BB962C8B-B14F-4D97-AF65-F5344CB8AC3E}">
        <p14:creationId xmlns:p14="http://schemas.microsoft.com/office/powerpoint/2010/main" val="3707354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953C-3AF1-4E7B-BDEC-AC5BFE10A345}" type="slidenum">
              <a:rPr lang="en-US" smtClean="0"/>
              <a:pPr/>
              <a:t>14</a:t>
            </a:fld>
            <a:endParaRPr lang="en-US"/>
          </a:p>
        </p:txBody>
      </p:sp>
    </p:spTree>
    <p:extLst>
      <p:ext uri="{BB962C8B-B14F-4D97-AF65-F5344CB8AC3E}">
        <p14:creationId xmlns:p14="http://schemas.microsoft.com/office/powerpoint/2010/main" val="893810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953C-3AF1-4E7B-BDEC-AC5BFE10A345}" type="slidenum">
              <a:rPr lang="en-US" smtClean="0"/>
              <a:pPr/>
              <a:t>15</a:t>
            </a:fld>
            <a:endParaRPr lang="en-US"/>
          </a:p>
        </p:txBody>
      </p:sp>
    </p:spTree>
    <p:extLst>
      <p:ext uri="{BB962C8B-B14F-4D97-AF65-F5344CB8AC3E}">
        <p14:creationId xmlns:p14="http://schemas.microsoft.com/office/powerpoint/2010/main" val="3815402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953C-3AF1-4E7B-BDEC-AC5BFE10A345}" type="slidenum">
              <a:rPr lang="en-US" smtClean="0"/>
              <a:pPr/>
              <a:t>2</a:t>
            </a:fld>
            <a:endParaRPr lang="en-US"/>
          </a:p>
        </p:txBody>
      </p:sp>
    </p:spTree>
    <p:extLst>
      <p:ext uri="{BB962C8B-B14F-4D97-AF65-F5344CB8AC3E}">
        <p14:creationId xmlns:p14="http://schemas.microsoft.com/office/powerpoint/2010/main" val="414503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922953C-3AF1-4E7B-BDEC-AC5BFE10A345}" type="slidenum">
              <a:rPr lang="en-GB" smtClean="0"/>
              <a:pPr/>
              <a:t>3</a:t>
            </a:fld>
            <a:endParaRPr lang="en-GB"/>
          </a:p>
        </p:txBody>
      </p:sp>
    </p:spTree>
    <p:extLst>
      <p:ext uri="{BB962C8B-B14F-4D97-AF65-F5344CB8AC3E}">
        <p14:creationId xmlns:p14="http://schemas.microsoft.com/office/powerpoint/2010/main" val="414503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922953C-3AF1-4E7B-BDEC-AC5BFE10A345}" type="slidenum">
              <a:rPr lang="en-GB" smtClean="0"/>
              <a:pPr/>
              <a:t>4</a:t>
            </a:fld>
            <a:endParaRPr lang="en-GB"/>
          </a:p>
        </p:txBody>
      </p:sp>
    </p:spTree>
    <p:extLst>
      <p:ext uri="{BB962C8B-B14F-4D97-AF65-F5344CB8AC3E}">
        <p14:creationId xmlns:p14="http://schemas.microsoft.com/office/powerpoint/2010/main" val="1781048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953C-3AF1-4E7B-BDEC-AC5BFE10A345}" type="slidenum">
              <a:rPr lang="en-US" smtClean="0"/>
              <a:pPr/>
              <a:t>5</a:t>
            </a:fld>
            <a:endParaRPr lang="en-US"/>
          </a:p>
        </p:txBody>
      </p:sp>
    </p:spTree>
    <p:extLst>
      <p:ext uri="{BB962C8B-B14F-4D97-AF65-F5344CB8AC3E}">
        <p14:creationId xmlns:p14="http://schemas.microsoft.com/office/powerpoint/2010/main" val="383448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953C-3AF1-4E7B-BDEC-AC5BFE10A345}" type="slidenum">
              <a:rPr lang="en-US" smtClean="0"/>
              <a:pPr/>
              <a:t>6</a:t>
            </a:fld>
            <a:endParaRPr lang="en-US"/>
          </a:p>
        </p:txBody>
      </p:sp>
    </p:spTree>
    <p:extLst>
      <p:ext uri="{BB962C8B-B14F-4D97-AF65-F5344CB8AC3E}">
        <p14:creationId xmlns:p14="http://schemas.microsoft.com/office/powerpoint/2010/main" val="1814381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953C-3AF1-4E7B-BDEC-AC5BFE10A345}" type="slidenum">
              <a:rPr lang="en-US" smtClean="0"/>
              <a:pPr/>
              <a:t>7</a:t>
            </a:fld>
            <a:endParaRPr lang="en-US"/>
          </a:p>
        </p:txBody>
      </p:sp>
    </p:spTree>
    <p:extLst>
      <p:ext uri="{BB962C8B-B14F-4D97-AF65-F5344CB8AC3E}">
        <p14:creationId xmlns:p14="http://schemas.microsoft.com/office/powerpoint/2010/main" val="389408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953C-3AF1-4E7B-BDEC-AC5BFE10A345}" type="slidenum">
              <a:rPr lang="en-US" smtClean="0"/>
              <a:pPr/>
              <a:t>8</a:t>
            </a:fld>
            <a:endParaRPr lang="en-US"/>
          </a:p>
        </p:txBody>
      </p:sp>
    </p:spTree>
    <p:extLst>
      <p:ext uri="{BB962C8B-B14F-4D97-AF65-F5344CB8AC3E}">
        <p14:creationId xmlns:p14="http://schemas.microsoft.com/office/powerpoint/2010/main" val="37171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953C-3AF1-4E7B-BDEC-AC5BFE10A345}" type="slidenum">
              <a:rPr lang="en-US" smtClean="0"/>
              <a:pPr/>
              <a:t>9</a:t>
            </a:fld>
            <a:endParaRPr lang="en-US"/>
          </a:p>
        </p:txBody>
      </p:sp>
    </p:spTree>
    <p:extLst>
      <p:ext uri="{BB962C8B-B14F-4D97-AF65-F5344CB8AC3E}">
        <p14:creationId xmlns:p14="http://schemas.microsoft.com/office/powerpoint/2010/main" val="1924728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tex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585" y="1126800"/>
            <a:ext cx="1203810" cy="720000"/>
          </a:xfrm>
          <a:prstGeom prst="rect">
            <a:avLst/>
          </a:prstGeom>
        </p:spPr>
      </p:pic>
      <p:sp>
        <p:nvSpPr>
          <p:cNvPr id="16" name="Rectangle 15"/>
          <p:cNvSpPr/>
          <p:nvPr userDrawn="1"/>
        </p:nvSpPr>
        <p:spPr bwMode="auto">
          <a:xfrm>
            <a:off x="395288" y="5581830"/>
            <a:ext cx="6933600" cy="111600"/>
          </a:xfrm>
          <a:prstGeom prst="rect">
            <a:avLst/>
          </a:prstGeom>
          <a:solidFill>
            <a:schemeClr val="accent3"/>
          </a:solidFill>
          <a:ln w="9525" cap="flat" cmpd="sng" algn="ctr">
            <a:no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a typeface="ＭＳ Ｐゴシック" charset="0"/>
              <a:cs typeface="ＭＳ Ｐゴシック" charset="0"/>
            </a:endParaRPr>
          </a:p>
        </p:txBody>
      </p:sp>
      <p:sp>
        <p:nvSpPr>
          <p:cNvPr id="6" name="Rectangle 5"/>
          <p:cNvSpPr/>
          <p:nvPr userDrawn="1"/>
        </p:nvSpPr>
        <p:spPr bwMode="auto">
          <a:xfrm>
            <a:off x="395288" y="1839600"/>
            <a:ext cx="6933600" cy="111600"/>
          </a:xfrm>
          <a:prstGeom prst="rect">
            <a:avLst/>
          </a:prstGeom>
          <a:solidFill>
            <a:schemeClr val="accent3"/>
          </a:solidFill>
          <a:ln w="9525" cap="flat" cmpd="sng" algn="ctr">
            <a:no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a typeface="ＭＳ Ｐゴシック" charset="0"/>
              <a:cs typeface="ＭＳ Ｐゴシック" charset="0"/>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5288" y="5735158"/>
            <a:ext cx="802800" cy="276467"/>
          </a:xfrm>
          <a:prstGeom prst="rect">
            <a:avLst/>
          </a:prstGeom>
        </p:spPr>
      </p:pic>
      <p:sp>
        <p:nvSpPr>
          <p:cNvPr id="892967" name="Title 1"/>
          <p:cNvSpPr>
            <a:spLocks noGrp="1" noChangeArrowheads="1"/>
          </p:cNvSpPr>
          <p:nvPr>
            <p:ph type="ctrTitle" sz="quarter"/>
          </p:nvPr>
        </p:nvSpPr>
        <p:spPr>
          <a:xfrm>
            <a:off x="0" y="1839599"/>
            <a:ext cx="9144000" cy="2818125"/>
          </a:xfrm>
          <a:noFill/>
        </p:spPr>
        <p:txBody>
          <a:bodyPr lIns="396000" tIns="309600" rIns="1800000" bIns="0">
            <a:noAutofit/>
          </a:bodyPr>
          <a:lstStyle>
            <a:lvl1pPr algn="l">
              <a:lnSpc>
                <a:spcPct val="86000"/>
              </a:lnSpc>
              <a:defRPr sz="5400" b="0">
                <a:solidFill>
                  <a:schemeClr val="tx1"/>
                </a:solidFill>
                <a:latin typeface="Georgia" pitchFamily="18" charset="0"/>
              </a:defRPr>
            </a:lvl1pPr>
          </a:lstStyle>
          <a:p>
            <a:pPr lvl="0"/>
            <a:r>
              <a:rPr lang="en-US" noProof="0"/>
              <a:t>Click to edit Master title style</a:t>
            </a:r>
            <a:endParaRPr lang="en-GB" noProof="0" dirty="0"/>
          </a:p>
        </p:txBody>
      </p:sp>
      <p:sp>
        <p:nvSpPr>
          <p:cNvPr id="8" name="AutoShape 4"/>
          <p:cNvSpPr>
            <a:spLocks/>
          </p:cNvSpPr>
          <p:nvPr userDrawn="1"/>
        </p:nvSpPr>
        <p:spPr bwMode="gray">
          <a:xfrm>
            <a:off x="-1810870" y="0"/>
            <a:ext cx="1672758" cy="1938992"/>
          </a:xfrm>
          <a:prstGeom prst="rect">
            <a:avLst/>
          </a:prstGeom>
          <a:noFill/>
          <a:ln w="12700" algn="ctr">
            <a:noFill/>
            <a:miter lim="800000"/>
            <a:headEnd/>
            <a:tailEnd/>
          </a:ln>
          <a:effectLst/>
        </p:spPr>
        <p:txBody>
          <a:bodyPr wrap="square" lIns="0" tIns="0" rIns="0" bIns="0">
            <a:spAutoFit/>
          </a:bodyPr>
          <a:lstStyle/>
          <a:p>
            <a:pPr algn="r" eaLnBrk="1" hangingPunct="1">
              <a:spcBef>
                <a:spcPct val="50000"/>
              </a:spcBef>
            </a:pPr>
            <a:r>
              <a:rPr lang="en-US" sz="900" b="1" dirty="0">
                <a:solidFill>
                  <a:schemeClr val="tx1">
                    <a:lumMod val="65000"/>
                    <a:lumOff val="35000"/>
                  </a:schemeClr>
                </a:solidFill>
                <a:cs typeface="Arial" pitchFamily="34" charset="0"/>
              </a:rPr>
              <a:t>Change/Insert Date &amp; Location via &gt;Insert &gt;Header &amp; Footer </a:t>
            </a:r>
            <a:br>
              <a:rPr lang="en-US" sz="900" b="1"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1. Check in Date &amp; Time </a:t>
            </a:r>
            <a:br>
              <a:rPr lang="en-US" sz="900"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2. Type under &gt;Fixed</a:t>
            </a:r>
            <a:br>
              <a:rPr lang="en-US" sz="900"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3. Check in Footer </a:t>
            </a:r>
            <a:br>
              <a:rPr lang="en-US" sz="900"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4. Fill in field</a:t>
            </a:r>
            <a:br>
              <a:rPr lang="en-US" sz="900"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5. Click Apply to All</a:t>
            </a:r>
            <a:endParaRPr lang="en-GB" sz="900" b="1" noProof="1">
              <a:solidFill>
                <a:schemeClr val="tx1">
                  <a:lumMod val="65000"/>
                  <a:lumOff val="35000"/>
                </a:schemeClr>
              </a:solidFill>
              <a:latin typeface="+mn-lt"/>
              <a:cs typeface="Arial" pitchFamily="34" charset="0"/>
            </a:endParaRPr>
          </a:p>
          <a:p>
            <a:pPr algn="r">
              <a:spcBef>
                <a:spcPts val="0"/>
              </a:spcBef>
              <a:defRPr/>
            </a:pPr>
            <a:endParaRPr lang="en-GB" sz="900" b="1" noProof="1">
              <a:solidFill>
                <a:schemeClr val="tx1">
                  <a:lumMod val="65000"/>
                  <a:lumOff val="35000"/>
                </a:schemeClr>
              </a:solidFill>
              <a:latin typeface="+mn-lt"/>
              <a:cs typeface="Arial" pitchFamily="34" charset="0"/>
            </a:endParaRPr>
          </a:p>
          <a:p>
            <a:pPr algn="r">
              <a:spcBef>
                <a:spcPts val="0"/>
              </a:spcBef>
              <a:defRPr/>
            </a:pPr>
            <a:r>
              <a:rPr lang="en-GB" sz="900" b="1" noProof="1">
                <a:solidFill>
                  <a:schemeClr val="tx1">
                    <a:lumMod val="65000"/>
                    <a:lumOff val="35000"/>
                  </a:schemeClr>
                </a:solidFill>
                <a:latin typeface="+mn-lt"/>
                <a:cs typeface="Arial" pitchFamily="34" charset="0"/>
              </a:rPr>
              <a:t>To view drawing guides</a:t>
            </a:r>
          </a:p>
          <a:p>
            <a:pPr marL="180975" indent="-180975" algn="r">
              <a:spcBef>
                <a:spcPts val="0"/>
              </a:spcBef>
              <a:buFont typeface="+mj-lt"/>
              <a:buAutoNum type="arabicPeriod"/>
              <a:defRPr/>
            </a:pPr>
            <a:r>
              <a:rPr lang="en-GB" sz="900" noProof="1">
                <a:solidFill>
                  <a:schemeClr val="tx1">
                    <a:lumMod val="65000"/>
                    <a:lumOff val="35000"/>
                  </a:schemeClr>
                </a:solidFill>
                <a:latin typeface="+mn-lt"/>
                <a:cs typeface="Arial" pitchFamily="34" charset="0"/>
              </a:rPr>
              <a:t>Right-click outside slide and select ’Grid and Guides...’</a:t>
            </a:r>
          </a:p>
          <a:p>
            <a:pPr marL="180975" indent="-180975" algn="r">
              <a:spcBef>
                <a:spcPts val="0"/>
              </a:spcBef>
              <a:buFont typeface="+mj-lt"/>
              <a:buAutoNum type="arabicPeriod"/>
              <a:defRPr/>
            </a:pPr>
            <a:r>
              <a:rPr lang="en-GB" sz="900" noProof="1">
                <a:solidFill>
                  <a:schemeClr val="tx1">
                    <a:lumMod val="65000"/>
                    <a:lumOff val="35000"/>
                  </a:schemeClr>
                </a:solidFill>
                <a:latin typeface="+mn-lt"/>
                <a:cs typeface="Arial" pitchFamily="34" charset="0"/>
              </a:rPr>
              <a:t>Check ’Display drawing guides on screen’</a:t>
            </a:r>
          </a:p>
          <a:p>
            <a:pPr marL="180975" indent="-180975" algn="r">
              <a:spcBef>
                <a:spcPts val="0"/>
              </a:spcBef>
              <a:buFont typeface="+mj-lt"/>
              <a:buAutoNum type="arabicPeriod"/>
              <a:defRPr/>
            </a:pPr>
            <a:r>
              <a:rPr lang="en-GB" sz="900" noProof="1">
                <a:solidFill>
                  <a:schemeClr val="tx1">
                    <a:lumMod val="65000"/>
                    <a:lumOff val="35000"/>
                  </a:schemeClr>
                </a:solidFill>
                <a:latin typeface="+mn-lt"/>
                <a:cs typeface="Arial" pitchFamily="34" charset="0"/>
              </a:rPr>
              <a:t>Select ’OK’</a:t>
            </a:r>
          </a:p>
        </p:txBody>
      </p:sp>
      <p:sp>
        <p:nvSpPr>
          <p:cNvPr id="7" name="Date Placeholder 6"/>
          <p:cNvSpPr>
            <a:spLocks noGrp="1"/>
          </p:cNvSpPr>
          <p:nvPr>
            <p:ph type="dt" sz="half" idx="21"/>
          </p:nvPr>
        </p:nvSpPr>
        <p:spPr/>
        <p:txBody>
          <a:bodyPr/>
          <a:lstStyle/>
          <a:p>
            <a:fld id="{9D6738A5-B930-4A70-A334-5B63026C0B44}" type="datetime3">
              <a:rPr lang="en-US" smtClean="0"/>
              <a:t>7 November 2017</a:t>
            </a:fld>
            <a:endParaRPr lang="en-GB" dirty="0"/>
          </a:p>
        </p:txBody>
      </p:sp>
      <p:sp>
        <p:nvSpPr>
          <p:cNvPr id="9" name="Footer Placeholder 8"/>
          <p:cNvSpPr>
            <a:spLocks noGrp="1"/>
          </p:cNvSpPr>
          <p:nvPr>
            <p:ph type="ftr" sz="quarter" idx="22"/>
          </p:nvPr>
        </p:nvSpPr>
        <p:spPr/>
        <p:txBody>
          <a:bodyPr/>
          <a:lstStyle/>
          <a:p>
            <a:endParaRPr lang="en-GB" dirty="0"/>
          </a:p>
        </p:txBody>
      </p:sp>
      <p:sp>
        <p:nvSpPr>
          <p:cNvPr id="12" name="Slide Number Placeholder 11"/>
          <p:cNvSpPr>
            <a:spLocks noGrp="1"/>
          </p:cNvSpPr>
          <p:nvPr>
            <p:ph type="sldNum" sz="quarter" idx="23"/>
          </p:nvPr>
        </p:nvSpPr>
        <p:spPr/>
        <p:txBody>
          <a:bodyPr/>
          <a:lstStyle/>
          <a:p>
            <a:r>
              <a:rPr lang="en-GB"/>
              <a:t>p. 0</a:t>
            </a:r>
            <a:fld id="{5E425EE3-649D-47AA-A51A-6C53D1975ED0}" type="slidenum">
              <a:rPr lang="en-GB" smtClean="0"/>
              <a:pPr/>
              <a:t>‹#›</a:t>
            </a:fld>
            <a:endParaRPr lang="en-GB" dirty="0"/>
          </a:p>
        </p:txBody>
      </p:sp>
    </p:spTree>
    <p:extLst>
      <p:ext uri="{BB962C8B-B14F-4D97-AF65-F5344CB8AC3E}">
        <p14:creationId xmlns:p14="http://schemas.microsoft.com/office/powerpoint/2010/main" val="2546578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slide sm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10" name="Subtitle 2"/>
          <p:cNvSpPr>
            <a:spLocks noGrp="1"/>
          </p:cNvSpPr>
          <p:nvPr>
            <p:ph type="body" sz="quarter" idx="14" hasCustomPrompt="1"/>
          </p:nvPr>
        </p:nvSpPr>
        <p:spPr>
          <a:xfrm>
            <a:off x="395287" y="899315"/>
            <a:ext cx="7292976" cy="405464"/>
          </a:xfrm>
        </p:spPr>
        <p:txBody>
          <a:bodyPr/>
          <a:lstStyle>
            <a:lvl1pPr marL="0" indent="0">
              <a:lnSpc>
                <a:spcPct val="83000"/>
              </a:lnSpc>
              <a:buNone/>
              <a:defRPr sz="2200" b="1">
                <a:solidFill>
                  <a:schemeClr val="tx1"/>
                </a:solidFill>
              </a:defRPr>
            </a:lvl1pPr>
          </a:lstStyle>
          <a:p>
            <a:pPr lvl="0"/>
            <a:r>
              <a:rPr lang="en-GB" dirty="0"/>
              <a:t>Click to add sub header</a:t>
            </a:r>
          </a:p>
        </p:txBody>
      </p:sp>
      <p:sp>
        <p:nvSpPr>
          <p:cNvPr id="3" name="Date Placeholder 2"/>
          <p:cNvSpPr>
            <a:spLocks noGrp="1"/>
          </p:cNvSpPr>
          <p:nvPr>
            <p:ph type="dt" sz="half" idx="10"/>
          </p:nvPr>
        </p:nvSpPr>
        <p:spPr/>
        <p:txBody>
          <a:bodyPr/>
          <a:lstStyle/>
          <a:p>
            <a:fld id="{1456F0C3-02D2-42FF-9F77-B9A28643DCB8}" type="datetime3">
              <a:rPr lang="en-US" smtClean="0"/>
              <a:t>7 November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r>
              <a:rPr lang="en-GB"/>
              <a:t>p. 0</a:t>
            </a:r>
            <a:fld id="{5E425EE3-649D-47AA-A51A-6C53D1975ED0}" type="slidenum">
              <a:rPr lang="en-GB" smtClean="0"/>
              <a:pPr/>
              <a:t>‹#›</a:t>
            </a:fld>
            <a:endParaRPr lang="en-GB" dirty="0"/>
          </a:p>
        </p:txBody>
      </p:sp>
      <p:sp>
        <p:nvSpPr>
          <p:cNvPr id="8" name="Text Placeholder 7"/>
          <p:cNvSpPr>
            <a:spLocks noGrp="1"/>
          </p:cNvSpPr>
          <p:nvPr>
            <p:ph type="body" sz="quarter" idx="15"/>
          </p:nvPr>
        </p:nvSpPr>
        <p:spPr>
          <a:xfrm>
            <a:off x="1463674" y="1785939"/>
            <a:ext cx="5159375" cy="4313236"/>
          </a:xfrm>
        </p:spPr>
        <p:txBody>
          <a:bodyPr tIns="21600"/>
          <a:lstStyle>
            <a:lvl1pPr marL="0" indent="0">
              <a:buFontTx/>
              <a:buNone/>
              <a:defRPr sz="1400"/>
            </a:lvl1pPr>
            <a:lvl2pPr marL="0" indent="0">
              <a:buFontTx/>
              <a:buNone/>
              <a:defRPr sz="1400"/>
            </a:lvl2pPr>
            <a:lvl3pPr marL="0" indent="0">
              <a:buFontTx/>
              <a:buNone/>
              <a:defRPr sz="1400"/>
            </a:lvl3pPr>
            <a:lvl4pPr marL="1588" indent="0">
              <a:buFontTx/>
              <a:buNone/>
              <a:defRPr sz="1400"/>
            </a:lvl4pPr>
            <a:lvl5pPr marL="0" indent="0">
              <a:buFontTx/>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9551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text slide sm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10" name="Subtitle 2"/>
          <p:cNvSpPr>
            <a:spLocks noGrp="1"/>
          </p:cNvSpPr>
          <p:nvPr>
            <p:ph type="body" sz="quarter" idx="14" hasCustomPrompt="1"/>
          </p:nvPr>
        </p:nvSpPr>
        <p:spPr>
          <a:xfrm>
            <a:off x="395287" y="899315"/>
            <a:ext cx="7292976" cy="40546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3" name="Date Placeholder 2"/>
          <p:cNvSpPr>
            <a:spLocks noGrp="1"/>
          </p:cNvSpPr>
          <p:nvPr>
            <p:ph type="dt" sz="half" idx="10"/>
          </p:nvPr>
        </p:nvSpPr>
        <p:spPr/>
        <p:txBody>
          <a:bodyPr/>
          <a:lstStyle/>
          <a:p>
            <a:fld id="{ABF922DB-B07C-4054-AD45-FEA2EDBBCE96}" type="datetime3">
              <a:rPr lang="en-US" smtClean="0"/>
              <a:t>7 November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r>
              <a:rPr lang="en-GB"/>
              <a:t>p. 0</a:t>
            </a:r>
            <a:fld id="{5E425EE3-649D-47AA-A51A-6C53D1975ED0}" type="slidenum">
              <a:rPr lang="en-GB" smtClean="0"/>
              <a:pPr/>
              <a:t>‹#›</a:t>
            </a:fld>
            <a:endParaRPr lang="en-GB" dirty="0"/>
          </a:p>
        </p:txBody>
      </p:sp>
      <p:sp>
        <p:nvSpPr>
          <p:cNvPr id="8" name="Text Placeholder 7"/>
          <p:cNvSpPr>
            <a:spLocks noGrp="1"/>
          </p:cNvSpPr>
          <p:nvPr>
            <p:ph type="body" sz="quarter" idx="15"/>
          </p:nvPr>
        </p:nvSpPr>
        <p:spPr>
          <a:xfrm>
            <a:off x="1463674" y="1785939"/>
            <a:ext cx="5159375" cy="4313236"/>
          </a:xfrm>
        </p:spPr>
        <p:txBody>
          <a:bodyPr tIns="21600"/>
          <a:lstStyle>
            <a:lvl1pPr marL="128588" indent="-128588">
              <a:lnSpc>
                <a:spcPct val="104000"/>
              </a:lnSpc>
              <a:spcBef>
                <a:spcPts val="2000"/>
              </a:spcBef>
              <a:buFont typeface="Arial" pitchFamily="34" charset="0"/>
              <a:buChar char="•"/>
              <a:defRPr sz="1600" b="1"/>
            </a:lvl1pPr>
            <a:lvl2pPr marL="259200" indent="-129600">
              <a:lnSpc>
                <a:spcPct val="95000"/>
              </a:lnSpc>
              <a:buClrTx/>
              <a:buFont typeface="Verdana" pitchFamily="34" charset="0"/>
              <a:buChar char="‒"/>
              <a:defRPr sz="1400"/>
            </a:lvl2pPr>
            <a:lvl3pPr marL="259200" indent="-129600">
              <a:lnSpc>
                <a:spcPct val="95000"/>
              </a:lnSpc>
              <a:buClrTx/>
              <a:buFont typeface="Verdana" pitchFamily="34" charset="0"/>
              <a:buChar char="‒"/>
              <a:defRPr sz="1400"/>
            </a:lvl3pPr>
            <a:lvl4pPr marL="259200" indent="-129600">
              <a:lnSpc>
                <a:spcPct val="95000"/>
              </a:lnSpc>
              <a:buClrTx/>
              <a:buFont typeface="Verdana" pitchFamily="34" charset="0"/>
              <a:buChar char="‒"/>
              <a:defRPr sz="1400"/>
            </a:lvl4pPr>
            <a:lvl5pPr marL="259200" indent="-129600">
              <a:lnSpc>
                <a:spcPct val="95000"/>
              </a:lnSpc>
              <a:buClrTx/>
              <a:buFont typeface="Verdana"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Box 28"/>
          <p:cNvSpPr txBox="1">
            <a:spLocks noChangeArrowheads="1"/>
          </p:cNvSpPr>
          <p:nvPr userDrawn="1"/>
        </p:nvSpPr>
        <p:spPr bwMode="auto">
          <a:xfrm>
            <a:off x="-1820863" y="1807295"/>
            <a:ext cx="172720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spcBef>
                <a:spcPct val="50000"/>
              </a:spcBef>
            </a:pPr>
            <a:r>
              <a:rPr lang="en-GB" sz="900" noProof="1">
                <a:solidFill>
                  <a:schemeClr val="tx1">
                    <a:lumMod val="65000"/>
                    <a:lumOff val="35000"/>
                  </a:schemeClr>
                </a:solidFill>
                <a:latin typeface="+mn-lt"/>
              </a:rPr>
              <a:t>To add pre-formatted </a:t>
            </a:r>
            <a:br>
              <a:rPr lang="en-GB" sz="900" noProof="1">
                <a:solidFill>
                  <a:schemeClr val="tx1">
                    <a:lumMod val="65000"/>
                    <a:lumOff val="35000"/>
                  </a:schemeClr>
                </a:solidFill>
                <a:latin typeface="+mn-lt"/>
              </a:rPr>
            </a:br>
            <a:r>
              <a:rPr lang="en-GB" sz="900" noProof="1">
                <a:solidFill>
                  <a:schemeClr val="tx1">
                    <a:lumMod val="65000"/>
                    <a:lumOff val="35000"/>
                  </a:schemeClr>
                </a:solidFill>
                <a:latin typeface="+mn-lt"/>
              </a:rPr>
              <a:t>bullet text please use the Increase/Decrease Indent </a:t>
            </a:r>
            <a:br>
              <a:rPr lang="en-GB" sz="900" noProof="1">
                <a:solidFill>
                  <a:schemeClr val="tx1">
                    <a:lumMod val="65000"/>
                    <a:lumOff val="35000"/>
                  </a:schemeClr>
                </a:solidFill>
                <a:latin typeface="+mn-lt"/>
              </a:rPr>
            </a:br>
            <a:r>
              <a:rPr lang="en-GB" sz="900" noProof="1">
                <a:solidFill>
                  <a:schemeClr val="tx1">
                    <a:lumMod val="65000"/>
                    <a:lumOff val="35000"/>
                  </a:schemeClr>
                </a:solidFill>
                <a:latin typeface="+mn-lt"/>
              </a:rPr>
              <a:t>buttons found in the</a:t>
            </a:r>
            <a:br>
              <a:rPr lang="en-GB" sz="900" noProof="1">
                <a:solidFill>
                  <a:schemeClr val="tx1">
                    <a:lumMod val="65000"/>
                    <a:lumOff val="35000"/>
                  </a:schemeClr>
                </a:solidFill>
                <a:latin typeface="+mn-lt"/>
              </a:rPr>
            </a:br>
            <a:r>
              <a:rPr lang="en-GB" sz="900" noProof="1">
                <a:solidFill>
                  <a:schemeClr val="tx1">
                    <a:lumMod val="65000"/>
                    <a:lumOff val="35000"/>
                  </a:schemeClr>
                </a:solidFill>
                <a:latin typeface="+mn-lt"/>
              </a:rPr>
              <a:t> Top-PowerPoint menu </a:t>
            </a:r>
          </a:p>
        </p:txBody>
      </p:sp>
      <p:grpSp>
        <p:nvGrpSpPr>
          <p:cNvPr id="11" name="Group 10"/>
          <p:cNvGrpSpPr/>
          <p:nvPr userDrawn="1"/>
        </p:nvGrpSpPr>
        <p:grpSpPr>
          <a:xfrm>
            <a:off x="-845648" y="2552602"/>
            <a:ext cx="733039" cy="224645"/>
            <a:chOff x="-1044146" y="2739466"/>
            <a:chExt cx="922906" cy="282831"/>
          </a:xfrm>
        </p:grpSpPr>
        <p:pic>
          <p:nvPicPr>
            <p:cNvPr id="12"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559390" y="2739466"/>
              <a:ext cx="438150" cy="27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userDrawn="1"/>
          </p:nvGrpSpPr>
          <p:grpSpPr>
            <a:xfrm>
              <a:off x="-1044146" y="2742898"/>
              <a:ext cx="922906" cy="279399"/>
              <a:chOff x="-1055483" y="2739466"/>
              <a:chExt cx="934243" cy="282831"/>
            </a:xfrm>
          </p:grpSpPr>
          <p:pic>
            <p:nvPicPr>
              <p:cNvPr id="1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55483" y="2742897"/>
                <a:ext cx="457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ounded Rectangle 14"/>
              <p:cNvSpPr/>
              <p:nvPr userDrawn="1"/>
            </p:nvSpPr>
            <p:spPr>
              <a:xfrm>
                <a:off x="-826883" y="2742897"/>
                <a:ext cx="214465" cy="275967"/>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sz="2100" dirty="0">
                  <a:latin typeface="HelveticaNeueLT Std Lt Cn" pitchFamily="34" charset="0"/>
                </a:endParaRPr>
              </a:p>
            </p:txBody>
          </p:sp>
          <p:sp>
            <p:nvSpPr>
              <p:cNvPr id="16" name="Rectangle 15"/>
              <p:cNvSpPr/>
              <p:nvPr userDrawn="1"/>
            </p:nvSpPr>
            <p:spPr>
              <a:xfrm>
                <a:off x="-340315" y="2739466"/>
                <a:ext cx="219075" cy="268222"/>
              </a:xfrm>
              <a:prstGeom prst="rect">
                <a:avLst/>
              </a:prstGeom>
              <a:solidFill>
                <a:srgbClr val="FFFFFF">
                  <a:alpha val="65882"/>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sz="2100" dirty="0">
                  <a:latin typeface="HelveticaNeueLT Std Lt Cn" pitchFamily="34" charset="0"/>
                </a:endParaRPr>
              </a:p>
            </p:txBody>
          </p:sp>
          <p:sp>
            <p:nvSpPr>
              <p:cNvPr id="17" name="Rounded Rectangle 16"/>
              <p:cNvSpPr/>
              <p:nvPr userDrawn="1"/>
            </p:nvSpPr>
            <p:spPr>
              <a:xfrm>
                <a:off x="-554780" y="2742898"/>
                <a:ext cx="214465" cy="275967"/>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sz="2100" dirty="0">
                  <a:latin typeface="HelveticaNeueLT Std Lt Cn" pitchFamily="34" charset="0"/>
                </a:endParaRPr>
              </a:p>
            </p:txBody>
          </p:sp>
        </p:grpSp>
      </p:grpSp>
    </p:spTree>
    <p:extLst>
      <p:ext uri="{BB962C8B-B14F-4D97-AF65-F5344CB8AC3E}">
        <p14:creationId xmlns:p14="http://schemas.microsoft.com/office/powerpoint/2010/main" val="1165010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slide mediu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10" name="Subtitle 2"/>
          <p:cNvSpPr>
            <a:spLocks noGrp="1"/>
          </p:cNvSpPr>
          <p:nvPr>
            <p:ph type="body" sz="quarter" idx="14" hasCustomPrompt="1"/>
          </p:nvPr>
        </p:nvSpPr>
        <p:spPr>
          <a:xfrm>
            <a:off x="395287" y="899315"/>
            <a:ext cx="7292976" cy="40546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3" name="Date Placeholder 2"/>
          <p:cNvSpPr>
            <a:spLocks noGrp="1"/>
          </p:cNvSpPr>
          <p:nvPr>
            <p:ph type="dt" sz="half" idx="10"/>
          </p:nvPr>
        </p:nvSpPr>
        <p:spPr/>
        <p:txBody>
          <a:bodyPr/>
          <a:lstStyle/>
          <a:p>
            <a:fld id="{77A9FCD2-14E8-4619-B799-8E6DCE738207}" type="datetime3">
              <a:rPr lang="en-US" smtClean="0"/>
              <a:t>7 November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r>
              <a:rPr lang="en-GB"/>
              <a:t>p. 0</a:t>
            </a:r>
            <a:fld id="{5E425EE3-649D-47AA-A51A-6C53D1975ED0}" type="slidenum">
              <a:rPr lang="en-GB" smtClean="0"/>
              <a:pPr/>
              <a:t>‹#›</a:t>
            </a:fld>
            <a:endParaRPr lang="en-GB" dirty="0"/>
          </a:p>
        </p:txBody>
      </p:sp>
      <p:sp>
        <p:nvSpPr>
          <p:cNvPr id="8" name="Text Placeholder 7"/>
          <p:cNvSpPr>
            <a:spLocks noGrp="1"/>
          </p:cNvSpPr>
          <p:nvPr>
            <p:ph type="body" sz="quarter" idx="15"/>
          </p:nvPr>
        </p:nvSpPr>
        <p:spPr>
          <a:xfrm>
            <a:off x="1463674" y="1785939"/>
            <a:ext cx="6224589" cy="4313236"/>
          </a:xfrm>
        </p:spPr>
        <p:txBody>
          <a:bodyPr tIns="21600"/>
          <a:lstStyle>
            <a:lvl1pPr marL="0" indent="0">
              <a:buFontTx/>
              <a:buNone/>
              <a:defRPr sz="1400"/>
            </a:lvl1pPr>
            <a:lvl2pPr marL="0" indent="0">
              <a:buFontTx/>
              <a:buNone/>
              <a:defRPr sz="1400"/>
            </a:lvl2pPr>
            <a:lvl3pPr marL="0" indent="0">
              <a:buFontTx/>
              <a:buNone/>
              <a:defRPr sz="1400"/>
            </a:lvl3pPr>
            <a:lvl4pPr marL="1588" indent="0">
              <a:buFontTx/>
              <a:buNone/>
              <a:defRPr sz="1400"/>
            </a:lvl4pPr>
            <a:lvl5pPr marL="0" indent="0">
              <a:buFontTx/>
              <a:buNone/>
              <a:defRPr sz="1400"/>
            </a:lvl5pPr>
          </a:lstStyle>
          <a:p>
            <a:pPr lvl="0"/>
            <a:r>
              <a:rPr lang="en-US"/>
              <a:t>Click to edit Master text styles</a:t>
            </a:r>
          </a:p>
        </p:txBody>
      </p:sp>
    </p:spTree>
    <p:extLst>
      <p:ext uri="{BB962C8B-B14F-4D97-AF65-F5344CB8AC3E}">
        <p14:creationId xmlns:p14="http://schemas.microsoft.com/office/powerpoint/2010/main" val="3106061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overflow text columns ">
    <p:spTree>
      <p:nvGrpSpPr>
        <p:cNvPr id="1" name=""/>
        <p:cNvGrpSpPr/>
        <p:nvPr/>
      </p:nvGrpSpPr>
      <p:grpSpPr>
        <a:xfrm>
          <a:off x="0" y="0"/>
          <a:ext cx="0" cy="0"/>
          <a:chOff x="0" y="0"/>
          <a:chExt cx="0" cy="0"/>
        </a:xfrm>
      </p:grpSpPr>
      <p:sp>
        <p:nvSpPr>
          <p:cNvPr id="2" name="Title 1"/>
          <p:cNvSpPr>
            <a:spLocks noGrp="1"/>
          </p:cNvSpPr>
          <p:nvPr>
            <p:ph type="title"/>
          </p:nvPr>
        </p:nvSpPr>
        <p:spPr>
          <a:xfrm>
            <a:off x="395288" y="373265"/>
            <a:ext cx="6940800" cy="544310"/>
          </a:xfrm>
        </p:spPr>
        <p:txBody>
          <a:bodyPr/>
          <a:lstStyle/>
          <a:p>
            <a:r>
              <a:rPr lang="en-US"/>
              <a:t>Click to edit Master title style</a:t>
            </a:r>
            <a:endParaRPr lang="en-GB" dirty="0"/>
          </a:p>
        </p:txBody>
      </p:sp>
      <p:sp>
        <p:nvSpPr>
          <p:cNvPr id="10" name="Subtitle 2"/>
          <p:cNvSpPr>
            <a:spLocks noGrp="1"/>
          </p:cNvSpPr>
          <p:nvPr>
            <p:ph type="body" sz="quarter" idx="14" hasCustomPrompt="1"/>
          </p:nvPr>
        </p:nvSpPr>
        <p:spPr>
          <a:xfrm>
            <a:off x="395287" y="899315"/>
            <a:ext cx="6940800" cy="40546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3" name="Date Placeholder 2"/>
          <p:cNvSpPr>
            <a:spLocks noGrp="1"/>
          </p:cNvSpPr>
          <p:nvPr>
            <p:ph type="dt" sz="half" idx="10"/>
          </p:nvPr>
        </p:nvSpPr>
        <p:spPr/>
        <p:txBody>
          <a:bodyPr/>
          <a:lstStyle/>
          <a:p>
            <a:fld id="{67BD665C-860A-4011-95C3-F072DD148593}" type="datetime3">
              <a:rPr lang="en-US" smtClean="0"/>
              <a:t>7 November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r>
              <a:rPr lang="en-GB"/>
              <a:t>p. 0</a:t>
            </a:r>
            <a:fld id="{5E425EE3-649D-47AA-A51A-6C53D1975ED0}" type="slidenum">
              <a:rPr lang="en-GB" smtClean="0"/>
              <a:pPr/>
              <a:t>‹#›</a:t>
            </a:fld>
            <a:endParaRPr lang="en-GB" dirty="0"/>
          </a:p>
        </p:txBody>
      </p:sp>
      <p:sp>
        <p:nvSpPr>
          <p:cNvPr id="8" name="Text Placeholder 7"/>
          <p:cNvSpPr>
            <a:spLocks noGrp="1"/>
          </p:cNvSpPr>
          <p:nvPr>
            <p:ph type="body" sz="quarter" idx="15"/>
          </p:nvPr>
        </p:nvSpPr>
        <p:spPr>
          <a:xfrm>
            <a:off x="395288" y="1785939"/>
            <a:ext cx="6930000" cy="4313236"/>
          </a:xfrm>
        </p:spPr>
        <p:txBody>
          <a:bodyPr tIns="21600" numCol="2" spcCol="162000"/>
          <a:lstStyle>
            <a:lvl1pPr marL="129600" indent="-129600">
              <a:spcBef>
                <a:spcPts val="1600"/>
              </a:spcBef>
              <a:buFont typeface="Verdana" pitchFamily="34" charset="0"/>
              <a:buChar char="‒"/>
              <a:defRPr sz="1400"/>
            </a:lvl1pPr>
            <a:lvl2pPr marL="0" indent="0">
              <a:buFontTx/>
              <a:buNone/>
              <a:defRPr sz="1400"/>
            </a:lvl2pPr>
            <a:lvl3pPr marL="0" indent="0">
              <a:buFontTx/>
              <a:buNone/>
              <a:defRPr sz="1400"/>
            </a:lvl3pPr>
            <a:lvl4pPr marL="1588" indent="0">
              <a:buFontTx/>
              <a:buNone/>
              <a:defRPr sz="1400"/>
            </a:lvl4pPr>
            <a:lvl5pPr marL="0" indent="0">
              <a:buFontTx/>
              <a:buNone/>
              <a:defRPr sz="1400"/>
            </a:lvl5pPr>
          </a:lstStyle>
          <a:p>
            <a:pPr lvl="0"/>
            <a:r>
              <a:rPr lang="en-US"/>
              <a:t>Click to edit Master text styles</a:t>
            </a:r>
          </a:p>
        </p:txBody>
      </p:sp>
    </p:spTree>
    <p:extLst>
      <p:ext uri="{BB962C8B-B14F-4D97-AF65-F5344CB8AC3E}">
        <p14:creationId xmlns:p14="http://schemas.microsoft.com/office/powerpoint/2010/main" val="807505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6858000"/>
          </a:xfrm>
          <a:solidFill>
            <a:schemeClr val="bg1">
              <a:lumMod val="85000"/>
            </a:schemeClr>
          </a:solidFill>
        </p:spPr>
        <p:txBody>
          <a:bodyPr/>
          <a:lstStyle>
            <a:lvl1pPr marL="0" marR="0" indent="0" algn="ctr" defTabSz="914400" rtl="0" eaLnBrk="1" fontAlgn="base" latinLnBrk="0" hangingPunct="1">
              <a:lnSpc>
                <a:spcPct val="95000"/>
              </a:lnSpc>
              <a:spcBef>
                <a:spcPct val="0"/>
              </a:spcBef>
              <a:spcAft>
                <a:spcPts val="0"/>
              </a:spcAft>
              <a:buClr>
                <a:schemeClr val="tx1"/>
              </a:buClr>
              <a:buSzTx/>
              <a:buFont typeface="Arial" pitchFamily="34" charset="0"/>
              <a:buNone/>
              <a:tabLst/>
              <a:defRPr sz="1400"/>
            </a:lvl1pPr>
          </a:lstStyle>
          <a:p>
            <a:r>
              <a:rPr lang="en-GB" dirty="0"/>
              <a:t>Select Picture placeholder and insert picture from </a:t>
            </a:r>
            <a:r>
              <a:rPr lang="en-GB" dirty="0" err="1"/>
              <a:t>ImageShopper</a:t>
            </a:r>
            <a:endParaRPr lang="en-GB" dirty="0"/>
          </a:p>
        </p:txBody>
      </p:sp>
      <p:sp>
        <p:nvSpPr>
          <p:cNvPr id="3" name="Date Placeholder 2"/>
          <p:cNvSpPr>
            <a:spLocks noGrp="1"/>
          </p:cNvSpPr>
          <p:nvPr>
            <p:ph type="dt" sz="half" idx="10"/>
          </p:nvPr>
        </p:nvSpPr>
        <p:spPr/>
        <p:txBody>
          <a:bodyPr/>
          <a:lstStyle>
            <a:lvl1pPr>
              <a:defRPr>
                <a:solidFill>
                  <a:schemeClr val="tx1"/>
                </a:solidFill>
              </a:defRPr>
            </a:lvl1pPr>
          </a:lstStyle>
          <a:p>
            <a:fld id="{81A43251-77B3-447C-BBDE-4CA3130EC12A}" type="datetime3">
              <a:rPr lang="en-US" smtClean="0"/>
              <a:t>7 November 2017</a:t>
            </a:fld>
            <a:endParaRPr lang="en-GB"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GB"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r>
              <a:rPr lang="en-GB"/>
              <a:t>p. 0</a:t>
            </a:r>
            <a:fld id="{5E425EE3-649D-47AA-A51A-6C53D1975ED0}" type="slidenum">
              <a:rPr lang="en-GB" smtClean="0"/>
              <a:pPr/>
              <a:t>‹#›</a:t>
            </a:fld>
            <a:endParaRPr lang="en-GB" dirty="0"/>
          </a:p>
        </p:txBody>
      </p:sp>
      <p:sp>
        <p:nvSpPr>
          <p:cNvPr id="6" name="AutoShape 4"/>
          <p:cNvSpPr>
            <a:spLocks/>
          </p:cNvSpPr>
          <p:nvPr userDrawn="1"/>
        </p:nvSpPr>
        <p:spPr bwMode="gray">
          <a:xfrm>
            <a:off x="-1801906" y="0"/>
            <a:ext cx="1663793" cy="969496"/>
          </a:xfrm>
          <a:prstGeom prst="rect">
            <a:avLst/>
          </a:prstGeom>
          <a:noFill/>
          <a:ln w="12700" algn="ctr">
            <a:noFill/>
            <a:miter lim="800000"/>
            <a:headEnd/>
            <a:tailEnd/>
          </a:ln>
          <a:effectLst/>
        </p:spPr>
        <p:txBody>
          <a:bodyPr wrap="square" lIns="0" tIns="0" rIns="0" bIns="0">
            <a:spAutoFit/>
          </a:bodyPr>
          <a:lstStyle/>
          <a:p>
            <a:pPr marL="0" indent="0" algn="r">
              <a:spcBef>
                <a:spcPts val="0"/>
              </a:spcBef>
              <a:buFont typeface="+mj-lt"/>
              <a:buNone/>
              <a:defRPr/>
            </a:pPr>
            <a:r>
              <a:rPr lang="en-GB" sz="900" b="1" baseline="0" noProof="1">
                <a:solidFill>
                  <a:schemeClr val="tx1">
                    <a:lumMod val="75000"/>
                    <a:lumOff val="25000"/>
                  </a:schemeClr>
                </a:solidFill>
                <a:latin typeface="+mn-lt"/>
                <a:cs typeface="Arial" pitchFamily="34" charset="0"/>
              </a:rPr>
              <a:t>Insert new picture</a:t>
            </a:r>
            <a:br>
              <a:rPr lang="en-GB" sz="900" b="1" baseline="0" noProof="1">
                <a:solidFill>
                  <a:schemeClr val="tx1">
                    <a:lumMod val="75000"/>
                    <a:lumOff val="25000"/>
                  </a:schemeClr>
                </a:solidFill>
                <a:latin typeface="+mn-lt"/>
                <a:cs typeface="Arial" pitchFamily="34" charset="0"/>
              </a:rPr>
            </a:br>
            <a:r>
              <a:rPr lang="en-GB" sz="900" b="0" baseline="0" noProof="1">
                <a:solidFill>
                  <a:schemeClr val="tx1">
                    <a:lumMod val="75000"/>
                    <a:lumOff val="25000"/>
                  </a:schemeClr>
                </a:solidFill>
                <a:latin typeface="+mn-lt"/>
                <a:cs typeface="Arial" pitchFamily="34" charset="0"/>
              </a:rPr>
              <a:t>1.</a:t>
            </a:r>
            <a:r>
              <a:rPr lang="en-GB" sz="900" b="1" baseline="0" noProof="1">
                <a:solidFill>
                  <a:schemeClr val="tx1">
                    <a:lumMod val="75000"/>
                    <a:lumOff val="25000"/>
                  </a:schemeClr>
                </a:solidFill>
                <a:latin typeface="+mn-lt"/>
                <a:cs typeface="Arial" pitchFamily="34" charset="0"/>
              </a:rPr>
              <a:t> </a:t>
            </a:r>
            <a:r>
              <a:rPr lang="en-GB" sz="900" baseline="0" noProof="1">
                <a:solidFill>
                  <a:schemeClr val="tx1">
                    <a:lumMod val="75000"/>
                    <a:lumOff val="25000"/>
                  </a:schemeClr>
                </a:solidFill>
                <a:latin typeface="+mn-lt"/>
                <a:cs typeface="Arial" pitchFamily="34" charset="0"/>
              </a:rPr>
              <a:t>Delete old picture</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2. Select picture placeholder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3. Insert picture from ImageShopper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4. Use Image Tools to pan, </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crop, zoom and compress</a:t>
            </a:r>
            <a:endParaRPr lang="en-GB" sz="900" noProof="1">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600171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and text slide">
    <p:spTree>
      <p:nvGrpSpPr>
        <p:cNvPr id="1" name=""/>
        <p:cNvGrpSpPr/>
        <p:nvPr/>
      </p:nvGrpSpPr>
      <p:grpSpPr>
        <a:xfrm>
          <a:off x="0" y="0"/>
          <a:ext cx="0" cy="0"/>
          <a:chOff x="0" y="0"/>
          <a:chExt cx="0" cy="0"/>
        </a:xfrm>
      </p:grpSpPr>
      <p:sp>
        <p:nvSpPr>
          <p:cNvPr id="2" name="Title 1"/>
          <p:cNvSpPr>
            <a:spLocks noGrp="1"/>
          </p:cNvSpPr>
          <p:nvPr>
            <p:ph type="title"/>
          </p:nvPr>
        </p:nvSpPr>
        <p:spPr>
          <a:xfrm>
            <a:off x="395288" y="373265"/>
            <a:ext cx="6940800" cy="544310"/>
          </a:xfrm>
        </p:spPr>
        <p:txBody>
          <a:bodyPr/>
          <a:lstStyle/>
          <a:p>
            <a:r>
              <a:rPr lang="en-US"/>
              <a:t>Click to edit Master title style</a:t>
            </a:r>
            <a:endParaRPr lang="en-GB" dirty="0"/>
          </a:p>
        </p:txBody>
      </p:sp>
      <p:sp>
        <p:nvSpPr>
          <p:cNvPr id="10" name="Subtitle 2"/>
          <p:cNvSpPr>
            <a:spLocks noGrp="1"/>
          </p:cNvSpPr>
          <p:nvPr>
            <p:ph type="body" sz="quarter" idx="14" hasCustomPrompt="1"/>
          </p:nvPr>
        </p:nvSpPr>
        <p:spPr>
          <a:xfrm>
            <a:off x="395287" y="899315"/>
            <a:ext cx="6940800" cy="40546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9" name="Picture Placeholder 3"/>
          <p:cNvSpPr>
            <a:spLocks noGrp="1"/>
          </p:cNvSpPr>
          <p:nvPr>
            <p:ph type="pic" sz="quarter" idx="16" hasCustomPrompt="1"/>
          </p:nvPr>
        </p:nvSpPr>
        <p:spPr>
          <a:xfrm>
            <a:off x="395287" y="1839912"/>
            <a:ext cx="3384000" cy="4194000"/>
          </a:xfrm>
          <a:solidFill>
            <a:schemeClr val="bg1">
              <a:lumMod val="85000"/>
            </a:schemeClr>
          </a:solidFill>
        </p:spPr>
        <p:txBody>
          <a:bodyPr/>
          <a:lstStyle>
            <a:lvl1pPr marL="0" marR="0" indent="0" algn="l" defTabSz="914400" rtl="0" eaLnBrk="1" fontAlgn="base" latinLnBrk="0" hangingPunct="1">
              <a:lnSpc>
                <a:spcPct val="95000"/>
              </a:lnSpc>
              <a:spcBef>
                <a:spcPct val="0"/>
              </a:spcBef>
              <a:spcAft>
                <a:spcPts val="0"/>
              </a:spcAft>
              <a:buClr>
                <a:schemeClr val="tx1"/>
              </a:buClr>
              <a:buSzTx/>
              <a:buFontTx/>
              <a:buNone/>
              <a:tabLst/>
              <a:defRPr sz="1400"/>
            </a:lvl1pPr>
          </a:lstStyle>
          <a:p>
            <a:r>
              <a:rPr lang="en-GB"/>
              <a:t>Select Picture placeholder and insert picture from ImageShopper</a:t>
            </a:r>
          </a:p>
          <a:p>
            <a:endParaRPr lang="en-GB" dirty="0"/>
          </a:p>
        </p:txBody>
      </p:sp>
      <p:sp>
        <p:nvSpPr>
          <p:cNvPr id="8" name="Text Placeholder 4"/>
          <p:cNvSpPr>
            <a:spLocks noGrp="1"/>
          </p:cNvSpPr>
          <p:nvPr>
            <p:ph type="body" sz="quarter" idx="15"/>
          </p:nvPr>
        </p:nvSpPr>
        <p:spPr>
          <a:xfrm>
            <a:off x="3948913" y="1785939"/>
            <a:ext cx="3384000" cy="4313236"/>
          </a:xfrm>
        </p:spPr>
        <p:txBody>
          <a:bodyPr tIns="21600"/>
          <a:lstStyle>
            <a:lvl1pPr marL="0" indent="0">
              <a:spcBef>
                <a:spcPts val="1600"/>
              </a:spcBef>
              <a:buFontTx/>
              <a:buNone/>
              <a:defRPr sz="1400"/>
            </a:lvl1pPr>
            <a:lvl2pPr marL="0" indent="0">
              <a:buFontTx/>
              <a:buNone/>
              <a:defRPr sz="1400"/>
            </a:lvl2pPr>
            <a:lvl3pPr marL="0" indent="0">
              <a:buFontTx/>
              <a:buNone/>
              <a:defRPr sz="1400"/>
            </a:lvl3pPr>
            <a:lvl4pPr marL="1588" indent="0">
              <a:buFontTx/>
              <a:buNone/>
              <a:defRPr sz="1400"/>
            </a:lvl4pPr>
            <a:lvl5pPr marL="0" indent="0">
              <a:buFontTx/>
              <a:buNone/>
              <a:defRPr sz="1400"/>
            </a:lvl5pPr>
          </a:lstStyle>
          <a:p>
            <a:pPr lvl="0"/>
            <a:r>
              <a:rPr lang="en-US"/>
              <a:t>Click to edit Master text styles</a:t>
            </a:r>
          </a:p>
        </p:txBody>
      </p:sp>
      <p:sp>
        <p:nvSpPr>
          <p:cNvPr id="3" name="Date Placeholder 2"/>
          <p:cNvSpPr>
            <a:spLocks noGrp="1"/>
          </p:cNvSpPr>
          <p:nvPr>
            <p:ph type="dt" sz="half" idx="10"/>
          </p:nvPr>
        </p:nvSpPr>
        <p:spPr/>
        <p:txBody>
          <a:bodyPr/>
          <a:lstStyle/>
          <a:p>
            <a:fld id="{A6DFB6B5-BFC3-4E95-A932-12A2DA859133}" type="datetime3">
              <a:rPr lang="en-US" smtClean="0"/>
              <a:t>7 November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r>
              <a:rPr lang="en-GB"/>
              <a:t>p. 0</a:t>
            </a:r>
            <a:fld id="{5E425EE3-649D-47AA-A51A-6C53D1975ED0}" type="slidenum">
              <a:rPr lang="en-GB" smtClean="0"/>
              <a:pPr/>
              <a:t>‹#›</a:t>
            </a:fld>
            <a:endParaRPr lang="en-GB" dirty="0"/>
          </a:p>
        </p:txBody>
      </p:sp>
      <p:sp>
        <p:nvSpPr>
          <p:cNvPr id="11" name="AutoShape 4"/>
          <p:cNvSpPr>
            <a:spLocks/>
          </p:cNvSpPr>
          <p:nvPr userDrawn="1"/>
        </p:nvSpPr>
        <p:spPr bwMode="gray">
          <a:xfrm>
            <a:off x="-1801906" y="1812833"/>
            <a:ext cx="1663793" cy="969496"/>
          </a:xfrm>
          <a:prstGeom prst="rect">
            <a:avLst/>
          </a:prstGeom>
          <a:noFill/>
          <a:ln w="12700" algn="ctr">
            <a:noFill/>
            <a:miter lim="800000"/>
            <a:headEnd/>
            <a:tailEnd/>
          </a:ln>
          <a:effectLst/>
        </p:spPr>
        <p:txBody>
          <a:bodyPr wrap="square" lIns="0" tIns="0" rIns="0" bIns="0">
            <a:spAutoFit/>
          </a:bodyPr>
          <a:lstStyle/>
          <a:p>
            <a:pPr marL="0" indent="0" algn="r">
              <a:spcBef>
                <a:spcPts val="0"/>
              </a:spcBef>
              <a:buFont typeface="+mj-lt"/>
              <a:buNone/>
              <a:defRPr/>
            </a:pPr>
            <a:r>
              <a:rPr lang="en-GB" sz="900" b="1" baseline="0" noProof="1">
                <a:solidFill>
                  <a:schemeClr val="tx1">
                    <a:lumMod val="75000"/>
                    <a:lumOff val="25000"/>
                  </a:schemeClr>
                </a:solidFill>
                <a:latin typeface="+mn-lt"/>
                <a:cs typeface="Arial" pitchFamily="34" charset="0"/>
              </a:rPr>
              <a:t>Insert picture</a:t>
            </a:r>
            <a:br>
              <a:rPr lang="en-GB" sz="900" b="1" baseline="0" noProof="1">
                <a:solidFill>
                  <a:schemeClr val="tx1">
                    <a:lumMod val="75000"/>
                    <a:lumOff val="25000"/>
                  </a:schemeClr>
                </a:solidFill>
                <a:latin typeface="+mn-lt"/>
                <a:cs typeface="Arial" pitchFamily="34" charset="0"/>
              </a:rPr>
            </a:br>
            <a:r>
              <a:rPr lang="en-GB" sz="900" b="0" baseline="0" noProof="1">
                <a:solidFill>
                  <a:schemeClr val="tx1">
                    <a:lumMod val="75000"/>
                    <a:lumOff val="25000"/>
                  </a:schemeClr>
                </a:solidFill>
                <a:latin typeface="+mn-lt"/>
                <a:cs typeface="Arial" pitchFamily="34" charset="0"/>
              </a:rPr>
              <a:t>1.</a:t>
            </a:r>
            <a:r>
              <a:rPr lang="en-GB" sz="900" b="1" baseline="0" noProof="1">
                <a:solidFill>
                  <a:schemeClr val="tx1">
                    <a:lumMod val="75000"/>
                    <a:lumOff val="25000"/>
                  </a:schemeClr>
                </a:solidFill>
                <a:latin typeface="+mn-lt"/>
                <a:cs typeface="Arial" pitchFamily="34" charset="0"/>
              </a:rPr>
              <a:t> </a:t>
            </a:r>
            <a:r>
              <a:rPr lang="en-GB" sz="900" baseline="0" noProof="1">
                <a:solidFill>
                  <a:schemeClr val="tx1">
                    <a:lumMod val="75000"/>
                    <a:lumOff val="25000"/>
                  </a:schemeClr>
                </a:solidFill>
                <a:latin typeface="+mn-lt"/>
                <a:cs typeface="Arial" pitchFamily="34" charset="0"/>
              </a:rPr>
              <a:t>Delete old picture</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2. Select picture placeholder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3. Insert picture from ImageShopper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4. Use Image Tools to pan, </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crop, zoom and compress</a:t>
            </a:r>
            <a:endParaRPr lang="en-GB" sz="900" noProof="1">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1902773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picture and bullet text">
    <p:spTree>
      <p:nvGrpSpPr>
        <p:cNvPr id="1" name=""/>
        <p:cNvGrpSpPr/>
        <p:nvPr/>
      </p:nvGrpSpPr>
      <p:grpSpPr>
        <a:xfrm>
          <a:off x="0" y="0"/>
          <a:ext cx="0" cy="0"/>
          <a:chOff x="0" y="0"/>
          <a:chExt cx="0" cy="0"/>
        </a:xfrm>
      </p:grpSpPr>
      <p:sp>
        <p:nvSpPr>
          <p:cNvPr id="2" name="Title 1"/>
          <p:cNvSpPr>
            <a:spLocks noGrp="1"/>
          </p:cNvSpPr>
          <p:nvPr>
            <p:ph type="title"/>
          </p:nvPr>
        </p:nvSpPr>
        <p:spPr>
          <a:xfrm>
            <a:off x="395287" y="373265"/>
            <a:ext cx="7292975" cy="544310"/>
          </a:xfrm>
        </p:spPr>
        <p:txBody>
          <a:bodyPr/>
          <a:lstStyle/>
          <a:p>
            <a:r>
              <a:rPr lang="en-US"/>
              <a:t>Click to edit Master title style</a:t>
            </a:r>
            <a:endParaRPr lang="en-GB" dirty="0"/>
          </a:p>
        </p:txBody>
      </p:sp>
      <p:sp>
        <p:nvSpPr>
          <p:cNvPr id="10" name="Subtitle 2"/>
          <p:cNvSpPr>
            <a:spLocks noGrp="1"/>
          </p:cNvSpPr>
          <p:nvPr>
            <p:ph type="body" sz="quarter" idx="14" hasCustomPrompt="1"/>
          </p:nvPr>
        </p:nvSpPr>
        <p:spPr>
          <a:xfrm>
            <a:off x="395286" y="899315"/>
            <a:ext cx="7292975" cy="40546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9" name="Picture Placeholder 3"/>
          <p:cNvSpPr>
            <a:spLocks noGrp="1"/>
          </p:cNvSpPr>
          <p:nvPr>
            <p:ph type="pic" sz="quarter" idx="16" hasCustomPrompt="1"/>
          </p:nvPr>
        </p:nvSpPr>
        <p:spPr>
          <a:xfrm>
            <a:off x="395287" y="1839912"/>
            <a:ext cx="4093200" cy="4194000"/>
          </a:xfrm>
          <a:solidFill>
            <a:schemeClr val="bg1">
              <a:lumMod val="85000"/>
            </a:schemeClr>
          </a:solidFill>
        </p:spPr>
        <p:txBody>
          <a:bodyPr/>
          <a:lstStyle>
            <a:lvl1pPr marL="0" marR="0" indent="0" algn="l" defTabSz="914400" rtl="0" eaLnBrk="1" fontAlgn="base" latinLnBrk="0" hangingPunct="1">
              <a:lnSpc>
                <a:spcPct val="95000"/>
              </a:lnSpc>
              <a:spcBef>
                <a:spcPct val="0"/>
              </a:spcBef>
              <a:spcAft>
                <a:spcPts val="0"/>
              </a:spcAft>
              <a:buClr>
                <a:schemeClr val="tx1"/>
              </a:buClr>
              <a:buSzTx/>
              <a:buFontTx/>
              <a:buNone/>
              <a:tabLst/>
              <a:defRPr sz="1400"/>
            </a:lvl1pPr>
          </a:lstStyle>
          <a:p>
            <a:r>
              <a:rPr lang="en-GB"/>
              <a:t>Select Picture placeholder and insert picture from ImageShopper</a:t>
            </a:r>
          </a:p>
          <a:p>
            <a:endParaRPr lang="en-GB" dirty="0"/>
          </a:p>
        </p:txBody>
      </p:sp>
      <p:sp>
        <p:nvSpPr>
          <p:cNvPr id="8" name="Text Placeholder 4"/>
          <p:cNvSpPr>
            <a:spLocks noGrp="1"/>
          </p:cNvSpPr>
          <p:nvPr>
            <p:ph type="body" sz="quarter" idx="15"/>
          </p:nvPr>
        </p:nvSpPr>
        <p:spPr>
          <a:xfrm>
            <a:off x="4646263" y="1785939"/>
            <a:ext cx="3042000" cy="4313236"/>
          </a:xfrm>
        </p:spPr>
        <p:txBody>
          <a:bodyPr tIns="21600"/>
          <a:lstStyle>
            <a:lvl1pPr marL="129600" indent="-129600">
              <a:spcBef>
                <a:spcPts val="1600"/>
              </a:spcBef>
              <a:buFont typeface="Verdana" pitchFamily="34" charset="0"/>
              <a:buChar char="‒"/>
              <a:defRPr sz="1400"/>
            </a:lvl1pPr>
            <a:lvl2pPr marL="0" indent="0">
              <a:buFontTx/>
              <a:buNone/>
              <a:defRPr sz="1400"/>
            </a:lvl2pPr>
            <a:lvl3pPr marL="0" indent="0">
              <a:buFontTx/>
              <a:buNone/>
              <a:defRPr sz="1400"/>
            </a:lvl3pPr>
            <a:lvl4pPr marL="1588" indent="0">
              <a:buFontTx/>
              <a:buNone/>
              <a:defRPr sz="1400"/>
            </a:lvl4pPr>
            <a:lvl5pPr marL="0" indent="0">
              <a:buFontTx/>
              <a:buNone/>
              <a:defRPr sz="1400"/>
            </a:lvl5pPr>
          </a:lstStyle>
          <a:p>
            <a:pPr lvl="0"/>
            <a:r>
              <a:rPr lang="en-US"/>
              <a:t>Click to edit Master text styles</a:t>
            </a:r>
          </a:p>
        </p:txBody>
      </p:sp>
      <p:sp>
        <p:nvSpPr>
          <p:cNvPr id="3" name="Date Placeholder 2"/>
          <p:cNvSpPr>
            <a:spLocks noGrp="1"/>
          </p:cNvSpPr>
          <p:nvPr>
            <p:ph type="dt" sz="half" idx="10"/>
          </p:nvPr>
        </p:nvSpPr>
        <p:spPr/>
        <p:txBody>
          <a:bodyPr/>
          <a:lstStyle/>
          <a:p>
            <a:fld id="{57BFF4A1-2DFA-446A-B0AF-4CAD807C8D54}" type="datetime3">
              <a:rPr lang="en-US" smtClean="0"/>
              <a:t>7 November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r>
              <a:rPr lang="en-GB"/>
              <a:t>p. 0</a:t>
            </a:r>
            <a:fld id="{5E425EE3-649D-47AA-A51A-6C53D1975ED0}" type="slidenum">
              <a:rPr lang="en-GB" smtClean="0"/>
              <a:pPr/>
              <a:t>‹#›</a:t>
            </a:fld>
            <a:endParaRPr lang="en-GB" dirty="0"/>
          </a:p>
        </p:txBody>
      </p:sp>
      <p:sp>
        <p:nvSpPr>
          <p:cNvPr id="11" name="AutoShape 4"/>
          <p:cNvSpPr>
            <a:spLocks/>
          </p:cNvSpPr>
          <p:nvPr userDrawn="1"/>
        </p:nvSpPr>
        <p:spPr bwMode="gray">
          <a:xfrm>
            <a:off x="-1801906" y="1812833"/>
            <a:ext cx="1663793" cy="969496"/>
          </a:xfrm>
          <a:prstGeom prst="rect">
            <a:avLst/>
          </a:prstGeom>
          <a:noFill/>
          <a:ln w="12700" algn="ctr">
            <a:noFill/>
            <a:miter lim="800000"/>
            <a:headEnd/>
            <a:tailEnd/>
          </a:ln>
          <a:effectLst/>
        </p:spPr>
        <p:txBody>
          <a:bodyPr wrap="square" lIns="0" tIns="0" rIns="0" bIns="0">
            <a:spAutoFit/>
          </a:bodyPr>
          <a:lstStyle/>
          <a:p>
            <a:pPr marL="0" indent="0" algn="r">
              <a:spcBef>
                <a:spcPts val="0"/>
              </a:spcBef>
              <a:buFont typeface="+mj-lt"/>
              <a:buNone/>
              <a:defRPr/>
            </a:pPr>
            <a:r>
              <a:rPr lang="en-GB" sz="900" b="1" baseline="0" noProof="1">
                <a:solidFill>
                  <a:schemeClr val="tx1">
                    <a:lumMod val="75000"/>
                    <a:lumOff val="25000"/>
                  </a:schemeClr>
                </a:solidFill>
                <a:latin typeface="+mn-lt"/>
                <a:cs typeface="Arial" pitchFamily="34" charset="0"/>
              </a:rPr>
              <a:t>Insert picture</a:t>
            </a:r>
            <a:br>
              <a:rPr lang="en-GB" sz="900" b="1" baseline="0" noProof="1">
                <a:solidFill>
                  <a:schemeClr val="tx1">
                    <a:lumMod val="75000"/>
                    <a:lumOff val="25000"/>
                  </a:schemeClr>
                </a:solidFill>
                <a:latin typeface="+mn-lt"/>
                <a:cs typeface="Arial" pitchFamily="34" charset="0"/>
              </a:rPr>
            </a:br>
            <a:r>
              <a:rPr lang="en-GB" sz="900" b="0" baseline="0" noProof="1">
                <a:solidFill>
                  <a:schemeClr val="tx1">
                    <a:lumMod val="75000"/>
                    <a:lumOff val="25000"/>
                  </a:schemeClr>
                </a:solidFill>
                <a:latin typeface="+mn-lt"/>
                <a:cs typeface="Arial" pitchFamily="34" charset="0"/>
              </a:rPr>
              <a:t>1.</a:t>
            </a:r>
            <a:r>
              <a:rPr lang="en-GB" sz="900" b="1" baseline="0" noProof="1">
                <a:solidFill>
                  <a:schemeClr val="tx1">
                    <a:lumMod val="75000"/>
                    <a:lumOff val="25000"/>
                  </a:schemeClr>
                </a:solidFill>
                <a:latin typeface="+mn-lt"/>
                <a:cs typeface="Arial" pitchFamily="34" charset="0"/>
              </a:rPr>
              <a:t> </a:t>
            </a:r>
            <a:r>
              <a:rPr lang="en-GB" sz="900" baseline="0" noProof="1">
                <a:solidFill>
                  <a:schemeClr val="tx1">
                    <a:lumMod val="75000"/>
                    <a:lumOff val="25000"/>
                  </a:schemeClr>
                </a:solidFill>
                <a:latin typeface="+mn-lt"/>
                <a:cs typeface="Arial" pitchFamily="34" charset="0"/>
              </a:rPr>
              <a:t>Delete old picture</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2. Select picture placeholder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3. Insert picture from ImageShopper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4. Use Image Tools to pan, </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crop, zoom and compress</a:t>
            </a:r>
            <a:endParaRPr lang="en-GB" sz="900" noProof="1">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1425429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395289" y="373265"/>
            <a:ext cx="6937912" cy="544310"/>
          </a:xfrm>
        </p:spPr>
        <p:txBody>
          <a:bodyPr/>
          <a:lstStyle/>
          <a:p>
            <a:r>
              <a:rPr lang="en-US"/>
              <a:t>Click to edit Master title style</a:t>
            </a:r>
            <a:endParaRPr lang="en-GB" dirty="0"/>
          </a:p>
        </p:txBody>
      </p:sp>
      <p:sp>
        <p:nvSpPr>
          <p:cNvPr id="10" name="Subtitle 2"/>
          <p:cNvSpPr>
            <a:spLocks noGrp="1"/>
          </p:cNvSpPr>
          <p:nvPr>
            <p:ph type="body" sz="quarter" idx="14" hasCustomPrompt="1"/>
          </p:nvPr>
        </p:nvSpPr>
        <p:spPr>
          <a:xfrm>
            <a:off x="395287" y="899315"/>
            <a:ext cx="6937913" cy="40546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9" name="Picture Placeholder 3"/>
          <p:cNvSpPr>
            <a:spLocks noGrp="1"/>
          </p:cNvSpPr>
          <p:nvPr>
            <p:ph type="pic" sz="quarter" idx="16" hasCustomPrompt="1"/>
          </p:nvPr>
        </p:nvSpPr>
        <p:spPr>
          <a:xfrm>
            <a:off x="395287" y="1839600"/>
            <a:ext cx="3384000" cy="3726000"/>
          </a:xfrm>
          <a:solidFill>
            <a:schemeClr val="bg1">
              <a:lumMod val="85000"/>
            </a:schemeClr>
          </a:solidFill>
        </p:spPr>
        <p:txBody>
          <a:bodyPr/>
          <a:lstStyle>
            <a:lvl1pPr marL="0" marR="0" indent="0" algn="l" defTabSz="914400" rtl="0" eaLnBrk="1" fontAlgn="base" latinLnBrk="0" hangingPunct="1">
              <a:lnSpc>
                <a:spcPct val="95000"/>
              </a:lnSpc>
              <a:spcBef>
                <a:spcPct val="0"/>
              </a:spcBef>
              <a:spcAft>
                <a:spcPts val="0"/>
              </a:spcAft>
              <a:buClr>
                <a:schemeClr val="tx1"/>
              </a:buClr>
              <a:buSzTx/>
              <a:buFontTx/>
              <a:buNone/>
              <a:tabLst/>
              <a:defRPr sz="1400"/>
            </a:lvl1pPr>
          </a:lstStyle>
          <a:p>
            <a:r>
              <a:rPr lang="en-GB"/>
              <a:t>Select Picture placeholder and insert picture from ImageShopper</a:t>
            </a:r>
          </a:p>
          <a:p>
            <a:endParaRPr lang="en-GB" dirty="0"/>
          </a:p>
        </p:txBody>
      </p:sp>
      <p:sp>
        <p:nvSpPr>
          <p:cNvPr id="8" name="Text Placeholder 4"/>
          <p:cNvSpPr>
            <a:spLocks noGrp="1"/>
          </p:cNvSpPr>
          <p:nvPr>
            <p:ph type="body" sz="quarter" idx="15"/>
          </p:nvPr>
        </p:nvSpPr>
        <p:spPr>
          <a:xfrm>
            <a:off x="395288" y="5674455"/>
            <a:ext cx="3384000" cy="424719"/>
          </a:xfrm>
        </p:spPr>
        <p:txBody>
          <a:bodyPr tIns="0"/>
          <a:lstStyle>
            <a:lvl1pPr marL="0" indent="0">
              <a:buFontTx/>
              <a:buNone/>
              <a:defRPr sz="1400"/>
            </a:lvl1pPr>
            <a:lvl2pPr marL="0" indent="0">
              <a:buFontTx/>
              <a:buNone/>
              <a:defRPr sz="1400"/>
            </a:lvl2pPr>
            <a:lvl3pPr marL="0" indent="0">
              <a:buFontTx/>
              <a:buNone/>
              <a:defRPr sz="1400"/>
            </a:lvl3pPr>
            <a:lvl4pPr marL="1588" indent="0">
              <a:buFontTx/>
              <a:buNone/>
              <a:defRPr sz="1400"/>
            </a:lvl4pPr>
            <a:lvl5pPr marL="0" indent="0">
              <a:buFontTx/>
              <a:buNone/>
              <a:defRPr sz="1400"/>
            </a:lvl5pPr>
          </a:lstStyle>
          <a:p>
            <a:pPr lvl="0"/>
            <a:r>
              <a:rPr lang="en-US"/>
              <a:t>Click to edit Master text styles</a:t>
            </a:r>
          </a:p>
        </p:txBody>
      </p:sp>
      <p:sp>
        <p:nvSpPr>
          <p:cNvPr id="12" name="Picture Placeholder 5"/>
          <p:cNvSpPr>
            <a:spLocks noGrp="1"/>
          </p:cNvSpPr>
          <p:nvPr>
            <p:ph type="pic" sz="quarter" idx="17" hasCustomPrompt="1"/>
          </p:nvPr>
        </p:nvSpPr>
        <p:spPr>
          <a:xfrm>
            <a:off x="3949200" y="1839913"/>
            <a:ext cx="3384000" cy="3726000"/>
          </a:xfrm>
          <a:solidFill>
            <a:schemeClr val="bg1">
              <a:lumMod val="85000"/>
            </a:schemeClr>
          </a:solidFill>
        </p:spPr>
        <p:txBody>
          <a:bodyPr/>
          <a:lstStyle>
            <a:lvl1pPr marL="0" marR="0" indent="0" algn="l" defTabSz="914400" rtl="0" eaLnBrk="1" fontAlgn="base" latinLnBrk="0" hangingPunct="1">
              <a:lnSpc>
                <a:spcPct val="95000"/>
              </a:lnSpc>
              <a:spcBef>
                <a:spcPct val="0"/>
              </a:spcBef>
              <a:spcAft>
                <a:spcPts val="0"/>
              </a:spcAft>
              <a:buClr>
                <a:schemeClr val="tx1"/>
              </a:buClr>
              <a:buSzTx/>
              <a:buFont typeface="Arial" pitchFamily="34" charset="0"/>
              <a:buNone/>
              <a:tabLst/>
              <a:defRPr sz="1400"/>
            </a:lvl1pPr>
          </a:lstStyle>
          <a:p>
            <a:r>
              <a:rPr lang="en-GB"/>
              <a:t>Select Picture placeholder and insert picture from ImageShopper</a:t>
            </a:r>
          </a:p>
          <a:p>
            <a:endParaRPr lang="en-GB" dirty="0"/>
          </a:p>
        </p:txBody>
      </p:sp>
      <p:sp>
        <p:nvSpPr>
          <p:cNvPr id="3" name="Date Placeholder 2"/>
          <p:cNvSpPr>
            <a:spLocks noGrp="1"/>
          </p:cNvSpPr>
          <p:nvPr>
            <p:ph type="dt" sz="half" idx="10"/>
          </p:nvPr>
        </p:nvSpPr>
        <p:spPr/>
        <p:txBody>
          <a:bodyPr/>
          <a:lstStyle/>
          <a:p>
            <a:fld id="{AB9F5A9F-E467-455D-A6E1-98F2839C2C55}" type="datetime3">
              <a:rPr lang="en-US" smtClean="0"/>
              <a:t>7 November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r>
              <a:rPr lang="en-GB"/>
              <a:t>p. 0</a:t>
            </a:r>
            <a:fld id="{5E425EE3-649D-47AA-A51A-6C53D1975ED0}" type="slidenum">
              <a:rPr lang="en-GB" smtClean="0"/>
              <a:pPr/>
              <a:t>‹#›</a:t>
            </a:fld>
            <a:endParaRPr lang="en-GB" dirty="0"/>
          </a:p>
        </p:txBody>
      </p:sp>
      <p:sp>
        <p:nvSpPr>
          <p:cNvPr id="15" name="Text Placeholder 4"/>
          <p:cNvSpPr>
            <a:spLocks noGrp="1"/>
          </p:cNvSpPr>
          <p:nvPr>
            <p:ph type="body" sz="quarter" idx="18"/>
          </p:nvPr>
        </p:nvSpPr>
        <p:spPr>
          <a:xfrm>
            <a:off x="3949200" y="5674455"/>
            <a:ext cx="3384000" cy="424719"/>
          </a:xfrm>
        </p:spPr>
        <p:txBody>
          <a:bodyPr tIns="0"/>
          <a:lstStyle>
            <a:lvl1pPr marL="0" indent="0">
              <a:buFontTx/>
              <a:buNone/>
              <a:defRPr sz="1400"/>
            </a:lvl1pPr>
            <a:lvl2pPr marL="0" indent="0">
              <a:buFontTx/>
              <a:buNone/>
              <a:defRPr sz="1400"/>
            </a:lvl2pPr>
            <a:lvl3pPr marL="0" indent="0">
              <a:buFontTx/>
              <a:buNone/>
              <a:defRPr sz="1400"/>
            </a:lvl3pPr>
            <a:lvl4pPr marL="1588" indent="0">
              <a:buFontTx/>
              <a:buNone/>
              <a:defRPr sz="1400"/>
            </a:lvl4pPr>
            <a:lvl5pPr marL="0" indent="0">
              <a:buFontTx/>
              <a:buNone/>
              <a:defRPr sz="1400"/>
            </a:lvl5pPr>
          </a:lstStyle>
          <a:p>
            <a:pPr lvl="0"/>
            <a:r>
              <a:rPr lang="en-US"/>
              <a:t>Click to edit Master text styles</a:t>
            </a:r>
          </a:p>
        </p:txBody>
      </p:sp>
      <p:sp>
        <p:nvSpPr>
          <p:cNvPr id="11" name="AutoShape 4"/>
          <p:cNvSpPr>
            <a:spLocks/>
          </p:cNvSpPr>
          <p:nvPr userDrawn="1"/>
        </p:nvSpPr>
        <p:spPr bwMode="gray">
          <a:xfrm>
            <a:off x="-1801906" y="1812833"/>
            <a:ext cx="1663793" cy="969496"/>
          </a:xfrm>
          <a:prstGeom prst="rect">
            <a:avLst/>
          </a:prstGeom>
          <a:noFill/>
          <a:ln w="12700" algn="ctr">
            <a:noFill/>
            <a:miter lim="800000"/>
            <a:headEnd/>
            <a:tailEnd/>
          </a:ln>
          <a:effectLst/>
        </p:spPr>
        <p:txBody>
          <a:bodyPr wrap="square" lIns="0" tIns="0" rIns="0" bIns="0">
            <a:spAutoFit/>
          </a:bodyPr>
          <a:lstStyle/>
          <a:p>
            <a:pPr marL="0" indent="0" algn="r">
              <a:spcBef>
                <a:spcPts val="0"/>
              </a:spcBef>
              <a:buFont typeface="+mj-lt"/>
              <a:buNone/>
              <a:defRPr/>
            </a:pPr>
            <a:r>
              <a:rPr lang="en-GB" sz="900" b="1" baseline="0" noProof="1">
                <a:solidFill>
                  <a:schemeClr val="tx1">
                    <a:lumMod val="75000"/>
                    <a:lumOff val="25000"/>
                  </a:schemeClr>
                </a:solidFill>
                <a:latin typeface="+mn-lt"/>
                <a:cs typeface="Arial" pitchFamily="34" charset="0"/>
              </a:rPr>
              <a:t>Insert picture</a:t>
            </a:r>
            <a:br>
              <a:rPr lang="en-GB" sz="900" b="1" baseline="0" noProof="1">
                <a:solidFill>
                  <a:schemeClr val="tx1">
                    <a:lumMod val="75000"/>
                    <a:lumOff val="25000"/>
                  </a:schemeClr>
                </a:solidFill>
                <a:latin typeface="+mn-lt"/>
                <a:cs typeface="Arial" pitchFamily="34" charset="0"/>
              </a:rPr>
            </a:br>
            <a:r>
              <a:rPr lang="en-GB" sz="900" b="0" baseline="0" noProof="1">
                <a:solidFill>
                  <a:schemeClr val="tx1">
                    <a:lumMod val="75000"/>
                    <a:lumOff val="25000"/>
                  </a:schemeClr>
                </a:solidFill>
                <a:latin typeface="+mn-lt"/>
                <a:cs typeface="Arial" pitchFamily="34" charset="0"/>
              </a:rPr>
              <a:t>1.</a:t>
            </a:r>
            <a:r>
              <a:rPr lang="en-GB" sz="900" b="1" baseline="0" noProof="1">
                <a:solidFill>
                  <a:schemeClr val="tx1">
                    <a:lumMod val="75000"/>
                    <a:lumOff val="25000"/>
                  </a:schemeClr>
                </a:solidFill>
                <a:latin typeface="+mn-lt"/>
                <a:cs typeface="Arial" pitchFamily="34" charset="0"/>
              </a:rPr>
              <a:t> </a:t>
            </a:r>
            <a:r>
              <a:rPr lang="en-GB" sz="900" baseline="0" noProof="1">
                <a:solidFill>
                  <a:schemeClr val="tx1">
                    <a:lumMod val="75000"/>
                    <a:lumOff val="25000"/>
                  </a:schemeClr>
                </a:solidFill>
                <a:latin typeface="+mn-lt"/>
                <a:cs typeface="Arial" pitchFamily="34" charset="0"/>
              </a:rPr>
              <a:t>Delete old picture</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2. Select picture placeholder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3. Insert picture from ImageShopper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4. Use Image Tools to pan, </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crop, zoom and compress</a:t>
            </a:r>
            <a:endParaRPr lang="en-GB" sz="900" noProof="1">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1602347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395288" y="373265"/>
            <a:ext cx="6940800" cy="544310"/>
          </a:xfrm>
        </p:spPr>
        <p:txBody>
          <a:bodyPr/>
          <a:lstStyle/>
          <a:p>
            <a:r>
              <a:rPr lang="en-US"/>
              <a:t>Click to edit Master title style</a:t>
            </a:r>
            <a:endParaRPr lang="en-GB" dirty="0"/>
          </a:p>
        </p:txBody>
      </p:sp>
      <p:sp>
        <p:nvSpPr>
          <p:cNvPr id="10" name="Subtitle 2"/>
          <p:cNvSpPr>
            <a:spLocks noGrp="1"/>
          </p:cNvSpPr>
          <p:nvPr>
            <p:ph type="body" sz="quarter" idx="14" hasCustomPrompt="1"/>
          </p:nvPr>
        </p:nvSpPr>
        <p:spPr>
          <a:xfrm>
            <a:off x="395287" y="899315"/>
            <a:ext cx="6940800" cy="40546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9" name="Picture Placeholder 3"/>
          <p:cNvSpPr>
            <a:spLocks noGrp="1"/>
          </p:cNvSpPr>
          <p:nvPr>
            <p:ph type="pic" sz="quarter" idx="16" hasCustomPrompt="1"/>
          </p:nvPr>
        </p:nvSpPr>
        <p:spPr>
          <a:xfrm>
            <a:off x="395287" y="1839912"/>
            <a:ext cx="1969200" cy="1278000"/>
          </a:xfrm>
          <a:solidFill>
            <a:schemeClr val="bg1">
              <a:lumMod val="85000"/>
            </a:schemeClr>
          </a:solidFill>
        </p:spPr>
        <p:txBody>
          <a:bodyPr/>
          <a:lstStyle>
            <a:lvl1pPr marL="0" marR="0" indent="0" algn="l" defTabSz="914400" rtl="0" eaLnBrk="1" fontAlgn="base" latinLnBrk="0" hangingPunct="1">
              <a:lnSpc>
                <a:spcPct val="95000"/>
              </a:lnSpc>
              <a:spcBef>
                <a:spcPct val="0"/>
              </a:spcBef>
              <a:spcAft>
                <a:spcPts val="0"/>
              </a:spcAft>
              <a:buClr>
                <a:schemeClr val="tx1"/>
              </a:buClr>
              <a:buSzTx/>
              <a:buFontTx/>
              <a:buNone/>
              <a:tabLst/>
              <a:defRPr sz="1100"/>
            </a:lvl1pPr>
          </a:lstStyle>
          <a:p>
            <a:r>
              <a:rPr lang="en-GB"/>
              <a:t>Select Picture placeholder and insert picture from ImageShopper</a:t>
            </a:r>
          </a:p>
          <a:p>
            <a:endParaRPr lang="en-GB" dirty="0"/>
          </a:p>
        </p:txBody>
      </p:sp>
      <p:sp>
        <p:nvSpPr>
          <p:cNvPr id="8" name="Text Placeholder 4"/>
          <p:cNvSpPr>
            <a:spLocks noGrp="1"/>
          </p:cNvSpPr>
          <p:nvPr>
            <p:ph type="body" sz="quarter" idx="15"/>
          </p:nvPr>
        </p:nvSpPr>
        <p:spPr>
          <a:xfrm>
            <a:off x="2517289" y="1785939"/>
            <a:ext cx="3031200" cy="1331973"/>
          </a:xfrm>
        </p:spPr>
        <p:txBody>
          <a:bodyPr tIns="21600"/>
          <a:lstStyle>
            <a:lvl1pPr marL="0" indent="0">
              <a:buFontTx/>
              <a:buNone/>
              <a:defRPr sz="1400"/>
            </a:lvl1pPr>
            <a:lvl2pPr marL="0" indent="0">
              <a:buFontTx/>
              <a:buNone/>
              <a:defRPr sz="1400"/>
            </a:lvl2pPr>
            <a:lvl3pPr marL="0" indent="0">
              <a:buFontTx/>
              <a:buNone/>
              <a:defRPr sz="1400"/>
            </a:lvl3pPr>
            <a:lvl4pPr marL="1588" indent="0">
              <a:buFontTx/>
              <a:buNone/>
              <a:defRPr sz="1400"/>
            </a:lvl4pPr>
            <a:lvl5pPr marL="0" indent="0">
              <a:buFontTx/>
              <a:buNone/>
              <a:defRPr sz="1400"/>
            </a:lvl5pPr>
          </a:lstStyle>
          <a:p>
            <a:pPr lvl="0"/>
            <a:r>
              <a:rPr lang="en-US"/>
              <a:t>Click to edit Master text styles</a:t>
            </a:r>
          </a:p>
        </p:txBody>
      </p:sp>
      <p:sp>
        <p:nvSpPr>
          <p:cNvPr id="3" name="Date Placeholder 2"/>
          <p:cNvSpPr>
            <a:spLocks noGrp="1"/>
          </p:cNvSpPr>
          <p:nvPr>
            <p:ph type="dt" sz="half" idx="10"/>
          </p:nvPr>
        </p:nvSpPr>
        <p:spPr/>
        <p:txBody>
          <a:bodyPr/>
          <a:lstStyle/>
          <a:p>
            <a:fld id="{5EAD159B-B88F-4433-BE0F-40E9C7548664}" type="datetime3">
              <a:rPr lang="en-US" smtClean="0"/>
              <a:t>7 November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r>
              <a:rPr lang="en-GB"/>
              <a:t>p. 0</a:t>
            </a:r>
            <a:fld id="{5E425EE3-649D-47AA-A51A-6C53D1975ED0}" type="slidenum">
              <a:rPr lang="en-GB" smtClean="0"/>
              <a:pPr/>
              <a:t>‹#›</a:t>
            </a:fld>
            <a:endParaRPr lang="en-GB" dirty="0"/>
          </a:p>
        </p:txBody>
      </p:sp>
      <p:sp>
        <p:nvSpPr>
          <p:cNvPr id="11" name="Picture Placeholder 3"/>
          <p:cNvSpPr>
            <a:spLocks noGrp="1"/>
          </p:cNvSpPr>
          <p:nvPr>
            <p:ph type="pic" sz="quarter" idx="17" hasCustomPrompt="1"/>
          </p:nvPr>
        </p:nvSpPr>
        <p:spPr>
          <a:xfrm>
            <a:off x="395288" y="3298000"/>
            <a:ext cx="1969200" cy="1278000"/>
          </a:xfrm>
          <a:solidFill>
            <a:schemeClr val="bg1">
              <a:lumMod val="85000"/>
            </a:schemeClr>
          </a:solidFill>
        </p:spPr>
        <p:txBody>
          <a:bodyPr/>
          <a:lstStyle>
            <a:lvl1pPr marL="0" marR="0" indent="0" algn="l" defTabSz="914400" rtl="0" eaLnBrk="1" fontAlgn="base" latinLnBrk="0" hangingPunct="1">
              <a:lnSpc>
                <a:spcPct val="95000"/>
              </a:lnSpc>
              <a:spcBef>
                <a:spcPct val="0"/>
              </a:spcBef>
              <a:spcAft>
                <a:spcPts val="0"/>
              </a:spcAft>
              <a:buClr>
                <a:schemeClr val="tx1"/>
              </a:buClr>
              <a:buSzTx/>
              <a:buFontTx/>
              <a:buNone/>
              <a:tabLst/>
              <a:defRPr sz="1100"/>
            </a:lvl1pPr>
          </a:lstStyle>
          <a:p>
            <a:r>
              <a:rPr lang="en-GB"/>
              <a:t>Select Picture placeholder and insert picture from ImageShopper</a:t>
            </a:r>
          </a:p>
          <a:p>
            <a:endParaRPr lang="en-GB" dirty="0"/>
          </a:p>
        </p:txBody>
      </p:sp>
      <p:sp>
        <p:nvSpPr>
          <p:cNvPr id="12" name="Text Placeholder 4"/>
          <p:cNvSpPr>
            <a:spLocks noGrp="1"/>
          </p:cNvSpPr>
          <p:nvPr>
            <p:ph type="body" sz="quarter" idx="18"/>
          </p:nvPr>
        </p:nvSpPr>
        <p:spPr>
          <a:xfrm>
            <a:off x="2517290" y="3259619"/>
            <a:ext cx="3031200" cy="1314731"/>
          </a:xfrm>
        </p:spPr>
        <p:txBody>
          <a:bodyPr tIns="0"/>
          <a:lstStyle>
            <a:lvl1pPr marL="0" indent="0">
              <a:buFontTx/>
              <a:buNone/>
              <a:defRPr sz="1400"/>
            </a:lvl1pPr>
            <a:lvl2pPr marL="0" indent="0">
              <a:buFontTx/>
              <a:buNone/>
              <a:defRPr sz="1400"/>
            </a:lvl2pPr>
            <a:lvl3pPr marL="0" indent="0">
              <a:buFontTx/>
              <a:buNone/>
              <a:defRPr sz="1400"/>
            </a:lvl3pPr>
            <a:lvl4pPr marL="1588" indent="0">
              <a:buFontTx/>
              <a:buNone/>
              <a:defRPr sz="1400"/>
            </a:lvl4pPr>
            <a:lvl5pPr marL="0" indent="0">
              <a:buFontTx/>
              <a:buNone/>
              <a:defRPr sz="1400"/>
            </a:lvl5pPr>
          </a:lstStyle>
          <a:p>
            <a:pPr lvl="0"/>
            <a:r>
              <a:rPr lang="en-US"/>
              <a:t>Click to edit Master text styles</a:t>
            </a:r>
          </a:p>
        </p:txBody>
      </p:sp>
      <p:sp>
        <p:nvSpPr>
          <p:cNvPr id="13" name="Picture Placeholder 3"/>
          <p:cNvSpPr>
            <a:spLocks noGrp="1"/>
          </p:cNvSpPr>
          <p:nvPr>
            <p:ph type="pic" sz="quarter" idx="19" hasCustomPrompt="1"/>
          </p:nvPr>
        </p:nvSpPr>
        <p:spPr>
          <a:xfrm>
            <a:off x="395288" y="4756088"/>
            <a:ext cx="1969200" cy="1278000"/>
          </a:xfrm>
          <a:solidFill>
            <a:schemeClr val="bg1">
              <a:lumMod val="85000"/>
            </a:schemeClr>
          </a:solidFill>
        </p:spPr>
        <p:txBody>
          <a:bodyPr/>
          <a:lstStyle>
            <a:lvl1pPr marL="0" marR="0" indent="0" algn="l" defTabSz="914400" rtl="0" eaLnBrk="1" fontAlgn="base" latinLnBrk="0" hangingPunct="1">
              <a:lnSpc>
                <a:spcPct val="95000"/>
              </a:lnSpc>
              <a:spcBef>
                <a:spcPct val="0"/>
              </a:spcBef>
              <a:spcAft>
                <a:spcPts val="0"/>
              </a:spcAft>
              <a:buClr>
                <a:schemeClr val="tx1"/>
              </a:buClr>
              <a:buSzTx/>
              <a:buFontTx/>
              <a:buNone/>
              <a:tabLst/>
              <a:defRPr sz="1100"/>
            </a:lvl1pPr>
          </a:lstStyle>
          <a:p>
            <a:r>
              <a:rPr lang="en-GB"/>
              <a:t>Select Picture placeholder and insert picture from ImageShopper</a:t>
            </a:r>
          </a:p>
          <a:p>
            <a:endParaRPr lang="en-GB" dirty="0"/>
          </a:p>
        </p:txBody>
      </p:sp>
      <p:sp>
        <p:nvSpPr>
          <p:cNvPr id="14" name="Text Placeholder 4"/>
          <p:cNvSpPr>
            <a:spLocks noGrp="1"/>
          </p:cNvSpPr>
          <p:nvPr>
            <p:ph type="body" sz="quarter" idx="20"/>
          </p:nvPr>
        </p:nvSpPr>
        <p:spPr>
          <a:xfrm>
            <a:off x="2517290" y="4720523"/>
            <a:ext cx="3031200" cy="1378652"/>
          </a:xfrm>
        </p:spPr>
        <p:txBody>
          <a:bodyPr tIns="0"/>
          <a:lstStyle>
            <a:lvl1pPr marL="0" indent="0">
              <a:buFontTx/>
              <a:buNone/>
              <a:defRPr sz="1400"/>
            </a:lvl1pPr>
            <a:lvl2pPr marL="0" indent="0">
              <a:buFontTx/>
              <a:buNone/>
              <a:defRPr sz="1400"/>
            </a:lvl2pPr>
            <a:lvl3pPr marL="0" indent="0">
              <a:buFontTx/>
              <a:buNone/>
              <a:defRPr sz="1400"/>
            </a:lvl3pPr>
            <a:lvl4pPr marL="1588" indent="0">
              <a:buFontTx/>
              <a:buNone/>
              <a:defRPr sz="1400"/>
            </a:lvl4pPr>
            <a:lvl5pPr marL="0" indent="0">
              <a:buFontTx/>
              <a:buNone/>
              <a:defRPr sz="1400"/>
            </a:lvl5pPr>
          </a:lstStyle>
          <a:p>
            <a:pPr lvl="0"/>
            <a:r>
              <a:rPr lang="en-US"/>
              <a:t>Click to edit Master text styles</a:t>
            </a:r>
          </a:p>
        </p:txBody>
      </p:sp>
      <p:sp>
        <p:nvSpPr>
          <p:cNvPr id="15" name="AutoShape 4"/>
          <p:cNvSpPr>
            <a:spLocks/>
          </p:cNvSpPr>
          <p:nvPr userDrawn="1"/>
        </p:nvSpPr>
        <p:spPr bwMode="gray">
          <a:xfrm>
            <a:off x="-1801906" y="1812833"/>
            <a:ext cx="1663793" cy="969496"/>
          </a:xfrm>
          <a:prstGeom prst="rect">
            <a:avLst/>
          </a:prstGeom>
          <a:noFill/>
          <a:ln w="12700" algn="ctr">
            <a:noFill/>
            <a:miter lim="800000"/>
            <a:headEnd/>
            <a:tailEnd/>
          </a:ln>
          <a:effectLst/>
        </p:spPr>
        <p:txBody>
          <a:bodyPr wrap="square" lIns="0" tIns="0" rIns="0" bIns="0">
            <a:spAutoFit/>
          </a:bodyPr>
          <a:lstStyle/>
          <a:p>
            <a:pPr marL="0" indent="0" algn="r">
              <a:spcBef>
                <a:spcPts val="0"/>
              </a:spcBef>
              <a:buFont typeface="+mj-lt"/>
              <a:buNone/>
              <a:defRPr/>
            </a:pPr>
            <a:r>
              <a:rPr lang="en-GB" sz="900" b="1" baseline="0" noProof="1">
                <a:solidFill>
                  <a:schemeClr val="tx1">
                    <a:lumMod val="75000"/>
                    <a:lumOff val="25000"/>
                  </a:schemeClr>
                </a:solidFill>
                <a:latin typeface="+mn-lt"/>
                <a:cs typeface="Arial" pitchFamily="34" charset="0"/>
              </a:rPr>
              <a:t>Insert picture</a:t>
            </a:r>
            <a:br>
              <a:rPr lang="en-GB" sz="900" b="1" baseline="0" noProof="1">
                <a:solidFill>
                  <a:schemeClr val="tx1">
                    <a:lumMod val="75000"/>
                    <a:lumOff val="25000"/>
                  </a:schemeClr>
                </a:solidFill>
                <a:latin typeface="+mn-lt"/>
                <a:cs typeface="Arial" pitchFamily="34" charset="0"/>
              </a:rPr>
            </a:br>
            <a:r>
              <a:rPr lang="en-GB" sz="900" b="0" baseline="0" noProof="1">
                <a:solidFill>
                  <a:schemeClr val="tx1">
                    <a:lumMod val="75000"/>
                    <a:lumOff val="25000"/>
                  </a:schemeClr>
                </a:solidFill>
                <a:latin typeface="+mn-lt"/>
                <a:cs typeface="Arial" pitchFamily="34" charset="0"/>
              </a:rPr>
              <a:t>1.</a:t>
            </a:r>
            <a:r>
              <a:rPr lang="en-GB" sz="900" b="1" baseline="0" noProof="1">
                <a:solidFill>
                  <a:schemeClr val="tx1">
                    <a:lumMod val="75000"/>
                    <a:lumOff val="25000"/>
                  </a:schemeClr>
                </a:solidFill>
                <a:latin typeface="+mn-lt"/>
                <a:cs typeface="Arial" pitchFamily="34" charset="0"/>
              </a:rPr>
              <a:t> </a:t>
            </a:r>
            <a:r>
              <a:rPr lang="en-GB" sz="900" baseline="0" noProof="1">
                <a:solidFill>
                  <a:schemeClr val="tx1">
                    <a:lumMod val="75000"/>
                    <a:lumOff val="25000"/>
                  </a:schemeClr>
                </a:solidFill>
                <a:latin typeface="+mn-lt"/>
                <a:cs typeface="Arial" pitchFamily="34" charset="0"/>
              </a:rPr>
              <a:t>Delete old picture</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2. Select picture placeholder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3. Insert picture from ImageShopper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4. Use Image Tools to pan, </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crop, zoom and compress</a:t>
            </a:r>
            <a:endParaRPr lang="en-GB" sz="900" noProof="1">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1435731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medium chart/table">
    <p:spTree>
      <p:nvGrpSpPr>
        <p:cNvPr id="1" name=""/>
        <p:cNvGrpSpPr/>
        <p:nvPr/>
      </p:nvGrpSpPr>
      <p:grpSpPr>
        <a:xfrm>
          <a:off x="0" y="0"/>
          <a:ext cx="0" cy="0"/>
          <a:chOff x="0" y="0"/>
          <a:chExt cx="0" cy="0"/>
        </a:xfrm>
      </p:grpSpPr>
      <p:sp>
        <p:nvSpPr>
          <p:cNvPr id="2" name="Title 1"/>
          <p:cNvSpPr>
            <a:spLocks noGrp="1"/>
          </p:cNvSpPr>
          <p:nvPr>
            <p:ph type="title"/>
          </p:nvPr>
        </p:nvSpPr>
        <p:spPr>
          <a:xfrm>
            <a:off x="395288" y="373265"/>
            <a:ext cx="6930000" cy="544310"/>
          </a:xfrm>
        </p:spPr>
        <p:txBody>
          <a:bodyPr/>
          <a:lstStyle>
            <a:lvl1pPr>
              <a:defRPr>
                <a:solidFill>
                  <a:schemeClr val="tx1"/>
                </a:solidFill>
              </a:defRPr>
            </a:lvl1pPr>
          </a:lstStyle>
          <a:p>
            <a:r>
              <a:rPr lang="en-US" noProof="0"/>
              <a:t>Click to edit Master title style</a:t>
            </a:r>
            <a:endParaRPr lang="en-GB" noProof="0" dirty="0"/>
          </a:p>
        </p:txBody>
      </p:sp>
      <p:sp>
        <p:nvSpPr>
          <p:cNvPr id="19" name="Subtitle 2"/>
          <p:cNvSpPr>
            <a:spLocks noGrp="1"/>
          </p:cNvSpPr>
          <p:nvPr>
            <p:ph type="body" sz="quarter" idx="14" hasCustomPrompt="1"/>
          </p:nvPr>
        </p:nvSpPr>
        <p:spPr>
          <a:xfrm>
            <a:off x="395287" y="899315"/>
            <a:ext cx="6930000" cy="33459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25" name="Text Placeholder 3"/>
          <p:cNvSpPr>
            <a:spLocks noGrp="1"/>
          </p:cNvSpPr>
          <p:nvPr>
            <p:ph type="body" sz="quarter" idx="18"/>
          </p:nvPr>
        </p:nvSpPr>
        <p:spPr>
          <a:xfrm>
            <a:off x="395287" y="1233909"/>
            <a:ext cx="6930000" cy="552029"/>
          </a:xfrm>
        </p:spPr>
        <p:txBody>
          <a:bodyPr/>
          <a:lstStyle>
            <a:lvl1pPr marL="3175" indent="0">
              <a:lnSpc>
                <a:spcPct val="95000"/>
              </a:lnSpc>
              <a:buFontTx/>
              <a:buNone/>
              <a:defRPr sz="1400"/>
            </a:lvl1pPr>
            <a:lvl2pPr marL="3175" indent="0">
              <a:lnSpc>
                <a:spcPct val="95000"/>
              </a:lnSpc>
              <a:buFontTx/>
              <a:buNone/>
              <a:defRPr sz="1400"/>
            </a:lvl2pPr>
            <a:lvl3pPr marL="3175" indent="0">
              <a:lnSpc>
                <a:spcPct val="95000"/>
              </a:lnSpc>
              <a:buFontTx/>
              <a:buNone/>
              <a:defRPr sz="1400"/>
            </a:lvl3pPr>
            <a:lvl4pPr marL="3175" indent="0">
              <a:lnSpc>
                <a:spcPct val="95000"/>
              </a:lnSpc>
              <a:buFontTx/>
              <a:buNone/>
              <a:defRPr sz="1400"/>
            </a:lvl4pPr>
            <a:lvl5pPr marL="3175" indent="0">
              <a:lnSpc>
                <a:spcPct val="95000"/>
              </a:lnSpc>
              <a:buFontTx/>
              <a:buNone/>
              <a:defRPr sz="1400"/>
            </a:lvl5pPr>
          </a:lstStyle>
          <a:p>
            <a:pPr lvl="0"/>
            <a:r>
              <a:rPr lang="en-US"/>
              <a:t>Click to edit Master text styles</a:t>
            </a:r>
          </a:p>
        </p:txBody>
      </p:sp>
      <p:sp>
        <p:nvSpPr>
          <p:cNvPr id="20" name="Text Placeholder 4"/>
          <p:cNvSpPr>
            <a:spLocks noGrp="1"/>
          </p:cNvSpPr>
          <p:nvPr>
            <p:ph type="body" sz="quarter" idx="16" hasCustomPrompt="1"/>
          </p:nvPr>
        </p:nvSpPr>
        <p:spPr>
          <a:xfrm>
            <a:off x="1464199" y="1911038"/>
            <a:ext cx="5860800" cy="453600"/>
          </a:xfrm>
        </p:spPr>
        <p:txBody>
          <a:bodyPr/>
          <a:lstStyle>
            <a:lvl1pPr marL="0" indent="0">
              <a:lnSpc>
                <a:spcPct val="100000"/>
              </a:lnSpc>
              <a:buNone/>
              <a:defRPr sz="1000" b="1"/>
            </a:lvl1pPr>
          </a:lstStyle>
          <a:p>
            <a:pPr lvl="0"/>
            <a:r>
              <a:rPr lang="en-GB" dirty="0"/>
              <a:t>Click to add chart or table title</a:t>
            </a:r>
          </a:p>
        </p:txBody>
      </p:sp>
      <p:sp>
        <p:nvSpPr>
          <p:cNvPr id="3" name="Content Placeholder 5"/>
          <p:cNvSpPr>
            <a:spLocks noGrp="1"/>
          </p:cNvSpPr>
          <p:nvPr>
            <p:ph idx="1" hasCustomPrompt="1"/>
          </p:nvPr>
        </p:nvSpPr>
        <p:spPr>
          <a:xfrm>
            <a:off x="1464200" y="2411605"/>
            <a:ext cx="5860800" cy="3622484"/>
          </a:xfrm>
        </p:spPr>
        <p:txBody>
          <a:bodyPr/>
          <a:lstStyle>
            <a:lvl1pPr marL="0" indent="0">
              <a:lnSpc>
                <a:spcPct val="95000"/>
              </a:lnSpc>
              <a:buNone/>
              <a:defRPr sz="1400">
                <a:solidFill>
                  <a:schemeClr val="tx1"/>
                </a:solidFill>
              </a:defRPr>
            </a:lvl1pPr>
            <a:lvl2pPr>
              <a:lnSpc>
                <a:spcPct val="95000"/>
              </a:lnSpc>
              <a:defRPr sz="1400">
                <a:solidFill>
                  <a:schemeClr val="tx1"/>
                </a:solidFill>
              </a:defRPr>
            </a:lvl2pPr>
            <a:lvl3pPr>
              <a:lnSpc>
                <a:spcPct val="95000"/>
              </a:lnSpc>
              <a:defRPr sz="1400">
                <a:solidFill>
                  <a:schemeClr val="tx1"/>
                </a:solidFill>
              </a:defRPr>
            </a:lvl3pPr>
            <a:lvl4pPr>
              <a:lnSpc>
                <a:spcPct val="95000"/>
              </a:lnSpc>
              <a:defRPr sz="1400">
                <a:solidFill>
                  <a:schemeClr val="tx1"/>
                </a:solidFill>
              </a:defRPr>
            </a:lvl4pPr>
            <a:lvl5pPr>
              <a:lnSpc>
                <a:spcPct val="95000"/>
              </a:lnSpc>
              <a:defRPr sz="1400">
                <a:solidFill>
                  <a:schemeClr val="tx1"/>
                </a:solidFill>
              </a:defRPr>
            </a:lvl5pPr>
          </a:lstStyle>
          <a:p>
            <a:pPr lvl="0"/>
            <a:r>
              <a:rPr lang="en-GB" noProof="0" dirty="0"/>
              <a:t>Chart: Select placeholder and click on ‘Create Chart’ in LEO </a:t>
            </a:r>
            <a:r>
              <a:rPr lang="en-GB" noProof="0" dirty="0" err="1"/>
              <a:t>Pharma</a:t>
            </a:r>
            <a:r>
              <a:rPr lang="en-GB" noProof="0" dirty="0"/>
              <a:t> ribbon</a:t>
            </a:r>
            <a:br>
              <a:rPr lang="en-GB" noProof="0" dirty="0"/>
            </a:br>
            <a:r>
              <a:rPr lang="en-GB" noProof="0" dirty="0"/>
              <a:t>Table: Insert table design from </a:t>
            </a:r>
            <a:r>
              <a:rPr lang="en-GB" noProof="0" dirty="0" err="1"/>
              <a:t>SlideShopper</a:t>
            </a:r>
            <a:endParaRPr lang="en-GB" noProof="0" dirty="0"/>
          </a:p>
        </p:txBody>
      </p:sp>
      <p:sp>
        <p:nvSpPr>
          <p:cNvPr id="21" name="Rectangle 20"/>
          <p:cNvSpPr/>
          <p:nvPr userDrawn="1"/>
        </p:nvSpPr>
        <p:spPr bwMode="auto">
          <a:xfrm>
            <a:off x="1463674" y="1840887"/>
            <a:ext cx="5873225" cy="46800"/>
          </a:xfrm>
          <a:prstGeom prst="rect">
            <a:avLst/>
          </a:prstGeom>
          <a:solidFill>
            <a:schemeClr val="tx1"/>
          </a:solidFill>
          <a:ln w="9525" cap="flat" cmpd="sng" algn="ctr">
            <a:no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11000"/>
              </a:lnSpc>
              <a:spcBef>
                <a:spcPct val="0"/>
              </a:spcBef>
              <a:spcAft>
                <a:spcPct val="0"/>
              </a:spcAft>
              <a:buClrTx/>
              <a:buSzTx/>
              <a:buFontTx/>
              <a:buNone/>
              <a:tabLst/>
            </a:pPr>
            <a:endParaRPr kumimoji="0" lang="en-GB" sz="800" b="0" i="0" u="none" strike="noStrike" cap="none" normalizeH="0" baseline="0" dirty="0" err="1">
              <a:ln>
                <a:noFill/>
              </a:ln>
              <a:solidFill>
                <a:schemeClr val="bg1"/>
              </a:solidFill>
              <a:effectLst/>
              <a:latin typeface="+mn-lt"/>
              <a:ea typeface="ＭＳ Ｐゴシック" charset="0"/>
              <a:cs typeface="ＭＳ Ｐゴシック" charset="0"/>
            </a:endParaRPr>
          </a:p>
        </p:txBody>
      </p:sp>
      <p:sp>
        <p:nvSpPr>
          <p:cNvPr id="5" name="Date Placeholder 4"/>
          <p:cNvSpPr>
            <a:spLocks noGrp="1"/>
          </p:cNvSpPr>
          <p:nvPr>
            <p:ph type="dt" sz="half" idx="19"/>
          </p:nvPr>
        </p:nvSpPr>
        <p:spPr/>
        <p:txBody>
          <a:bodyPr/>
          <a:lstStyle/>
          <a:p>
            <a:fld id="{BD69F497-A7F9-4B76-960B-89366C0685D8}" type="datetime3">
              <a:rPr lang="en-US" smtClean="0"/>
              <a:t>7 November 2017</a:t>
            </a:fld>
            <a:endParaRPr lang="en-GB" dirty="0"/>
          </a:p>
        </p:txBody>
      </p:sp>
      <p:sp>
        <p:nvSpPr>
          <p:cNvPr id="8" name="Footer Placeholder 7"/>
          <p:cNvSpPr>
            <a:spLocks noGrp="1"/>
          </p:cNvSpPr>
          <p:nvPr>
            <p:ph type="ftr" sz="quarter" idx="20"/>
          </p:nvPr>
        </p:nvSpPr>
        <p:spPr/>
        <p:txBody>
          <a:bodyPr/>
          <a:lstStyle/>
          <a:p>
            <a:endParaRPr lang="en-GB" dirty="0"/>
          </a:p>
        </p:txBody>
      </p:sp>
      <p:sp>
        <p:nvSpPr>
          <p:cNvPr id="9" name="Slide Number Placeholder 8"/>
          <p:cNvSpPr>
            <a:spLocks noGrp="1"/>
          </p:cNvSpPr>
          <p:nvPr>
            <p:ph type="sldNum" sz="quarter" idx="21"/>
          </p:nvPr>
        </p:nvSpPr>
        <p:spPr/>
        <p:txBody>
          <a:bodyPr/>
          <a:lstStyle/>
          <a:p>
            <a:r>
              <a:rPr lang="en-GB"/>
              <a:t>p. 0</a:t>
            </a:r>
            <a:fld id="{5E425EE3-649D-47AA-A51A-6C53D1975ED0}" type="slidenum">
              <a:rPr lang="en-GB" smtClean="0"/>
              <a:pPr/>
              <a:t>‹#›</a:t>
            </a:fld>
            <a:endParaRPr lang="en-GB" dirty="0"/>
          </a:p>
        </p:txBody>
      </p:sp>
    </p:spTree>
    <p:extLst>
      <p:ext uri="{BB962C8B-B14F-4D97-AF65-F5344CB8AC3E}">
        <p14:creationId xmlns:p14="http://schemas.microsoft.com/office/powerpoint/2010/main" val="262120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smal tex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585" y="1126800"/>
            <a:ext cx="1203810" cy="720000"/>
          </a:xfrm>
          <a:prstGeom prst="rect">
            <a:avLst/>
          </a:prstGeom>
        </p:spPr>
      </p:pic>
      <p:sp>
        <p:nvSpPr>
          <p:cNvPr id="892967" name="Title 1"/>
          <p:cNvSpPr>
            <a:spLocks noGrp="1" noChangeArrowheads="1"/>
          </p:cNvSpPr>
          <p:nvPr>
            <p:ph type="ctrTitle" sz="quarter" hasCustomPrompt="1"/>
          </p:nvPr>
        </p:nvSpPr>
        <p:spPr>
          <a:xfrm>
            <a:off x="0" y="1839600"/>
            <a:ext cx="9144000" cy="2285140"/>
          </a:xfrm>
          <a:noFill/>
        </p:spPr>
        <p:txBody>
          <a:bodyPr lIns="396000" tIns="262800" rIns="1800000" bIns="0">
            <a:noAutofit/>
          </a:bodyPr>
          <a:lstStyle>
            <a:lvl1pPr algn="l">
              <a:lnSpc>
                <a:spcPct val="97000"/>
              </a:lnSpc>
              <a:defRPr sz="3600" b="0">
                <a:solidFill>
                  <a:schemeClr val="tx1"/>
                </a:solidFill>
                <a:latin typeface="Georgia" pitchFamily="18" charset="0"/>
              </a:defRPr>
            </a:lvl1pPr>
          </a:lstStyle>
          <a:p>
            <a:pPr lvl="0"/>
            <a:r>
              <a:rPr lang="en-GB" noProof="0" dirty="0"/>
              <a:t>Click to add </a:t>
            </a:r>
            <a:br>
              <a:rPr lang="en-GB" noProof="0" dirty="0"/>
            </a:br>
            <a:r>
              <a:rPr lang="en-GB" noProof="0" dirty="0"/>
              <a:t>text in </a:t>
            </a:r>
            <a:br>
              <a:rPr lang="en-GB" noProof="0" dirty="0"/>
            </a:br>
            <a:r>
              <a:rPr lang="en-GB" noProof="0" dirty="0"/>
              <a:t>three lines</a:t>
            </a:r>
          </a:p>
        </p:txBody>
      </p:sp>
      <p:sp>
        <p:nvSpPr>
          <p:cNvPr id="7" name="Date Placeholder 6"/>
          <p:cNvSpPr>
            <a:spLocks noGrp="1"/>
          </p:cNvSpPr>
          <p:nvPr>
            <p:ph type="dt" sz="half" idx="21"/>
          </p:nvPr>
        </p:nvSpPr>
        <p:spPr/>
        <p:txBody>
          <a:bodyPr/>
          <a:lstStyle/>
          <a:p>
            <a:fld id="{8EC5CF6F-285C-42C2-8B76-15CD3F60EEB2}" type="datetime3">
              <a:rPr lang="en-US" smtClean="0"/>
              <a:t>7 November 2017</a:t>
            </a:fld>
            <a:endParaRPr lang="en-GB" dirty="0"/>
          </a:p>
        </p:txBody>
      </p:sp>
      <p:sp>
        <p:nvSpPr>
          <p:cNvPr id="9" name="Footer Placeholder 8"/>
          <p:cNvSpPr>
            <a:spLocks noGrp="1"/>
          </p:cNvSpPr>
          <p:nvPr>
            <p:ph type="ftr" sz="quarter" idx="22"/>
          </p:nvPr>
        </p:nvSpPr>
        <p:spPr/>
        <p:txBody>
          <a:bodyPr/>
          <a:lstStyle/>
          <a:p>
            <a:endParaRPr lang="en-GB" dirty="0"/>
          </a:p>
        </p:txBody>
      </p:sp>
      <p:sp>
        <p:nvSpPr>
          <p:cNvPr id="12" name="Slide Number Placeholder 11"/>
          <p:cNvSpPr>
            <a:spLocks noGrp="1"/>
          </p:cNvSpPr>
          <p:nvPr>
            <p:ph type="sldNum" sz="quarter" idx="23"/>
          </p:nvPr>
        </p:nvSpPr>
        <p:spPr/>
        <p:txBody>
          <a:bodyPr/>
          <a:lstStyle/>
          <a:p>
            <a:r>
              <a:rPr lang="en-GB"/>
              <a:t>p. 0</a:t>
            </a:r>
            <a:fld id="{5E425EE3-649D-47AA-A51A-6C53D1975ED0}" type="slidenum">
              <a:rPr lang="en-GB" smtClean="0"/>
              <a:pPr/>
              <a:t>‹#›</a:t>
            </a:fld>
            <a:endParaRPr lang="en-GB" dirty="0"/>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5288" y="5735158"/>
            <a:ext cx="802800" cy="276467"/>
          </a:xfrm>
          <a:prstGeom prst="rect">
            <a:avLst/>
          </a:prstGeom>
        </p:spPr>
      </p:pic>
      <p:sp>
        <p:nvSpPr>
          <p:cNvPr id="19" name="Rectangle 18"/>
          <p:cNvSpPr/>
          <p:nvPr userDrawn="1"/>
        </p:nvSpPr>
        <p:spPr bwMode="auto">
          <a:xfrm>
            <a:off x="395288" y="5581830"/>
            <a:ext cx="6933600" cy="111600"/>
          </a:xfrm>
          <a:prstGeom prst="rect">
            <a:avLst/>
          </a:prstGeom>
          <a:solidFill>
            <a:schemeClr val="accent3"/>
          </a:solidFill>
          <a:ln w="9525" cap="flat" cmpd="sng" algn="ctr">
            <a:no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a typeface="ＭＳ Ｐゴシック" charset="0"/>
              <a:cs typeface="ＭＳ Ｐゴシック" charset="0"/>
            </a:endParaRPr>
          </a:p>
        </p:txBody>
      </p:sp>
      <p:sp>
        <p:nvSpPr>
          <p:cNvPr id="20" name="Rectangle 19"/>
          <p:cNvSpPr/>
          <p:nvPr userDrawn="1"/>
        </p:nvSpPr>
        <p:spPr bwMode="auto">
          <a:xfrm>
            <a:off x="395288" y="1839600"/>
            <a:ext cx="6933600" cy="111600"/>
          </a:xfrm>
          <a:prstGeom prst="rect">
            <a:avLst/>
          </a:prstGeom>
          <a:solidFill>
            <a:schemeClr val="accent3"/>
          </a:solidFill>
          <a:ln w="9525" cap="flat" cmpd="sng" algn="ctr">
            <a:no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a typeface="ＭＳ Ｐゴシック" charset="0"/>
              <a:cs typeface="ＭＳ Ｐゴシック" charset="0"/>
            </a:endParaRPr>
          </a:p>
        </p:txBody>
      </p:sp>
      <p:sp>
        <p:nvSpPr>
          <p:cNvPr id="14" name="AutoShape 4"/>
          <p:cNvSpPr>
            <a:spLocks/>
          </p:cNvSpPr>
          <p:nvPr userDrawn="1"/>
        </p:nvSpPr>
        <p:spPr bwMode="gray">
          <a:xfrm>
            <a:off x="-1810870" y="0"/>
            <a:ext cx="1672758" cy="1938992"/>
          </a:xfrm>
          <a:prstGeom prst="rect">
            <a:avLst/>
          </a:prstGeom>
          <a:noFill/>
          <a:ln w="12700" algn="ctr">
            <a:noFill/>
            <a:miter lim="800000"/>
            <a:headEnd/>
            <a:tailEnd/>
          </a:ln>
          <a:effectLst/>
        </p:spPr>
        <p:txBody>
          <a:bodyPr wrap="square" lIns="0" tIns="0" rIns="0" bIns="0">
            <a:spAutoFit/>
          </a:bodyPr>
          <a:lstStyle/>
          <a:p>
            <a:pPr algn="r" eaLnBrk="1" hangingPunct="1">
              <a:spcBef>
                <a:spcPct val="50000"/>
              </a:spcBef>
            </a:pPr>
            <a:r>
              <a:rPr lang="en-US" sz="900" b="1" dirty="0">
                <a:solidFill>
                  <a:schemeClr val="tx1">
                    <a:lumMod val="65000"/>
                    <a:lumOff val="35000"/>
                  </a:schemeClr>
                </a:solidFill>
                <a:cs typeface="Arial" pitchFamily="34" charset="0"/>
              </a:rPr>
              <a:t>Change/Insert Date &amp; Location via &gt;Insert &gt;Header &amp; Footer </a:t>
            </a:r>
            <a:br>
              <a:rPr lang="en-US" sz="900" b="1"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1. Check in Date &amp; Time </a:t>
            </a:r>
            <a:br>
              <a:rPr lang="en-US" sz="900"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2. Type under &gt;Fixed</a:t>
            </a:r>
            <a:br>
              <a:rPr lang="en-US" sz="900"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3. Check in Footer </a:t>
            </a:r>
            <a:br>
              <a:rPr lang="en-US" sz="900"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4. Fill in field</a:t>
            </a:r>
            <a:br>
              <a:rPr lang="en-US" sz="900"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5. Click Apply to All</a:t>
            </a:r>
            <a:endParaRPr lang="en-GB" sz="900" b="1" noProof="1">
              <a:solidFill>
                <a:schemeClr val="tx1">
                  <a:lumMod val="65000"/>
                  <a:lumOff val="35000"/>
                </a:schemeClr>
              </a:solidFill>
              <a:latin typeface="+mn-lt"/>
              <a:cs typeface="Arial" pitchFamily="34" charset="0"/>
            </a:endParaRPr>
          </a:p>
          <a:p>
            <a:pPr algn="r">
              <a:spcBef>
                <a:spcPts val="0"/>
              </a:spcBef>
              <a:defRPr/>
            </a:pPr>
            <a:endParaRPr lang="en-GB" sz="900" b="1" noProof="1">
              <a:solidFill>
                <a:schemeClr val="tx1">
                  <a:lumMod val="65000"/>
                  <a:lumOff val="35000"/>
                </a:schemeClr>
              </a:solidFill>
              <a:latin typeface="+mn-lt"/>
              <a:cs typeface="Arial" pitchFamily="34" charset="0"/>
            </a:endParaRPr>
          </a:p>
          <a:p>
            <a:pPr algn="r">
              <a:spcBef>
                <a:spcPts val="0"/>
              </a:spcBef>
              <a:defRPr/>
            </a:pPr>
            <a:r>
              <a:rPr lang="en-GB" sz="900" b="1" noProof="1">
                <a:solidFill>
                  <a:schemeClr val="tx1">
                    <a:lumMod val="65000"/>
                    <a:lumOff val="35000"/>
                  </a:schemeClr>
                </a:solidFill>
                <a:latin typeface="+mn-lt"/>
                <a:cs typeface="Arial" pitchFamily="34" charset="0"/>
              </a:rPr>
              <a:t>To view drawing guides</a:t>
            </a:r>
          </a:p>
          <a:p>
            <a:pPr marL="180975" indent="-180975" algn="r">
              <a:spcBef>
                <a:spcPts val="0"/>
              </a:spcBef>
              <a:buFont typeface="+mj-lt"/>
              <a:buAutoNum type="arabicPeriod"/>
              <a:defRPr/>
            </a:pPr>
            <a:r>
              <a:rPr lang="en-GB" sz="900" noProof="1">
                <a:solidFill>
                  <a:schemeClr val="tx1">
                    <a:lumMod val="65000"/>
                    <a:lumOff val="35000"/>
                  </a:schemeClr>
                </a:solidFill>
                <a:latin typeface="+mn-lt"/>
                <a:cs typeface="Arial" pitchFamily="34" charset="0"/>
              </a:rPr>
              <a:t>Right-click outside slide and select ’Grid and Guides...’</a:t>
            </a:r>
          </a:p>
          <a:p>
            <a:pPr marL="180975" indent="-180975" algn="r">
              <a:spcBef>
                <a:spcPts val="0"/>
              </a:spcBef>
              <a:buFont typeface="+mj-lt"/>
              <a:buAutoNum type="arabicPeriod"/>
              <a:defRPr/>
            </a:pPr>
            <a:r>
              <a:rPr lang="en-GB" sz="900" noProof="1">
                <a:solidFill>
                  <a:schemeClr val="tx1">
                    <a:lumMod val="65000"/>
                    <a:lumOff val="35000"/>
                  </a:schemeClr>
                </a:solidFill>
                <a:latin typeface="+mn-lt"/>
                <a:cs typeface="Arial" pitchFamily="34" charset="0"/>
              </a:rPr>
              <a:t>Check ’Display drawing guides on screen’</a:t>
            </a:r>
          </a:p>
          <a:p>
            <a:pPr marL="180975" indent="-180975" algn="r">
              <a:spcBef>
                <a:spcPts val="0"/>
              </a:spcBef>
              <a:buFont typeface="+mj-lt"/>
              <a:buAutoNum type="arabicPeriod"/>
              <a:defRPr/>
            </a:pPr>
            <a:r>
              <a:rPr lang="en-GB" sz="900" noProof="1">
                <a:solidFill>
                  <a:schemeClr val="tx1">
                    <a:lumMod val="65000"/>
                    <a:lumOff val="35000"/>
                  </a:schemeClr>
                </a:solidFill>
                <a:latin typeface="+mn-lt"/>
                <a:cs typeface="Arial" pitchFamily="34" charset="0"/>
              </a:rPr>
              <a:t>Select ’OK’</a:t>
            </a:r>
          </a:p>
        </p:txBody>
      </p:sp>
    </p:spTree>
    <p:extLst>
      <p:ext uri="{BB962C8B-B14F-4D97-AF65-F5344CB8AC3E}">
        <p14:creationId xmlns:p14="http://schemas.microsoft.com/office/powerpoint/2010/main" val="2254329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dium chart/table">
    <p:spTree>
      <p:nvGrpSpPr>
        <p:cNvPr id="1" name=""/>
        <p:cNvGrpSpPr/>
        <p:nvPr/>
      </p:nvGrpSpPr>
      <p:grpSpPr>
        <a:xfrm>
          <a:off x="0" y="0"/>
          <a:ext cx="0" cy="0"/>
          <a:chOff x="0" y="0"/>
          <a:chExt cx="0" cy="0"/>
        </a:xfrm>
      </p:grpSpPr>
      <p:sp>
        <p:nvSpPr>
          <p:cNvPr id="2" name="Title 1"/>
          <p:cNvSpPr>
            <a:spLocks noGrp="1"/>
          </p:cNvSpPr>
          <p:nvPr>
            <p:ph type="title"/>
          </p:nvPr>
        </p:nvSpPr>
        <p:spPr>
          <a:xfrm>
            <a:off x="395288" y="373265"/>
            <a:ext cx="6930000" cy="544310"/>
          </a:xfrm>
        </p:spPr>
        <p:txBody>
          <a:bodyPr/>
          <a:lstStyle>
            <a:lvl1pPr>
              <a:defRPr>
                <a:solidFill>
                  <a:schemeClr val="tx1"/>
                </a:solidFill>
              </a:defRPr>
            </a:lvl1pPr>
          </a:lstStyle>
          <a:p>
            <a:r>
              <a:rPr lang="en-US" noProof="0"/>
              <a:t>Click to edit Master title style</a:t>
            </a:r>
            <a:endParaRPr lang="en-GB" noProof="0" dirty="0"/>
          </a:p>
        </p:txBody>
      </p:sp>
      <p:sp>
        <p:nvSpPr>
          <p:cNvPr id="19" name="Subtitle 2"/>
          <p:cNvSpPr>
            <a:spLocks noGrp="1"/>
          </p:cNvSpPr>
          <p:nvPr>
            <p:ph type="body" sz="quarter" idx="14" hasCustomPrompt="1"/>
          </p:nvPr>
        </p:nvSpPr>
        <p:spPr>
          <a:xfrm>
            <a:off x="395287" y="899315"/>
            <a:ext cx="6930000" cy="33459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20" name="Text Placeholder 4"/>
          <p:cNvSpPr>
            <a:spLocks noGrp="1"/>
          </p:cNvSpPr>
          <p:nvPr>
            <p:ph type="body" sz="quarter" idx="16" hasCustomPrompt="1"/>
          </p:nvPr>
        </p:nvSpPr>
        <p:spPr>
          <a:xfrm>
            <a:off x="1463675" y="1911878"/>
            <a:ext cx="5859464" cy="453600"/>
          </a:xfrm>
        </p:spPr>
        <p:txBody>
          <a:bodyPr/>
          <a:lstStyle>
            <a:lvl1pPr marL="0" indent="0">
              <a:lnSpc>
                <a:spcPct val="100000"/>
              </a:lnSpc>
              <a:buNone/>
              <a:defRPr sz="1000" b="1"/>
            </a:lvl1pPr>
          </a:lstStyle>
          <a:p>
            <a:pPr lvl="0"/>
            <a:r>
              <a:rPr lang="en-GB"/>
              <a:t>Click to add chart or table title</a:t>
            </a:r>
            <a:endParaRPr lang="en-GB" dirty="0"/>
          </a:p>
        </p:txBody>
      </p:sp>
      <p:sp>
        <p:nvSpPr>
          <p:cNvPr id="3" name="Content Placeholder 5"/>
          <p:cNvSpPr>
            <a:spLocks noGrp="1"/>
          </p:cNvSpPr>
          <p:nvPr>
            <p:ph idx="1" hasCustomPrompt="1"/>
          </p:nvPr>
        </p:nvSpPr>
        <p:spPr>
          <a:xfrm>
            <a:off x="1463675" y="2411605"/>
            <a:ext cx="5860800" cy="3622484"/>
          </a:xfrm>
        </p:spPr>
        <p:txBody>
          <a:bodyPr/>
          <a:lstStyle>
            <a:lvl1pPr marL="0" indent="0">
              <a:lnSpc>
                <a:spcPct val="95000"/>
              </a:lnSpc>
              <a:buNone/>
              <a:defRPr sz="1400">
                <a:solidFill>
                  <a:schemeClr val="tx1"/>
                </a:solidFill>
              </a:defRPr>
            </a:lvl1pPr>
            <a:lvl2pPr>
              <a:lnSpc>
                <a:spcPct val="95000"/>
              </a:lnSpc>
              <a:defRPr sz="1400">
                <a:solidFill>
                  <a:schemeClr val="tx1"/>
                </a:solidFill>
              </a:defRPr>
            </a:lvl2pPr>
            <a:lvl3pPr>
              <a:lnSpc>
                <a:spcPct val="95000"/>
              </a:lnSpc>
              <a:defRPr sz="1400">
                <a:solidFill>
                  <a:schemeClr val="tx1"/>
                </a:solidFill>
              </a:defRPr>
            </a:lvl3pPr>
            <a:lvl4pPr>
              <a:lnSpc>
                <a:spcPct val="95000"/>
              </a:lnSpc>
              <a:defRPr sz="1400">
                <a:solidFill>
                  <a:schemeClr val="tx1"/>
                </a:solidFill>
              </a:defRPr>
            </a:lvl4pPr>
            <a:lvl5pPr>
              <a:lnSpc>
                <a:spcPct val="95000"/>
              </a:lnSpc>
              <a:defRPr sz="1400">
                <a:solidFill>
                  <a:schemeClr val="tx1"/>
                </a:solidFill>
              </a:defRPr>
            </a:lvl5pPr>
          </a:lstStyle>
          <a:p>
            <a:pPr lvl="0"/>
            <a:r>
              <a:rPr lang="en-GB" noProof="0" dirty="0"/>
              <a:t>Chart: Select placeholder and click on ‘Create Chart’ in LEO </a:t>
            </a:r>
            <a:r>
              <a:rPr lang="en-GB" noProof="0" dirty="0" err="1"/>
              <a:t>Pharma</a:t>
            </a:r>
            <a:r>
              <a:rPr lang="en-GB" noProof="0" dirty="0"/>
              <a:t> ribbon</a:t>
            </a:r>
            <a:br>
              <a:rPr lang="en-GB" noProof="0" dirty="0"/>
            </a:br>
            <a:r>
              <a:rPr lang="en-GB" noProof="0" dirty="0"/>
              <a:t>Table: Insert table design from </a:t>
            </a:r>
            <a:r>
              <a:rPr lang="en-GB" noProof="0" dirty="0" err="1"/>
              <a:t>SlideShopper</a:t>
            </a:r>
            <a:endParaRPr lang="en-GB" noProof="0" dirty="0"/>
          </a:p>
        </p:txBody>
      </p:sp>
      <p:sp>
        <p:nvSpPr>
          <p:cNvPr id="21" name="Rectangle 20"/>
          <p:cNvSpPr/>
          <p:nvPr userDrawn="1"/>
        </p:nvSpPr>
        <p:spPr bwMode="auto">
          <a:xfrm>
            <a:off x="1463049" y="1841727"/>
            <a:ext cx="5860800" cy="46800"/>
          </a:xfrm>
          <a:prstGeom prst="rect">
            <a:avLst/>
          </a:prstGeom>
          <a:solidFill>
            <a:schemeClr val="tx1"/>
          </a:solidFill>
          <a:ln w="9525" cap="flat" cmpd="sng" algn="ctr">
            <a:no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11000"/>
              </a:lnSpc>
              <a:spcBef>
                <a:spcPct val="0"/>
              </a:spcBef>
              <a:spcAft>
                <a:spcPct val="0"/>
              </a:spcAft>
              <a:buClrTx/>
              <a:buSzTx/>
              <a:buFontTx/>
              <a:buNone/>
              <a:tabLst/>
            </a:pPr>
            <a:endParaRPr kumimoji="0" lang="en-GB" sz="800" b="0" i="0" u="none" strike="noStrike" cap="none" normalizeH="0" baseline="0" dirty="0" err="1">
              <a:ln>
                <a:noFill/>
              </a:ln>
              <a:solidFill>
                <a:schemeClr val="bg1"/>
              </a:solidFill>
              <a:effectLst/>
              <a:latin typeface="+mn-lt"/>
              <a:ea typeface="ＭＳ Ｐゴシック" charset="0"/>
              <a:cs typeface="ＭＳ Ｐゴシック" charset="0"/>
            </a:endParaRPr>
          </a:p>
        </p:txBody>
      </p:sp>
      <p:sp>
        <p:nvSpPr>
          <p:cNvPr id="5" name="Date Placeholder 4"/>
          <p:cNvSpPr>
            <a:spLocks noGrp="1"/>
          </p:cNvSpPr>
          <p:nvPr>
            <p:ph type="dt" sz="half" idx="17"/>
          </p:nvPr>
        </p:nvSpPr>
        <p:spPr/>
        <p:txBody>
          <a:bodyPr/>
          <a:lstStyle/>
          <a:p>
            <a:fld id="{DEE68E62-87F7-4251-BDF6-0DD4DC4FCF90}" type="datetime3">
              <a:rPr lang="en-US" smtClean="0"/>
              <a:t>7 November 2017</a:t>
            </a:fld>
            <a:endParaRPr lang="en-GB" dirty="0"/>
          </a:p>
        </p:txBody>
      </p:sp>
      <p:sp>
        <p:nvSpPr>
          <p:cNvPr id="8" name="Footer Placeholder 7"/>
          <p:cNvSpPr>
            <a:spLocks noGrp="1"/>
          </p:cNvSpPr>
          <p:nvPr>
            <p:ph type="ftr" sz="quarter" idx="18"/>
          </p:nvPr>
        </p:nvSpPr>
        <p:spPr/>
        <p:txBody>
          <a:bodyPr/>
          <a:lstStyle/>
          <a:p>
            <a:endParaRPr lang="en-GB" dirty="0"/>
          </a:p>
        </p:txBody>
      </p:sp>
      <p:sp>
        <p:nvSpPr>
          <p:cNvPr id="9" name="Slide Number Placeholder 8"/>
          <p:cNvSpPr>
            <a:spLocks noGrp="1"/>
          </p:cNvSpPr>
          <p:nvPr>
            <p:ph type="sldNum" sz="quarter" idx="19"/>
          </p:nvPr>
        </p:nvSpPr>
        <p:spPr/>
        <p:txBody>
          <a:bodyPr/>
          <a:lstStyle/>
          <a:p>
            <a:r>
              <a:rPr lang="en-GB"/>
              <a:t>p. 0</a:t>
            </a:r>
            <a:fld id="{5E425EE3-649D-47AA-A51A-6C53D1975ED0}" type="slidenum">
              <a:rPr lang="en-GB" smtClean="0"/>
              <a:pPr/>
              <a:t>‹#›</a:t>
            </a:fld>
            <a:endParaRPr lang="en-GB" dirty="0"/>
          </a:p>
        </p:txBody>
      </p:sp>
    </p:spTree>
    <p:extLst>
      <p:ext uri="{BB962C8B-B14F-4D97-AF65-F5344CB8AC3E}">
        <p14:creationId xmlns:p14="http://schemas.microsoft.com/office/powerpoint/2010/main" val="39302395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chart/table">
    <p:spTree>
      <p:nvGrpSpPr>
        <p:cNvPr id="1" name=""/>
        <p:cNvGrpSpPr/>
        <p:nvPr/>
      </p:nvGrpSpPr>
      <p:grpSpPr>
        <a:xfrm>
          <a:off x="0" y="0"/>
          <a:ext cx="0" cy="0"/>
          <a:chOff x="0" y="0"/>
          <a:chExt cx="0" cy="0"/>
        </a:xfrm>
      </p:grpSpPr>
      <p:sp>
        <p:nvSpPr>
          <p:cNvPr id="2" name="Title 1"/>
          <p:cNvSpPr>
            <a:spLocks noGrp="1"/>
          </p:cNvSpPr>
          <p:nvPr>
            <p:ph type="title"/>
          </p:nvPr>
        </p:nvSpPr>
        <p:spPr>
          <a:xfrm>
            <a:off x="395288" y="373265"/>
            <a:ext cx="6930000" cy="544310"/>
          </a:xfrm>
        </p:spPr>
        <p:txBody>
          <a:bodyPr/>
          <a:lstStyle>
            <a:lvl1pPr>
              <a:defRPr>
                <a:solidFill>
                  <a:schemeClr val="tx1"/>
                </a:solidFill>
              </a:defRPr>
            </a:lvl1pPr>
          </a:lstStyle>
          <a:p>
            <a:r>
              <a:rPr lang="en-US" noProof="0"/>
              <a:t>Click to edit Master title style</a:t>
            </a:r>
            <a:endParaRPr lang="en-GB" noProof="0" dirty="0"/>
          </a:p>
        </p:txBody>
      </p:sp>
      <p:sp>
        <p:nvSpPr>
          <p:cNvPr id="19" name="Subtitle 2"/>
          <p:cNvSpPr>
            <a:spLocks noGrp="1"/>
          </p:cNvSpPr>
          <p:nvPr>
            <p:ph type="body" sz="quarter" idx="14" hasCustomPrompt="1"/>
          </p:nvPr>
        </p:nvSpPr>
        <p:spPr>
          <a:xfrm>
            <a:off x="395287" y="899315"/>
            <a:ext cx="6930000" cy="33459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20" name="Text Placeholder 4"/>
          <p:cNvSpPr>
            <a:spLocks noGrp="1"/>
          </p:cNvSpPr>
          <p:nvPr>
            <p:ph type="body" sz="quarter" idx="16" hasCustomPrompt="1"/>
          </p:nvPr>
        </p:nvSpPr>
        <p:spPr>
          <a:xfrm>
            <a:off x="395286" y="1911879"/>
            <a:ext cx="6930000" cy="451942"/>
          </a:xfrm>
        </p:spPr>
        <p:txBody>
          <a:bodyPr/>
          <a:lstStyle>
            <a:lvl1pPr marL="0" indent="0">
              <a:lnSpc>
                <a:spcPct val="100000"/>
              </a:lnSpc>
              <a:buNone/>
              <a:defRPr sz="1000" b="1"/>
            </a:lvl1pPr>
          </a:lstStyle>
          <a:p>
            <a:pPr lvl="0"/>
            <a:r>
              <a:rPr lang="en-GB" dirty="0"/>
              <a:t>Click to add chart or table title</a:t>
            </a:r>
          </a:p>
        </p:txBody>
      </p:sp>
      <p:sp>
        <p:nvSpPr>
          <p:cNvPr id="3" name="Content Placeholder 5"/>
          <p:cNvSpPr>
            <a:spLocks noGrp="1"/>
          </p:cNvSpPr>
          <p:nvPr>
            <p:ph idx="1" hasCustomPrompt="1"/>
          </p:nvPr>
        </p:nvSpPr>
        <p:spPr>
          <a:xfrm>
            <a:off x="395287" y="2411603"/>
            <a:ext cx="6930000" cy="3687571"/>
          </a:xfrm>
        </p:spPr>
        <p:txBody>
          <a:bodyPr/>
          <a:lstStyle>
            <a:lvl1pPr marL="0" indent="0">
              <a:lnSpc>
                <a:spcPct val="95000"/>
              </a:lnSpc>
              <a:buNone/>
              <a:defRPr sz="1400">
                <a:solidFill>
                  <a:schemeClr val="tx1"/>
                </a:solidFill>
              </a:defRPr>
            </a:lvl1pPr>
            <a:lvl2pPr>
              <a:lnSpc>
                <a:spcPct val="95000"/>
              </a:lnSpc>
              <a:defRPr sz="1400">
                <a:solidFill>
                  <a:schemeClr val="tx1"/>
                </a:solidFill>
              </a:defRPr>
            </a:lvl2pPr>
            <a:lvl3pPr>
              <a:lnSpc>
                <a:spcPct val="95000"/>
              </a:lnSpc>
              <a:defRPr sz="1400">
                <a:solidFill>
                  <a:schemeClr val="tx1"/>
                </a:solidFill>
              </a:defRPr>
            </a:lvl3pPr>
            <a:lvl4pPr>
              <a:lnSpc>
                <a:spcPct val="95000"/>
              </a:lnSpc>
              <a:defRPr sz="1400">
                <a:solidFill>
                  <a:schemeClr val="tx1"/>
                </a:solidFill>
              </a:defRPr>
            </a:lvl4pPr>
            <a:lvl5pPr>
              <a:lnSpc>
                <a:spcPct val="95000"/>
              </a:lnSpc>
              <a:defRPr sz="1400">
                <a:solidFill>
                  <a:schemeClr val="tx1"/>
                </a:solidFill>
              </a:defRPr>
            </a:lvl5pPr>
          </a:lstStyle>
          <a:p>
            <a:pPr lvl="0"/>
            <a:r>
              <a:rPr lang="en-GB" noProof="0" dirty="0"/>
              <a:t>Chart: Select placeholder and click on ‘Create Chart’ in LEO </a:t>
            </a:r>
            <a:r>
              <a:rPr lang="en-GB" noProof="0" dirty="0" err="1"/>
              <a:t>Pharma</a:t>
            </a:r>
            <a:r>
              <a:rPr lang="en-GB" noProof="0" dirty="0"/>
              <a:t> ribbon</a:t>
            </a:r>
            <a:br>
              <a:rPr lang="en-GB" noProof="0" dirty="0"/>
            </a:br>
            <a:r>
              <a:rPr lang="en-GB" noProof="0" dirty="0"/>
              <a:t>Table: Insert table design from </a:t>
            </a:r>
            <a:r>
              <a:rPr lang="en-GB" noProof="0" dirty="0" err="1"/>
              <a:t>SlideShopper</a:t>
            </a:r>
            <a:endParaRPr lang="en-GB" noProof="0" dirty="0"/>
          </a:p>
        </p:txBody>
      </p:sp>
      <p:sp>
        <p:nvSpPr>
          <p:cNvPr id="21" name="Rectangle 20"/>
          <p:cNvSpPr/>
          <p:nvPr userDrawn="1"/>
        </p:nvSpPr>
        <p:spPr bwMode="auto">
          <a:xfrm>
            <a:off x="394357" y="1841727"/>
            <a:ext cx="6930000" cy="46800"/>
          </a:xfrm>
          <a:prstGeom prst="rect">
            <a:avLst/>
          </a:prstGeom>
          <a:solidFill>
            <a:schemeClr val="tx1"/>
          </a:solidFill>
          <a:ln w="9525" cap="flat" cmpd="sng" algn="ctr">
            <a:no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11000"/>
              </a:lnSpc>
              <a:spcBef>
                <a:spcPct val="0"/>
              </a:spcBef>
              <a:spcAft>
                <a:spcPct val="0"/>
              </a:spcAft>
              <a:buClrTx/>
              <a:buSzTx/>
              <a:buFontTx/>
              <a:buNone/>
              <a:tabLst/>
            </a:pPr>
            <a:endParaRPr kumimoji="0" lang="en-GB" sz="800" b="0" i="0" u="none" strike="noStrike" cap="none" normalizeH="0" baseline="0" dirty="0" err="1">
              <a:ln>
                <a:noFill/>
              </a:ln>
              <a:solidFill>
                <a:schemeClr val="bg1"/>
              </a:solidFill>
              <a:effectLst/>
              <a:latin typeface="+mn-lt"/>
              <a:ea typeface="ＭＳ Ｐゴシック" charset="0"/>
              <a:cs typeface="ＭＳ Ｐゴシック" charset="0"/>
            </a:endParaRPr>
          </a:p>
        </p:txBody>
      </p:sp>
      <p:sp>
        <p:nvSpPr>
          <p:cNvPr id="5" name="Date Placeholder 4"/>
          <p:cNvSpPr>
            <a:spLocks noGrp="1"/>
          </p:cNvSpPr>
          <p:nvPr>
            <p:ph type="dt" sz="half" idx="17"/>
          </p:nvPr>
        </p:nvSpPr>
        <p:spPr/>
        <p:txBody>
          <a:bodyPr/>
          <a:lstStyle/>
          <a:p>
            <a:fld id="{AC20EEC2-51D9-4EAE-ADE2-7720542DA560}" type="datetime3">
              <a:rPr lang="en-US" smtClean="0"/>
              <a:t>7 November 2017</a:t>
            </a:fld>
            <a:endParaRPr lang="en-GB" dirty="0"/>
          </a:p>
        </p:txBody>
      </p:sp>
      <p:sp>
        <p:nvSpPr>
          <p:cNvPr id="8" name="Footer Placeholder 7"/>
          <p:cNvSpPr>
            <a:spLocks noGrp="1"/>
          </p:cNvSpPr>
          <p:nvPr>
            <p:ph type="ftr" sz="quarter" idx="18"/>
          </p:nvPr>
        </p:nvSpPr>
        <p:spPr/>
        <p:txBody>
          <a:bodyPr/>
          <a:lstStyle/>
          <a:p>
            <a:endParaRPr lang="en-GB" dirty="0"/>
          </a:p>
        </p:txBody>
      </p:sp>
      <p:sp>
        <p:nvSpPr>
          <p:cNvPr id="9" name="Slide Number Placeholder 8"/>
          <p:cNvSpPr>
            <a:spLocks noGrp="1"/>
          </p:cNvSpPr>
          <p:nvPr>
            <p:ph type="sldNum" sz="quarter" idx="19"/>
          </p:nvPr>
        </p:nvSpPr>
        <p:spPr/>
        <p:txBody>
          <a:bodyPr/>
          <a:lstStyle/>
          <a:p>
            <a:r>
              <a:rPr lang="en-GB"/>
              <a:t>p. 0</a:t>
            </a:r>
            <a:fld id="{5E425EE3-649D-47AA-A51A-6C53D1975ED0}" type="slidenum">
              <a:rPr lang="en-GB" smtClean="0"/>
              <a:pPr/>
              <a:t>‹#›</a:t>
            </a:fld>
            <a:endParaRPr lang="en-GB" dirty="0"/>
          </a:p>
        </p:txBody>
      </p:sp>
    </p:spTree>
    <p:extLst>
      <p:ext uri="{BB962C8B-B14F-4D97-AF65-F5344CB8AC3E}">
        <p14:creationId xmlns:p14="http://schemas.microsoft.com/office/powerpoint/2010/main" val="2179598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small chart/table">
    <p:spTree>
      <p:nvGrpSpPr>
        <p:cNvPr id="1" name=""/>
        <p:cNvGrpSpPr/>
        <p:nvPr/>
      </p:nvGrpSpPr>
      <p:grpSpPr>
        <a:xfrm>
          <a:off x="0" y="0"/>
          <a:ext cx="0" cy="0"/>
          <a:chOff x="0" y="0"/>
          <a:chExt cx="0" cy="0"/>
        </a:xfrm>
      </p:grpSpPr>
      <p:sp>
        <p:nvSpPr>
          <p:cNvPr id="2" name="Title 1"/>
          <p:cNvSpPr>
            <a:spLocks noGrp="1"/>
          </p:cNvSpPr>
          <p:nvPr>
            <p:ph type="title"/>
          </p:nvPr>
        </p:nvSpPr>
        <p:spPr>
          <a:xfrm>
            <a:off x="395289" y="373265"/>
            <a:ext cx="6930000" cy="544310"/>
          </a:xfrm>
        </p:spPr>
        <p:txBody>
          <a:bodyPr/>
          <a:lstStyle>
            <a:lvl1pPr>
              <a:defRPr>
                <a:solidFill>
                  <a:schemeClr val="tx1"/>
                </a:solidFill>
              </a:defRPr>
            </a:lvl1pPr>
          </a:lstStyle>
          <a:p>
            <a:r>
              <a:rPr lang="en-US" noProof="0"/>
              <a:t>Click to edit Master title style</a:t>
            </a:r>
            <a:endParaRPr lang="en-GB" noProof="0" dirty="0"/>
          </a:p>
        </p:txBody>
      </p:sp>
      <p:sp>
        <p:nvSpPr>
          <p:cNvPr id="19" name="Subtitle 2"/>
          <p:cNvSpPr>
            <a:spLocks noGrp="1"/>
          </p:cNvSpPr>
          <p:nvPr>
            <p:ph type="body" sz="quarter" idx="14" hasCustomPrompt="1"/>
          </p:nvPr>
        </p:nvSpPr>
        <p:spPr>
          <a:xfrm>
            <a:off x="395286" y="899315"/>
            <a:ext cx="6930000" cy="33459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15" name="Text Placeholder 5"/>
          <p:cNvSpPr>
            <a:spLocks noGrp="1"/>
          </p:cNvSpPr>
          <p:nvPr>
            <p:ph type="body" sz="quarter" idx="19" hasCustomPrompt="1"/>
          </p:nvPr>
        </p:nvSpPr>
        <p:spPr>
          <a:xfrm>
            <a:off x="3942000" y="1913001"/>
            <a:ext cx="3384000" cy="264063"/>
          </a:xfrm>
        </p:spPr>
        <p:txBody>
          <a:bodyPr/>
          <a:lstStyle>
            <a:lvl1pPr marL="0" indent="0">
              <a:lnSpc>
                <a:spcPct val="100000"/>
              </a:lnSpc>
              <a:buNone/>
              <a:defRPr sz="1000" b="1"/>
            </a:lvl1pPr>
          </a:lstStyle>
          <a:p>
            <a:pPr lvl="0"/>
            <a:r>
              <a:rPr lang="en-GB"/>
              <a:t>Click to add chart or table title</a:t>
            </a:r>
            <a:endParaRPr lang="en-GB" dirty="0"/>
          </a:p>
        </p:txBody>
      </p:sp>
      <p:sp>
        <p:nvSpPr>
          <p:cNvPr id="16" name="Content Placeholder 6"/>
          <p:cNvSpPr>
            <a:spLocks noGrp="1"/>
          </p:cNvSpPr>
          <p:nvPr>
            <p:ph idx="20" hasCustomPrompt="1"/>
          </p:nvPr>
        </p:nvSpPr>
        <p:spPr>
          <a:xfrm>
            <a:off x="3942000" y="2177065"/>
            <a:ext cx="3384000" cy="1908000"/>
          </a:xfrm>
        </p:spPr>
        <p:txBody>
          <a:bodyPr/>
          <a:lstStyle>
            <a:lvl1pPr marL="0" indent="0">
              <a:lnSpc>
                <a:spcPct val="95000"/>
              </a:lnSpc>
              <a:buNone/>
              <a:defRPr sz="1100">
                <a:solidFill>
                  <a:schemeClr val="tx1"/>
                </a:solidFill>
              </a:defRPr>
            </a:lvl1pPr>
            <a:lvl2pPr>
              <a:lnSpc>
                <a:spcPct val="95000"/>
              </a:lnSpc>
              <a:defRPr sz="1400">
                <a:solidFill>
                  <a:schemeClr val="tx1"/>
                </a:solidFill>
              </a:defRPr>
            </a:lvl2pPr>
            <a:lvl3pPr>
              <a:lnSpc>
                <a:spcPct val="95000"/>
              </a:lnSpc>
              <a:defRPr sz="1400">
                <a:solidFill>
                  <a:schemeClr val="tx1"/>
                </a:solidFill>
              </a:defRPr>
            </a:lvl3pPr>
            <a:lvl4pPr>
              <a:lnSpc>
                <a:spcPct val="95000"/>
              </a:lnSpc>
              <a:defRPr sz="1400">
                <a:solidFill>
                  <a:schemeClr val="tx1"/>
                </a:solidFill>
              </a:defRPr>
            </a:lvl4pPr>
            <a:lvl5pPr>
              <a:lnSpc>
                <a:spcPct val="95000"/>
              </a:lnSpc>
              <a:defRPr sz="1400">
                <a:solidFill>
                  <a:schemeClr val="tx1"/>
                </a:solidFill>
              </a:defRPr>
            </a:lvl5pPr>
          </a:lstStyle>
          <a:p>
            <a:pPr lvl="0"/>
            <a:r>
              <a:rPr lang="en-GB" noProof="0" dirty="0"/>
              <a:t>Chart: Select placeholder and click on ‘Create Chart’ in LEO </a:t>
            </a:r>
            <a:r>
              <a:rPr lang="en-GB" noProof="0" dirty="0" err="1"/>
              <a:t>Pharma</a:t>
            </a:r>
            <a:r>
              <a:rPr lang="en-GB" noProof="0" dirty="0"/>
              <a:t> ribbon</a:t>
            </a:r>
            <a:br>
              <a:rPr lang="en-GB" noProof="0" dirty="0"/>
            </a:br>
            <a:r>
              <a:rPr lang="en-GB" noProof="0" dirty="0"/>
              <a:t>Table: Insert table design from </a:t>
            </a:r>
            <a:r>
              <a:rPr lang="en-GB" noProof="0" dirty="0" err="1"/>
              <a:t>SlideShopper</a:t>
            </a:r>
            <a:endParaRPr lang="en-GB" noProof="0" dirty="0"/>
          </a:p>
        </p:txBody>
      </p:sp>
      <p:sp>
        <p:nvSpPr>
          <p:cNvPr id="22" name="Rectangle 21"/>
          <p:cNvSpPr/>
          <p:nvPr userDrawn="1"/>
        </p:nvSpPr>
        <p:spPr bwMode="auto">
          <a:xfrm>
            <a:off x="3942000" y="1842849"/>
            <a:ext cx="3384000" cy="46800"/>
          </a:xfrm>
          <a:prstGeom prst="rect">
            <a:avLst/>
          </a:prstGeom>
          <a:solidFill>
            <a:schemeClr val="tx1"/>
          </a:solidFill>
          <a:ln w="9525" cap="flat" cmpd="sng" algn="ctr">
            <a:no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11000"/>
              </a:lnSpc>
              <a:spcBef>
                <a:spcPct val="0"/>
              </a:spcBef>
              <a:spcAft>
                <a:spcPct val="0"/>
              </a:spcAft>
              <a:buClrTx/>
              <a:buSzTx/>
              <a:buFontTx/>
              <a:buNone/>
              <a:tabLst/>
            </a:pPr>
            <a:endParaRPr kumimoji="0" lang="en-GB" sz="800" b="0" i="0" u="none" strike="noStrike" cap="none" normalizeH="0" baseline="0" dirty="0" err="1">
              <a:ln>
                <a:noFill/>
              </a:ln>
              <a:solidFill>
                <a:schemeClr val="bg1"/>
              </a:solidFill>
              <a:effectLst/>
              <a:latin typeface="+mn-lt"/>
              <a:ea typeface="ＭＳ Ｐゴシック" charset="0"/>
              <a:cs typeface="ＭＳ Ｐゴシック" charset="0"/>
            </a:endParaRPr>
          </a:p>
        </p:txBody>
      </p:sp>
      <p:sp>
        <p:nvSpPr>
          <p:cNvPr id="17" name="Text Placeholder 4"/>
          <p:cNvSpPr>
            <a:spLocks noGrp="1"/>
          </p:cNvSpPr>
          <p:nvPr>
            <p:ph type="body" sz="quarter" idx="15"/>
          </p:nvPr>
        </p:nvSpPr>
        <p:spPr>
          <a:xfrm>
            <a:off x="395286" y="1785939"/>
            <a:ext cx="3384000" cy="4313236"/>
          </a:xfrm>
        </p:spPr>
        <p:txBody>
          <a:bodyPr tIns="21600"/>
          <a:lstStyle>
            <a:lvl1pPr marL="129600" indent="-129600">
              <a:spcBef>
                <a:spcPts val="1600"/>
              </a:spcBef>
              <a:buFont typeface="Verdana" pitchFamily="34" charset="0"/>
              <a:buChar char="‒"/>
              <a:defRPr sz="1400"/>
            </a:lvl1pPr>
            <a:lvl2pPr marL="0" indent="0">
              <a:buFontTx/>
              <a:buNone/>
              <a:defRPr sz="1400"/>
            </a:lvl2pPr>
            <a:lvl3pPr marL="0" indent="0">
              <a:buFontTx/>
              <a:buNone/>
              <a:defRPr sz="1400"/>
            </a:lvl3pPr>
            <a:lvl4pPr marL="1588" indent="0">
              <a:buFontTx/>
              <a:buNone/>
              <a:defRPr sz="1400"/>
            </a:lvl4pPr>
            <a:lvl5pPr marL="0" indent="0">
              <a:buFontTx/>
              <a:buNone/>
              <a:defRPr sz="1400"/>
            </a:lvl5pPr>
          </a:lstStyle>
          <a:p>
            <a:pPr lvl="0"/>
            <a:r>
              <a:rPr lang="en-US"/>
              <a:t>Click to edit Master text styles</a:t>
            </a:r>
          </a:p>
        </p:txBody>
      </p:sp>
      <p:sp>
        <p:nvSpPr>
          <p:cNvPr id="3" name="Date Placeholder 2"/>
          <p:cNvSpPr>
            <a:spLocks noGrp="1"/>
          </p:cNvSpPr>
          <p:nvPr>
            <p:ph type="dt" sz="half" idx="21"/>
          </p:nvPr>
        </p:nvSpPr>
        <p:spPr/>
        <p:txBody>
          <a:bodyPr/>
          <a:lstStyle/>
          <a:p>
            <a:fld id="{E4D99B0C-F6EE-434B-8CB3-AF1F942A2B59}" type="datetime3">
              <a:rPr lang="en-US" smtClean="0"/>
              <a:t>7 November 2017</a:t>
            </a:fld>
            <a:endParaRPr lang="en-GB" dirty="0"/>
          </a:p>
        </p:txBody>
      </p:sp>
      <p:sp>
        <p:nvSpPr>
          <p:cNvPr id="5" name="Footer Placeholder 4"/>
          <p:cNvSpPr>
            <a:spLocks noGrp="1"/>
          </p:cNvSpPr>
          <p:nvPr>
            <p:ph type="ftr" sz="quarter" idx="22"/>
          </p:nvPr>
        </p:nvSpPr>
        <p:spPr/>
        <p:txBody>
          <a:bodyPr/>
          <a:lstStyle/>
          <a:p>
            <a:endParaRPr lang="en-GB" dirty="0"/>
          </a:p>
        </p:txBody>
      </p:sp>
      <p:sp>
        <p:nvSpPr>
          <p:cNvPr id="8" name="Slide Number Placeholder 7"/>
          <p:cNvSpPr>
            <a:spLocks noGrp="1"/>
          </p:cNvSpPr>
          <p:nvPr>
            <p:ph type="sldNum" sz="quarter" idx="23"/>
          </p:nvPr>
        </p:nvSpPr>
        <p:spPr/>
        <p:txBody>
          <a:bodyPr/>
          <a:lstStyle/>
          <a:p>
            <a:r>
              <a:rPr lang="en-GB"/>
              <a:t>p. 0</a:t>
            </a:r>
            <a:fld id="{5E425EE3-649D-47AA-A51A-6C53D1975ED0}" type="slidenum">
              <a:rPr lang="en-GB" smtClean="0"/>
              <a:pPr/>
              <a:t>‹#›</a:t>
            </a:fld>
            <a:endParaRPr lang="en-GB" dirty="0"/>
          </a:p>
        </p:txBody>
      </p:sp>
    </p:spTree>
    <p:extLst>
      <p:ext uri="{BB962C8B-B14F-4D97-AF65-F5344CB8AC3E}">
        <p14:creationId xmlns:p14="http://schemas.microsoft.com/office/powerpoint/2010/main" val="19297248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harts/tables">
    <p:spTree>
      <p:nvGrpSpPr>
        <p:cNvPr id="1" name=""/>
        <p:cNvGrpSpPr/>
        <p:nvPr/>
      </p:nvGrpSpPr>
      <p:grpSpPr>
        <a:xfrm>
          <a:off x="0" y="0"/>
          <a:ext cx="0" cy="0"/>
          <a:chOff x="0" y="0"/>
          <a:chExt cx="0" cy="0"/>
        </a:xfrm>
      </p:grpSpPr>
      <p:sp>
        <p:nvSpPr>
          <p:cNvPr id="2" name="Title 1"/>
          <p:cNvSpPr>
            <a:spLocks noGrp="1"/>
          </p:cNvSpPr>
          <p:nvPr>
            <p:ph type="title"/>
          </p:nvPr>
        </p:nvSpPr>
        <p:spPr>
          <a:xfrm>
            <a:off x="395289" y="373265"/>
            <a:ext cx="6930000" cy="544310"/>
          </a:xfrm>
        </p:spPr>
        <p:txBody>
          <a:bodyPr/>
          <a:lstStyle>
            <a:lvl1pPr>
              <a:defRPr>
                <a:solidFill>
                  <a:schemeClr val="tx1"/>
                </a:solidFill>
              </a:defRPr>
            </a:lvl1pPr>
          </a:lstStyle>
          <a:p>
            <a:r>
              <a:rPr lang="en-US" noProof="0"/>
              <a:t>Click to edit Master title style</a:t>
            </a:r>
            <a:endParaRPr lang="en-GB" noProof="0" dirty="0"/>
          </a:p>
        </p:txBody>
      </p:sp>
      <p:sp>
        <p:nvSpPr>
          <p:cNvPr id="19" name="Subtitle 2"/>
          <p:cNvSpPr>
            <a:spLocks noGrp="1"/>
          </p:cNvSpPr>
          <p:nvPr>
            <p:ph type="body" sz="quarter" idx="14" hasCustomPrompt="1"/>
          </p:nvPr>
        </p:nvSpPr>
        <p:spPr>
          <a:xfrm>
            <a:off x="395286" y="899315"/>
            <a:ext cx="6930000" cy="33459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20" name="Text Placeholder 3"/>
          <p:cNvSpPr>
            <a:spLocks noGrp="1"/>
          </p:cNvSpPr>
          <p:nvPr>
            <p:ph type="body" sz="quarter" idx="16" hasCustomPrompt="1"/>
          </p:nvPr>
        </p:nvSpPr>
        <p:spPr>
          <a:xfrm>
            <a:off x="396984" y="1913001"/>
            <a:ext cx="3384000" cy="264063"/>
          </a:xfrm>
        </p:spPr>
        <p:txBody>
          <a:bodyPr/>
          <a:lstStyle>
            <a:lvl1pPr marL="0" indent="0">
              <a:lnSpc>
                <a:spcPct val="100000"/>
              </a:lnSpc>
              <a:buNone/>
              <a:defRPr sz="1000" b="1"/>
            </a:lvl1pPr>
          </a:lstStyle>
          <a:p>
            <a:pPr lvl="0"/>
            <a:r>
              <a:rPr lang="en-GB"/>
              <a:t>Click to add chart or table title</a:t>
            </a:r>
            <a:endParaRPr lang="en-GB" dirty="0"/>
          </a:p>
        </p:txBody>
      </p:sp>
      <p:sp>
        <p:nvSpPr>
          <p:cNvPr id="3" name="Content Placeholder 4"/>
          <p:cNvSpPr>
            <a:spLocks noGrp="1"/>
          </p:cNvSpPr>
          <p:nvPr>
            <p:ph idx="1" hasCustomPrompt="1"/>
          </p:nvPr>
        </p:nvSpPr>
        <p:spPr>
          <a:xfrm>
            <a:off x="396985" y="2177065"/>
            <a:ext cx="3384000" cy="1908000"/>
          </a:xfrm>
        </p:spPr>
        <p:txBody>
          <a:bodyPr/>
          <a:lstStyle>
            <a:lvl1pPr marL="0" indent="0">
              <a:lnSpc>
                <a:spcPct val="95000"/>
              </a:lnSpc>
              <a:buNone/>
              <a:defRPr sz="1100">
                <a:solidFill>
                  <a:schemeClr val="tx1"/>
                </a:solidFill>
              </a:defRPr>
            </a:lvl1pPr>
            <a:lvl2pPr>
              <a:lnSpc>
                <a:spcPct val="95000"/>
              </a:lnSpc>
              <a:defRPr sz="1400">
                <a:solidFill>
                  <a:schemeClr val="tx1"/>
                </a:solidFill>
              </a:defRPr>
            </a:lvl2pPr>
            <a:lvl3pPr>
              <a:lnSpc>
                <a:spcPct val="95000"/>
              </a:lnSpc>
              <a:defRPr sz="1400">
                <a:solidFill>
                  <a:schemeClr val="tx1"/>
                </a:solidFill>
              </a:defRPr>
            </a:lvl3pPr>
            <a:lvl4pPr>
              <a:lnSpc>
                <a:spcPct val="95000"/>
              </a:lnSpc>
              <a:defRPr sz="1400">
                <a:solidFill>
                  <a:schemeClr val="tx1"/>
                </a:solidFill>
              </a:defRPr>
            </a:lvl4pPr>
            <a:lvl5pPr>
              <a:lnSpc>
                <a:spcPct val="95000"/>
              </a:lnSpc>
              <a:defRPr sz="1400">
                <a:solidFill>
                  <a:schemeClr val="tx1"/>
                </a:solidFill>
              </a:defRPr>
            </a:lvl5pPr>
          </a:lstStyle>
          <a:p>
            <a:pPr lvl="0"/>
            <a:r>
              <a:rPr lang="en-GB" noProof="0" dirty="0"/>
              <a:t>Chart: Select placeholder and click on ‘Create Chart’ in LEO </a:t>
            </a:r>
            <a:r>
              <a:rPr lang="en-GB" noProof="0" dirty="0" err="1"/>
              <a:t>Pharma</a:t>
            </a:r>
            <a:r>
              <a:rPr lang="en-GB" noProof="0" dirty="0"/>
              <a:t> ribbon</a:t>
            </a:r>
            <a:br>
              <a:rPr lang="en-GB" noProof="0" dirty="0"/>
            </a:br>
            <a:r>
              <a:rPr lang="en-GB" noProof="0" dirty="0"/>
              <a:t>Table: Insert table design from </a:t>
            </a:r>
            <a:r>
              <a:rPr lang="en-GB" noProof="0" dirty="0" err="1"/>
              <a:t>SlideShopper</a:t>
            </a:r>
            <a:endParaRPr lang="en-GB" noProof="0" dirty="0"/>
          </a:p>
        </p:txBody>
      </p:sp>
      <p:sp>
        <p:nvSpPr>
          <p:cNvPr id="15" name="Text Placeholder 5"/>
          <p:cNvSpPr>
            <a:spLocks noGrp="1"/>
          </p:cNvSpPr>
          <p:nvPr>
            <p:ph type="body" sz="quarter" idx="19" hasCustomPrompt="1"/>
          </p:nvPr>
        </p:nvSpPr>
        <p:spPr>
          <a:xfrm>
            <a:off x="3942000" y="1913001"/>
            <a:ext cx="3384000" cy="264063"/>
          </a:xfrm>
        </p:spPr>
        <p:txBody>
          <a:bodyPr/>
          <a:lstStyle>
            <a:lvl1pPr marL="0" indent="0">
              <a:lnSpc>
                <a:spcPct val="100000"/>
              </a:lnSpc>
              <a:buNone/>
              <a:defRPr sz="1000" b="1"/>
            </a:lvl1pPr>
          </a:lstStyle>
          <a:p>
            <a:pPr lvl="0"/>
            <a:r>
              <a:rPr lang="en-GB"/>
              <a:t>Click to add chart or table title</a:t>
            </a:r>
            <a:endParaRPr lang="en-GB" dirty="0"/>
          </a:p>
        </p:txBody>
      </p:sp>
      <p:sp>
        <p:nvSpPr>
          <p:cNvPr id="16" name="Content Placeholder 6"/>
          <p:cNvSpPr>
            <a:spLocks noGrp="1"/>
          </p:cNvSpPr>
          <p:nvPr>
            <p:ph idx="20" hasCustomPrompt="1"/>
          </p:nvPr>
        </p:nvSpPr>
        <p:spPr>
          <a:xfrm>
            <a:off x="3942000" y="2177065"/>
            <a:ext cx="3384000" cy="1908000"/>
          </a:xfrm>
        </p:spPr>
        <p:txBody>
          <a:bodyPr/>
          <a:lstStyle>
            <a:lvl1pPr marL="0" indent="0">
              <a:lnSpc>
                <a:spcPct val="95000"/>
              </a:lnSpc>
              <a:buNone/>
              <a:defRPr sz="1100">
                <a:solidFill>
                  <a:schemeClr val="tx1"/>
                </a:solidFill>
              </a:defRPr>
            </a:lvl1pPr>
            <a:lvl2pPr>
              <a:lnSpc>
                <a:spcPct val="95000"/>
              </a:lnSpc>
              <a:defRPr sz="1400">
                <a:solidFill>
                  <a:schemeClr val="tx1"/>
                </a:solidFill>
              </a:defRPr>
            </a:lvl2pPr>
            <a:lvl3pPr>
              <a:lnSpc>
                <a:spcPct val="95000"/>
              </a:lnSpc>
              <a:defRPr sz="1400">
                <a:solidFill>
                  <a:schemeClr val="tx1"/>
                </a:solidFill>
              </a:defRPr>
            </a:lvl3pPr>
            <a:lvl4pPr>
              <a:lnSpc>
                <a:spcPct val="95000"/>
              </a:lnSpc>
              <a:defRPr sz="1400">
                <a:solidFill>
                  <a:schemeClr val="tx1"/>
                </a:solidFill>
              </a:defRPr>
            </a:lvl4pPr>
            <a:lvl5pPr>
              <a:lnSpc>
                <a:spcPct val="95000"/>
              </a:lnSpc>
              <a:defRPr sz="1400">
                <a:solidFill>
                  <a:schemeClr val="tx1"/>
                </a:solidFill>
              </a:defRPr>
            </a:lvl5pPr>
          </a:lstStyle>
          <a:p>
            <a:pPr lvl="0"/>
            <a:r>
              <a:rPr lang="en-GB" noProof="0" dirty="0"/>
              <a:t>Chart: Select placeholder and click on ‘Create Chart’ in LEO </a:t>
            </a:r>
            <a:r>
              <a:rPr lang="en-GB" noProof="0" dirty="0" err="1"/>
              <a:t>Pharma</a:t>
            </a:r>
            <a:r>
              <a:rPr lang="en-GB" noProof="0" dirty="0"/>
              <a:t> ribbon</a:t>
            </a:r>
            <a:br>
              <a:rPr lang="en-GB" noProof="0" dirty="0"/>
            </a:br>
            <a:r>
              <a:rPr lang="en-GB" noProof="0" dirty="0"/>
              <a:t>Table: Insert table design from </a:t>
            </a:r>
            <a:r>
              <a:rPr lang="en-GB" noProof="0" dirty="0" err="1"/>
              <a:t>SlideShopper</a:t>
            </a:r>
            <a:endParaRPr lang="en-GB" noProof="0" dirty="0"/>
          </a:p>
        </p:txBody>
      </p:sp>
      <p:sp>
        <p:nvSpPr>
          <p:cNvPr id="21" name="Rectangle 20"/>
          <p:cNvSpPr/>
          <p:nvPr userDrawn="1"/>
        </p:nvSpPr>
        <p:spPr bwMode="auto">
          <a:xfrm>
            <a:off x="396000" y="1842849"/>
            <a:ext cx="3384000" cy="46800"/>
          </a:xfrm>
          <a:prstGeom prst="rect">
            <a:avLst/>
          </a:prstGeom>
          <a:solidFill>
            <a:schemeClr val="tx1"/>
          </a:solidFill>
          <a:ln w="9525" cap="flat" cmpd="sng" algn="ctr">
            <a:no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11000"/>
              </a:lnSpc>
              <a:spcBef>
                <a:spcPct val="0"/>
              </a:spcBef>
              <a:spcAft>
                <a:spcPct val="0"/>
              </a:spcAft>
              <a:buClrTx/>
              <a:buSzTx/>
              <a:buFontTx/>
              <a:buNone/>
              <a:tabLst/>
            </a:pPr>
            <a:endParaRPr kumimoji="0" lang="en-GB" sz="800" b="0" i="0" u="none" strike="noStrike" cap="none" normalizeH="0" baseline="0" dirty="0" err="1">
              <a:ln>
                <a:noFill/>
              </a:ln>
              <a:solidFill>
                <a:schemeClr val="bg1"/>
              </a:solidFill>
              <a:effectLst/>
              <a:latin typeface="+mn-lt"/>
              <a:ea typeface="ＭＳ Ｐゴシック" charset="0"/>
              <a:cs typeface="ＭＳ Ｐゴシック" charset="0"/>
            </a:endParaRPr>
          </a:p>
        </p:txBody>
      </p:sp>
      <p:sp>
        <p:nvSpPr>
          <p:cNvPr id="22" name="Rectangle 21"/>
          <p:cNvSpPr/>
          <p:nvPr userDrawn="1"/>
        </p:nvSpPr>
        <p:spPr bwMode="auto">
          <a:xfrm>
            <a:off x="3942000" y="1842849"/>
            <a:ext cx="3384000" cy="46800"/>
          </a:xfrm>
          <a:prstGeom prst="rect">
            <a:avLst/>
          </a:prstGeom>
          <a:solidFill>
            <a:schemeClr val="tx1"/>
          </a:solidFill>
          <a:ln w="9525" cap="flat" cmpd="sng" algn="ctr">
            <a:no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11000"/>
              </a:lnSpc>
              <a:spcBef>
                <a:spcPct val="0"/>
              </a:spcBef>
              <a:spcAft>
                <a:spcPct val="0"/>
              </a:spcAft>
              <a:buClrTx/>
              <a:buSzTx/>
              <a:buFontTx/>
              <a:buNone/>
              <a:tabLst/>
            </a:pPr>
            <a:endParaRPr kumimoji="0" lang="en-GB" sz="800" b="0" i="0" u="none" strike="noStrike" cap="none" normalizeH="0" baseline="0" dirty="0" err="1">
              <a:ln>
                <a:noFill/>
              </a:ln>
              <a:solidFill>
                <a:schemeClr val="bg1"/>
              </a:solidFill>
              <a:effectLst/>
              <a:latin typeface="+mn-lt"/>
              <a:ea typeface="ＭＳ Ｐゴシック" charset="0"/>
              <a:cs typeface="ＭＳ Ｐゴシック" charset="0"/>
            </a:endParaRPr>
          </a:p>
        </p:txBody>
      </p:sp>
      <p:sp>
        <p:nvSpPr>
          <p:cNvPr id="5" name="Date Placeholder 4"/>
          <p:cNvSpPr>
            <a:spLocks noGrp="1"/>
          </p:cNvSpPr>
          <p:nvPr>
            <p:ph type="dt" sz="half" idx="21"/>
          </p:nvPr>
        </p:nvSpPr>
        <p:spPr/>
        <p:txBody>
          <a:bodyPr/>
          <a:lstStyle/>
          <a:p>
            <a:fld id="{C9A8A294-334B-4448-8DBC-B6D5967D827A}" type="datetime3">
              <a:rPr lang="en-US" smtClean="0"/>
              <a:t>7 November 2017</a:t>
            </a:fld>
            <a:endParaRPr lang="en-GB" dirty="0"/>
          </a:p>
        </p:txBody>
      </p:sp>
      <p:sp>
        <p:nvSpPr>
          <p:cNvPr id="8" name="Footer Placeholder 7"/>
          <p:cNvSpPr>
            <a:spLocks noGrp="1"/>
          </p:cNvSpPr>
          <p:nvPr>
            <p:ph type="ftr" sz="quarter" idx="22"/>
          </p:nvPr>
        </p:nvSpPr>
        <p:spPr/>
        <p:txBody>
          <a:bodyPr/>
          <a:lstStyle/>
          <a:p>
            <a:endParaRPr lang="en-GB" dirty="0"/>
          </a:p>
        </p:txBody>
      </p:sp>
      <p:sp>
        <p:nvSpPr>
          <p:cNvPr id="9" name="Slide Number Placeholder 8"/>
          <p:cNvSpPr>
            <a:spLocks noGrp="1"/>
          </p:cNvSpPr>
          <p:nvPr>
            <p:ph type="sldNum" sz="quarter" idx="23"/>
          </p:nvPr>
        </p:nvSpPr>
        <p:spPr/>
        <p:txBody>
          <a:bodyPr/>
          <a:lstStyle/>
          <a:p>
            <a:r>
              <a:rPr lang="en-GB"/>
              <a:t>p. 0</a:t>
            </a:r>
            <a:fld id="{5E425EE3-649D-47AA-A51A-6C53D1975ED0}" type="slidenum">
              <a:rPr lang="en-GB" smtClean="0"/>
              <a:pPr/>
              <a:t>‹#›</a:t>
            </a:fld>
            <a:endParaRPr lang="en-GB" dirty="0"/>
          </a:p>
        </p:txBody>
      </p:sp>
    </p:spTree>
    <p:extLst>
      <p:ext uri="{BB962C8B-B14F-4D97-AF65-F5344CB8AC3E}">
        <p14:creationId xmlns:p14="http://schemas.microsoft.com/office/powerpoint/2010/main" val="1463387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harts/tables and text">
    <p:spTree>
      <p:nvGrpSpPr>
        <p:cNvPr id="1" name=""/>
        <p:cNvGrpSpPr/>
        <p:nvPr/>
      </p:nvGrpSpPr>
      <p:grpSpPr>
        <a:xfrm>
          <a:off x="0" y="0"/>
          <a:ext cx="0" cy="0"/>
          <a:chOff x="0" y="0"/>
          <a:chExt cx="0" cy="0"/>
        </a:xfrm>
      </p:grpSpPr>
      <p:sp>
        <p:nvSpPr>
          <p:cNvPr id="2" name="Title 1"/>
          <p:cNvSpPr>
            <a:spLocks noGrp="1"/>
          </p:cNvSpPr>
          <p:nvPr>
            <p:ph type="title"/>
          </p:nvPr>
        </p:nvSpPr>
        <p:spPr>
          <a:xfrm>
            <a:off x="395289" y="373265"/>
            <a:ext cx="6930712" cy="544310"/>
          </a:xfrm>
        </p:spPr>
        <p:txBody>
          <a:bodyPr/>
          <a:lstStyle>
            <a:lvl1pPr>
              <a:defRPr>
                <a:solidFill>
                  <a:schemeClr val="tx1"/>
                </a:solidFill>
              </a:defRPr>
            </a:lvl1pPr>
          </a:lstStyle>
          <a:p>
            <a:r>
              <a:rPr lang="en-US" noProof="0"/>
              <a:t>Click to edit Master title style</a:t>
            </a:r>
            <a:endParaRPr lang="en-GB" noProof="0" dirty="0"/>
          </a:p>
        </p:txBody>
      </p:sp>
      <p:sp>
        <p:nvSpPr>
          <p:cNvPr id="19" name="Subtitle 2"/>
          <p:cNvSpPr>
            <a:spLocks noGrp="1"/>
          </p:cNvSpPr>
          <p:nvPr>
            <p:ph type="body" sz="quarter" idx="14" hasCustomPrompt="1"/>
          </p:nvPr>
        </p:nvSpPr>
        <p:spPr>
          <a:xfrm>
            <a:off x="395287" y="899315"/>
            <a:ext cx="6930713" cy="33459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20" name="Text Placeholder 3"/>
          <p:cNvSpPr>
            <a:spLocks noGrp="1"/>
          </p:cNvSpPr>
          <p:nvPr>
            <p:ph type="body" sz="quarter" idx="16" hasCustomPrompt="1"/>
          </p:nvPr>
        </p:nvSpPr>
        <p:spPr>
          <a:xfrm>
            <a:off x="1463674" y="1913001"/>
            <a:ext cx="3032631" cy="264063"/>
          </a:xfrm>
        </p:spPr>
        <p:txBody>
          <a:bodyPr/>
          <a:lstStyle>
            <a:lvl1pPr marL="0" indent="0">
              <a:lnSpc>
                <a:spcPct val="100000"/>
              </a:lnSpc>
              <a:buNone/>
              <a:defRPr sz="1000" b="1"/>
            </a:lvl1pPr>
          </a:lstStyle>
          <a:p>
            <a:pPr lvl="0"/>
            <a:r>
              <a:rPr lang="en-GB"/>
              <a:t>Click to add chart or table title</a:t>
            </a:r>
            <a:endParaRPr lang="en-GB" dirty="0"/>
          </a:p>
        </p:txBody>
      </p:sp>
      <p:sp>
        <p:nvSpPr>
          <p:cNvPr id="3" name="Content Placeholder 4"/>
          <p:cNvSpPr>
            <a:spLocks noGrp="1"/>
          </p:cNvSpPr>
          <p:nvPr>
            <p:ph idx="1" hasCustomPrompt="1"/>
          </p:nvPr>
        </p:nvSpPr>
        <p:spPr>
          <a:xfrm>
            <a:off x="1463675" y="2177065"/>
            <a:ext cx="3032631" cy="1796400"/>
          </a:xfrm>
        </p:spPr>
        <p:txBody>
          <a:bodyPr/>
          <a:lstStyle>
            <a:lvl1pPr marL="0" indent="0">
              <a:lnSpc>
                <a:spcPct val="95000"/>
              </a:lnSpc>
              <a:buNone/>
              <a:defRPr sz="1100">
                <a:solidFill>
                  <a:schemeClr val="tx1"/>
                </a:solidFill>
              </a:defRPr>
            </a:lvl1pPr>
            <a:lvl2pPr>
              <a:lnSpc>
                <a:spcPct val="95000"/>
              </a:lnSpc>
              <a:defRPr sz="1400">
                <a:solidFill>
                  <a:schemeClr val="tx1"/>
                </a:solidFill>
              </a:defRPr>
            </a:lvl2pPr>
            <a:lvl3pPr>
              <a:lnSpc>
                <a:spcPct val="95000"/>
              </a:lnSpc>
              <a:defRPr sz="1400">
                <a:solidFill>
                  <a:schemeClr val="tx1"/>
                </a:solidFill>
              </a:defRPr>
            </a:lvl3pPr>
            <a:lvl4pPr>
              <a:lnSpc>
                <a:spcPct val="95000"/>
              </a:lnSpc>
              <a:defRPr sz="1400">
                <a:solidFill>
                  <a:schemeClr val="tx1"/>
                </a:solidFill>
              </a:defRPr>
            </a:lvl4pPr>
            <a:lvl5pPr>
              <a:lnSpc>
                <a:spcPct val="95000"/>
              </a:lnSpc>
              <a:defRPr sz="1400">
                <a:solidFill>
                  <a:schemeClr val="tx1"/>
                </a:solidFill>
              </a:defRPr>
            </a:lvl5pPr>
          </a:lstStyle>
          <a:p>
            <a:pPr lvl="0"/>
            <a:r>
              <a:rPr lang="en-GB" noProof="0" dirty="0"/>
              <a:t>Chart: Select placeholder and click on ‘Create Chart’ in LEO </a:t>
            </a:r>
            <a:r>
              <a:rPr lang="en-GB" noProof="0" dirty="0" err="1"/>
              <a:t>Pharma</a:t>
            </a:r>
            <a:r>
              <a:rPr lang="en-GB" noProof="0" dirty="0"/>
              <a:t> ribbon</a:t>
            </a:r>
            <a:br>
              <a:rPr lang="en-GB" noProof="0" dirty="0"/>
            </a:br>
            <a:r>
              <a:rPr lang="en-GB" noProof="0" dirty="0"/>
              <a:t>Table: Insert table design from </a:t>
            </a:r>
            <a:r>
              <a:rPr lang="en-GB" noProof="0" dirty="0" err="1"/>
              <a:t>SlideShopper</a:t>
            </a:r>
            <a:endParaRPr lang="en-GB" noProof="0" dirty="0"/>
          </a:p>
        </p:txBody>
      </p:sp>
      <p:sp>
        <p:nvSpPr>
          <p:cNvPr id="14" name="Text Placeholder 5"/>
          <p:cNvSpPr>
            <a:spLocks noGrp="1"/>
          </p:cNvSpPr>
          <p:nvPr>
            <p:ph type="body" sz="quarter" idx="18"/>
          </p:nvPr>
        </p:nvSpPr>
        <p:spPr>
          <a:xfrm>
            <a:off x="4660330" y="2399062"/>
            <a:ext cx="2660163" cy="1574403"/>
          </a:xfrm>
        </p:spPr>
        <p:txBody>
          <a:bodyPr/>
          <a:lstStyle>
            <a:lvl1pPr marL="129600" indent="-129600">
              <a:lnSpc>
                <a:spcPct val="95000"/>
              </a:lnSpc>
              <a:buFont typeface="Verdana" pitchFamily="34" charset="0"/>
              <a:buChar char="‒"/>
              <a:defRPr sz="1400"/>
            </a:lvl1pPr>
            <a:lvl2pPr marL="3175" indent="0">
              <a:lnSpc>
                <a:spcPct val="95000"/>
              </a:lnSpc>
              <a:buFontTx/>
              <a:buNone/>
              <a:defRPr sz="1400"/>
            </a:lvl2pPr>
            <a:lvl3pPr marL="3175" indent="0">
              <a:lnSpc>
                <a:spcPct val="95000"/>
              </a:lnSpc>
              <a:buFontTx/>
              <a:buNone/>
              <a:defRPr sz="1400"/>
            </a:lvl3pPr>
            <a:lvl4pPr marL="3175" indent="0">
              <a:lnSpc>
                <a:spcPct val="95000"/>
              </a:lnSpc>
              <a:buFontTx/>
              <a:buNone/>
              <a:defRPr sz="1400"/>
            </a:lvl4pPr>
            <a:lvl5pPr marL="3175" indent="0">
              <a:lnSpc>
                <a:spcPct val="95000"/>
              </a:lnSpc>
              <a:buFontTx/>
              <a:buNone/>
              <a:defRPr sz="1400"/>
            </a:lvl5pPr>
          </a:lstStyle>
          <a:p>
            <a:pPr lvl="0"/>
            <a:r>
              <a:rPr lang="en-US"/>
              <a:t>Click to edit Master text styles</a:t>
            </a:r>
          </a:p>
        </p:txBody>
      </p:sp>
      <p:sp>
        <p:nvSpPr>
          <p:cNvPr id="16" name="Content Placeholder 6"/>
          <p:cNvSpPr>
            <a:spLocks noGrp="1"/>
          </p:cNvSpPr>
          <p:nvPr>
            <p:ph idx="20" hasCustomPrompt="1"/>
          </p:nvPr>
        </p:nvSpPr>
        <p:spPr>
          <a:xfrm>
            <a:off x="1463661" y="4238800"/>
            <a:ext cx="3032737" cy="1795288"/>
          </a:xfrm>
        </p:spPr>
        <p:txBody>
          <a:bodyPr/>
          <a:lstStyle>
            <a:lvl1pPr marL="0" indent="0">
              <a:lnSpc>
                <a:spcPct val="95000"/>
              </a:lnSpc>
              <a:buNone/>
              <a:defRPr sz="1100">
                <a:solidFill>
                  <a:schemeClr val="tx1"/>
                </a:solidFill>
              </a:defRPr>
            </a:lvl1pPr>
            <a:lvl2pPr>
              <a:lnSpc>
                <a:spcPct val="95000"/>
              </a:lnSpc>
              <a:defRPr sz="1400">
                <a:solidFill>
                  <a:schemeClr val="tx1"/>
                </a:solidFill>
              </a:defRPr>
            </a:lvl2pPr>
            <a:lvl3pPr>
              <a:lnSpc>
                <a:spcPct val="95000"/>
              </a:lnSpc>
              <a:defRPr sz="1400">
                <a:solidFill>
                  <a:schemeClr val="tx1"/>
                </a:solidFill>
              </a:defRPr>
            </a:lvl3pPr>
            <a:lvl4pPr>
              <a:lnSpc>
                <a:spcPct val="95000"/>
              </a:lnSpc>
              <a:defRPr sz="1400">
                <a:solidFill>
                  <a:schemeClr val="tx1"/>
                </a:solidFill>
              </a:defRPr>
            </a:lvl4pPr>
            <a:lvl5pPr>
              <a:lnSpc>
                <a:spcPct val="95000"/>
              </a:lnSpc>
              <a:defRPr sz="1400">
                <a:solidFill>
                  <a:schemeClr val="tx1"/>
                </a:solidFill>
              </a:defRPr>
            </a:lvl5pPr>
          </a:lstStyle>
          <a:p>
            <a:pPr lvl="0"/>
            <a:r>
              <a:rPr lang="en-GB" noProof="0" dirty="0"/>
              <a:t>Chart: Select placeholder and click on ‘Create Chart’ in LEO </a:t>
            </a:r>
            <a:r>
              <a:rPr lang="en-GB" noProof="0" dirty="0" err="1"/>
              <a:t>Pharma</a:t>
            </a:r>
            <a:r>
              <a:rPr lang="en-GB" noProof="0" dirty="0"/>
              <a:t> ribbon</a:t>
            </a:r>
            <a:br>
              <a:rPr lang="en-GB" noProof="0" dirty="0"/>
            </a:br>
            <a:r>
              <a:rPr lang="en-GB" noProof="0" dirty="0"/>
              <a:t>Table: Insert table design from </a:t>
            </a:r>
            <a:r>
              <a:rPr lang="en-GB" noProof="0" dirty="0" err="1"/>
              <a:t>SlideShopper</a:t>
            </a:r>
            <a:endParaRPr lang="en-GB" noProof="0" dirty="0"/>
          </a:p>
        </p:txBody>
      </p:sp>
      <p:sp>
        <p:nvSpPr>
          <p:cNvPr id="17" name="Text Placeholder 5"/>
          <p:cNvSpPr>
            <a:spLocks noGrp="1"/>
          </p:cNvSpPr>
          <p:nvPr>
            <p:ph type="body" sz="quarter" idx="21"/>
          </p:nvPr>
        </p:nvSpPr>
        <p:spPr>
          <a:xfrm>
            <a:off x="4660330" y="4237386"/>
            <a:ext cx="2660163" cy="1861789"/>
          </a:xfrm>
        </p:spPr>
        <p:txBody>
          <a:bodyPr/>
          <a:lstStyle>
            <a:lvl1pPr marL="129600" indent="-129600">
              <a:lnSpc>
                <a:spcPct val="95000"/>
              </a:lnSpc>
              <a:buFont typeface="Verdana" pitchFamily="34" charset="0"/>
              <a:buChar char="‒"/>
              <a:defRPr sz="1400"/>
            </a:lvl1pPr>
            <a:lvl2pPr marL="3175" indent="0">
              <a:lnSpc>
                <a:spcPct val="95000"/>
              </a:lnSpc>
              <a:buFontTx/>
              <a:buNone/>
              <a:defRPr sz="1400"/>
            </a:lvl2pPr>
            <a:lvl3pPr marL="3175" indent="0">
              <a:lnSpc>
                <a:spcPct val="95000"/>
              </a:lnSpc>
              <a:buFontTx/>
              <a:buNone/>
              <a:defRPr sz="1400"/>
            </a:lvl3pPr>
            <a:lvl4pPr marL="3175" indent="0">
              <a:lnSpc>
                <a:spcPct val="95000"/>
              </a:lnSpc>
              <a:buFontTx/>
              <a:buNone/>
              <a:defRPr sz="1400"/>
            </a:lvl4pPr>
            <a:lvl5pPr marL="3175" indent="0">
              <a:lnSpc>
                <a:spcPct val="95000"/>
              </a:lnSpc>
              <a:buFontTx/>
              <a:buNone/>
              <a:defRPr sz="1400"/>
            </a:lvl5pPr>
          </a:lstStyle>
          <a:p>
            <a:pPr lvl="0"/>
            <a:r>
              <a:rPr lang="en-US"/>
              <a:t>Click to edit Master text styles</a:t>
            </a:r>
          </a:p>
        </p:txBody>
      </p:sp>
      <p:sp>
        <p:nvSpPr>
          <p:cNvPr id="23" name="Rectangle 22"/>
          <p:cNvSpPr/>
          <p:nvPr userDrawn="1"/>
        </p:nvSpPr>
        <p:spPr bwMode="auto">
          <a:xfrm>
            <a:off x="1463049" y="1841727"/>
            <a:ext cx="5860800" cy="46800"/>
          </a:xfrm>
          <a:prstGeom prst="rect">
            <a:avLst/>
          </a:prstGeom>
          <a:solidFill>
            <a:schemeClr val="tx1"/>
          </a:solidFill>
          <a:ln w="9525" cap="flat" cmpd="sng" algn="ctr">
            <a:no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11000"/>
              </a:lnSpc>
              <a:spcBef>
                <a:spcPct val="0"/>
              </a:spcBef>
              <a:spcAft>
                <a:spcPct val="0"/>
              </a:spcAft>
              <a:buClrTx/>
              <a:buSzTx/>
              <a:buFontTx/>
              <a:buNone/>
              <a:tabLst/>
            </a:pPr>
            <a:endParaRPr kumimoji="0" lang="en-GB" sz="800" b="0" i="0" u="none" strike="noStrike" cap="none" normalizeH="0" baseline="0" dirty="0" err="1">
              <a:ln>
                <a:noFill/>
              </a:ln>
              <a:solidFill>
                <a:schemeClr val="bg1"/>
              </a:solidFill>
              <a:effectLst/>
              <a:latin typeface="+mn-lt"/>
              <a:ea typeface="ＭＳ Ｐゴシック" charset="0"/>
              <a:cs typeface="ＭＳ Ｐゴシック" charset="0"/>
            </a:endParaRPr>
          </a:p>
        </p:txBody>
      </p:sp>
      <p:sp>
        <p:nvSpPr>
          <p:cNvPr id="5" name="Date Placeholder 4"/>
          <p:cNvSpPr>
            <a:spLocks noGrp="1"/>
          </p:cNvSpPr>
          <p:nvPr>
            <p:ph type="dt" sz="half" idx="22"/>
          </p:nvPr>
        </p:nvSpPr>
        <p:spPr/>
        <p:txBody>
          <a:bodyPr/>
          <a:lstStyle/>
          <a:p>
            <a:fld id="{BA92B581-F9D5-4305-B477-E17104580840}" type="datetime3">
              <a:rPr lang="en-US" smtClean="0"/>
              <a:t>7 November 2017</a:t>
            </a:fld>
            <a:endParaRPr lang="en-GB" dirty="0"/>
          </a:p>
        </p:txBody>
      </p:sp>
      <p:sp>
        <p:nvSpPr>
          <p:cNvPr id="8" name="Footer Placeholder 7"/>
          <p:cNvSpPr>
            <a:spLocks noGrp="1"/>
          </p:cNvSpPr>
          <p:nvPr>
            <p:ph type="ftr" sz="quarter" idx="23"/>
          </p:nvPr>
        </p:nvSpPr>
        <p:spPr/>
        <p:txBody>
          <a:bodyPr/>
          <a:lstStyle/>
          <a:p>
            <a:endParaRPr lang="en-GB" dirty="0"/>
          </a:p>
        </p:txBody>
      </p:sp>
      <p:sp>
        <p:nvSpPr>
          <p:cNvPr id="9" name="Slide Number Placeholder 8"/>
          <p:cNvSpPr>
            <a:spLocks noGrp="1"/>
          </p:cNvSpPr>
          <p:nvPr>
            <p:ph type="sldNum" sz="quarter" idx="24"/>
          </p:nvPr>
        </p:nvSpPr>
        <p:spPr/>
        <p:txBody>
          <a:bodyPr/>
          <a:lstStyle/>
          <a:p>
            <a:r>
              <a:rPr lang="en-GB"/>
              <a:t>p. 0</a:t>
            </a:r>
            <a:fld id="{5E425EE3-649D-47AA-A51A-6C53D1975ED0}" type="slidenum">
              <a:rPr lang="en-GB" smtClean="0"/>
              <a:pPr/>
              <a:t>‹#›</a:t>
            </a:fld>
            <a:endParaRPr lang="en-GB" dirty="0"/>
          </a:p>
        </p:txBody>
      </p:sp>
    </p:spTree>
    <p:extLst>
      <p:ext uri="{BB962C8B-B14F-4D97-AF65-F5344CB8AC3E}">
        <p14:creationId xmlns:p14="http://schemas.microsoft.com/office/powerpoint/2010/main" val="26997886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harts/tables">
    <p:spTree>
      <p:nvGrpSpPr>
        <p:cNvPr id="1" name=""/>
        <p:cNvGrpSpPr/>
        <p:nvPr/>
      </p:nvGrpSpPr>
      <p:grpSpPr>
        <a:xfrm>
          <a:off x="0" y="0"/>
          <a:ext cx="0" cy="0"/>
          <a:chOff x="0" y="0"/>
          <a:chExt cx="0" cy="0"/>
        </a:xfrm>
      </p:grpSpPr>
      <p:sp>
        <p:nvSpPr>
          <p:cNvPr id="2" name="Title 1"/>
          <p:cNvSpPr>
            <a:spLocks noGrp="1"/>
          </p:cNvSpPr>
          <p:nvPr>
            <p:ph type="title"/>
          </p:nvPr>
        </p:nvSpPr>
        <p:spPr>
          <a:xfrm>
            <a:off x="395289" y="373265"/>
            <a:ext cx="6930712" cy="544310"/>
          </a:xfrm>
        </p:spPr>
        <p:txBody>
          <a:bodyPr/>
          <a:lstStyle>
            <a:lvl1pPr>
              <a:defRPr>
                <a:solidFill>
                  <a:schemeClr val="tx1"/>
                </a:solidFill>
              </a:defRPr>
            </a:lvl1pPr>
          </a:lstStyle>
          <a:p>
            <a:r>
              <a:rPr lang="en-US" noProof="0"/>
              <a:t>Click to edit Master title style</a:t>
            </a:r>
            <a:endParaRPr lang="en-GB" noProof="0" dirty="0"/>
          </a:p>
        </p:txBody>
      </p:sp>
      <p:sp>
        <p:nvSpPr>
          <p:cNvPr id="19" name="Subtitle 2"/>
          <p:cNvSpPr>
            <a:spLocks noGrp="1"/>
          </p:cNvSpPr>
          <p:nvPr>
            <p:ph type="body" sz="quarter" idx="14" hasCustomPrompt="1"/>
          </p:nvPr>
        </p:nvSpPr>
        <p:spPr>
          <a:xfrm>
            <a:off x="395287" y="899315"/>
            <a:ext cx="6930713" cy="33459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20" name="Text Placeholder 3"/>
          <p:cNvSpPr>
            <a:spLocks noGrp="1"/>
          </p:cNvSpPr>
          <p:nvPr>
            <p:ph type="body" sz="quarter" idx="16" hasCustomPrompt="1"/>
          </p:nvPr>
        </p:nvSpPr>
        <p:spPr>
          <a:xfrm>
            <a:off x="396984" y="1913001"/>
            <a:ext cx="3384000" cy="264063"/>
          </a:xfrm>
        </p:spPr>
        <p:txBody>
          <a:bodyPr/>
          <a:lstStyle>
            <a:lvl1pPr marL="0" indent="0">
              <a:lnSpc>
                <a:spcPct val="100000"/>
              </a:lnSpc>
              <a:buNone/>
              <a:defRPr sz="1000" b="1"/>
            </a:lvl1pPr>
          </a:lstStyle>
          <a:p>
            <a:pPr lvl="0"/>
            <a:r>
              <a:rPr lang="en-GB" dirty="0"/>
              <a:t>Click to add chart or table title</a:t>
            </a:r>
          </a:p>
        </p:txBody>
      </p:sp>
      <p:sp>
        <p:nvSpPr>
          <p:cNvPr id="3" name="Content Placeholder 4"/>
          <p:cNvSpPr>
            <a:spLocks noGrp="1"/>
          </p:cNvSpPr>
          <p:nvPr>
            <p:ph idx="1" hasCustomPrompt="1"/>
          </p:nvPr>
        </p:nvSpPr>
        <p:spPr>
          <a:xfrm>
            <a:off x="396985" y="2177065"/>
            <a:ext cx="3384000" cy="1908000"/>
          </a:xfrm>
        </p:spPr>
        <p:txBody>
          <a:bodyPr/>
          <a:lstStyle>
            <a:lvl1pPr marL="0" indent="0">
              <a:lnSpc>
                <a:spcPct val="95000"/>
              </a:lnSpc>
              <a:buNone/>
              <a:defRPr sz="1100">
                <a:solidFill>
                  <a:schemeClr val="tx1"/>
                </a:solidFill>
              </a:defRPr>
            </a:lvl1pPr>
            <a:lvl2pPr>
              <a:lnSpc>
                <a:spcPct val="95000"/>
              </a:lnSpc>
              <a:defRPr sz="1400">
                <a:solidFill>
                  <a:schemeClr val="tx1"/>
                </a:solidFill>
              </a:defRPr>
            </a:lvl2pPr>
            <a:lvl3pPr>
              <a:lnSpc>
                <a:spcPct val="95000"/>
              </a:lnSpc>
              <a:defRPr sz="1400">
                <a:solidFill>
                  <a:schemeClr val="tx1"/>
                </a:solidFill>
              </a:defRPr>
            </a:lvl3pPr>
            <a:lvl4pPr>
              <a:lnSpc>
                <a:spcPct val="95000"/>
              </a:lnSpc>
              <a:defRPr sz="1400">
                <a:solidFill>
                  <a:schemeClr val="tx1"/>
                </a:solidFill>
              </a:defRPr>
            </a:lvl4pPr>
            <a:lvl5pPr>
              <a:lnSpc>
                <a:spcPct val="95000"/>
              </a:lnSpc>
              <a:defRPr sz="1400">
                <a:solidFill>
                  <a:schemeClr val="tx1"/>
                </a:solidFill>
              </a:defRPr>
            </a:lvl5pPr>
          </a:lstStyle>
          <a:p>
            <a:pPr lvl="0"/>
            <a:r>
              <a:rPr lang="en-GB" noProof="0" dirty="0"/>
              <a:t>Chart: Select placeholder and click on ‘Create Chart’ in LEO </a:t>
            </a:r>
            <a:r>
              <a:rPr lang="en-GB" noProof="0" dirty="0" err="1"/>
              <a:t>Pharma</a:t>
            </a:r>
            <a:r>
              <a:rPr lang="en-GB" noProof="0" dirty="0"/>
              <a:t> ribbon</a:t>
            </a:r>
            <a:br>
              <a:rPr lang="en-GB" noProof="0" dirty="0"/>
            </a:br>
            <a:r>
              <a:rPr lang="en-GB" noProof="0" dirty="0"/>
              <a:t>Table: Insert table design from </a:t>
            </a:r>
            <a:r>
              <a:rPr lang="en-GB" noProof="0" dirty="0" err="1"/>
              <a:t>SlideShopper</a:t>
            </a:r>
            <a:endParaRPr lang="en-GB" noProof="0" dirty="0"/>
          </a:p>
        </p:txBody>
      </p:sp>
      <p:sp>
        <p:nvSpPr>
          <p:cNvPr id="12" name="Text Placeholder 5"/>
          <p:cNvSpPr>
            <a:spLocks noGrp="1"/>
          </p:cNvSpPr>
          <p:nvPr>
            <p:ph type="body" sz="quarter" idx="17" hasCustomPrompt="1"/>
          </p:nvPr>
        </p:nvSpPr>
        <p:spPr>
          <a:xfrm>
            <a:off x="396000" y="4293233"/>
            <a:ext cx="3384000" cy="264063"/>
          </a:xfrm>
        </p:spPr>
        <p:txBody>
          <a:bodyPr/>
          <a:lstStyle>
            <a:lvl1pPr marL="0" indent="0">
              <a:lnSpc>
                <a:spcPct val="100000"/>
              </a:lnSpc>
              <a:buNone/>
              <a:defRPr sz="1000" b="1"/>
            </a:lvl1pPr>
          </a:lstStyle>
          <a:p>
            <a:pPr lvl="0"/>
            <a:r>
              <a:rPr lang="en-GB"/>
              <a:t>Click to add chart or table title</a:t>
            </a:r>
            <a:endParaRPr lang="en-GB" dirty="0"/>
          </a:p>
        </p:txBody>
      </p:sp>
      <p:sp>
        <p:nvSpPr>
          <p:cNvPr id="13" name="Content Placeholder 6"/>
          <p:cNvSpPr>
            <a:spLocks noGrp="1"/>
          </p:cNvSpPr>
          <p:nvPr>
            <p:ph idx="18" hasCustomPrompt="1"/>
          </p:nvPr>
        </p:nvSpPr>
        <p:spPr>
          <a:xfrm>
            <a:off x="396000" y="4557297"/>
            <a:ext cx="3384000" cy="1908000"/>
          </a:xfrm>
        </p:spPr>
        <p:txBody>
          <a:bodyPr/>
          <a:lstStyle>
            <a:lvl1pPr marL="0" indent="0">
              <a:lnSpc>
                <a:spcPct val="95000"/>
              </a:lnSpc>
              <a:buNone/>
              <a:defRPr sz="1100">
                <a:solidFill>
                  <a:schemeClr val="tx1"/>
                </a:solidFill>
              </a:defRPr>
            </a:lvl1pPr>
            <a:lvl2pPr>
              <a:lnSpc>
                <a:spcPct val="95000"/>
              </a:lnSpc>
              <a:defRPr sz="1400">
                <a:solidFill>
                  <a:schemeClr val="tx1"/>
                </a:solidFill>
              </a:defRPr>
            </a:lvl2pPr>
            <a:lvl3pPr>
              <a:lnSpc>
                <a:spcPct val="95000"/>
              </a:lnSpc>
              <a:defRPr sz="1400">
                <a:solidFill>
                  <a:schemeClr val="tx1"/>
                </a:solidFill>
              </a:defRPr>
            </a:lvl3pPr>
            <a:lvl4pPr>
              <a:lnSpc>
                <a:spcPct val="95000"/>
              </a:lnSpc>
              <a:defRPr sz="1400">
                <a:solidFill>
                  <a:schemeClr val="tx1"/>
                </a:solidFill>
              </a:defRPr>
            </a:lvl4pPr>
            <a:lvl5pPr>
              <a:lnSpc>
                <a:spcPct val="95000"/>
              </a:lnSpc>
              <a:defRPr sz="1400">
                <a:solidFill>
                  <a:schemeClr val="tx1"/>
                </a:solidFill>
              </a:defRPr>
            </a:lvl5pPr>
          </a:lstStyle>
          <a:p>
            <a:pPr lvl="0"/>
            <a:r>
              <a:rPr lang="en-GB" noProof="0" dirty="0"/>
              <a:t>Chart: Select placeholder and click on ‘Create Chart’ in LEO </a:t>
            </a:r>
            <a:r>
              <a:rPr lang="en-GB" noProof="0" dirty="0" err="1"/>
              <a:t>Pharma</a:t>
            </a:r>
            <a:r>
              <a:rPr lang="en-GB" noProof="0" dirty="0"/>
              <a:t> ribbon</a:t>
            </a:r>
            <a:br>
              <a:rPr lang="en-GB" noProof="0" dirty="0"/>
            </a:br>
            <a:r>
              <a:rPr lang="en-GB" noProof="0" dirty="0"/>
              <a:t>Table: Insert table design from </a:t>
            </a:r>
            <a:r>
              <a:rPr lang="en-GB" noProof="0" dirty="0" err="1"/>
              <a:t>SlideShopper</a:t>
            </a:r>
            <a:endParaRPr lang="en-GB" noProof="0" dirty="0"/>
          </a:p>
        </p:txBody>
      </p:sp>
      <p:sp>
        <p:nvSpPr>
          <p:cNvPr id="15" name="Text Placeholder 7"/>
          <p:cNvSpPr>
            <a:spLocks noGrp="1"/>
          </p:cNvSpPr>
          <p:nvPr>
            <p:ph type="body" sz="quarter" idx="19" hasCustomPrompt="1"/>
          </p:nvPr>
        </p:nvSpPr>
        <p:spPr>
          <a:xfrm>
            <a:off x="3942000" y="1913001"/>
            <a:ext cx="3384000" cy="264063"/>
          </a:xfrm>
        </p:spPr>
        <p:txBody>
          <a:bodyPr/>
          <a:lstStyle>
            <a:lvl1pPr marL="0" indent="0">
              <a:lnSpc>
                <a:spcPct val="100000"/>
              </a:lnSpc>
              <a:buNone/>
              <a:defRPr sz="1000" b="1"/>
            </a:lvl1pPr>
          </a:lstStyle>
          <a:p>
            <a:pPr lvl="0"/>
            <a:r>
              <a:rPr lang="en-GB"/>
              <a:t>Click to add chart or table title</a:t>
            </a:r>
            <a:endParaRPr lang="en-GB" dirty="0"/>
          </a:p>
        </p:txBody>
      </p:sp>
      <p:sp>
        <p:nvSpPr>
          <p:cNvPr id="16" name="Content Placeholder 8"/>
          <p:cNvSpPr>
            <a:spLocks noGrp="1"/>
          </p:cNvSpPr>
          <p:nvPr>
            <p:ph idx="20" hasCustomPrompt="1"/>
          </p:nvPr>
        </p:nvSpPr>
        <p:spPr>
          <a:xfrm>
            <a:off x="3942000" y="2177065"/>
            <a:ext cx="3384000" cy="1908000"/>
          </a:xfrm>
        </p:spPr>
        <p:txBody>
          <a:bodyPr/>
          <a:lstStyle>
            <a:lvl1pPr marL="0" indent="0">
              <a:lnSpc>
                <a:spcPct val="95000"/>
              </a:lnSpc>
              <a:buNone/>
              <a:defRPr sz="1100">
                <a:solidFill>
                  <a:schemeClr val="tx1"/>
                </a:solidFill>
              </a:defRPr>
            </a:lvl1pPr>
            <a:lvl2pPr>
              <a:lnSpc>
                <a:spcPct val="95000"/>
              </a:lnSpc>
              <a:defRPr sz="1400">
                <a:solidFill>
                  <a:schemeClr val="tx1"/>
                </a:solidFill>
              </a:defRPr>
            </a:lvl2pPr>
            <a:lvl3pPr>
              <a:lnSpc>
                <a:spcPct val="95000"/>
              </a:lnSpc>
              <a:defRPr sz="1400">
                <a:solidFill>
                  <a:schemeClr val="tx1"/>
                </a:solidFill>
              </a:defRPr>
            </a:lvl3pPr>
            <a:lvl4pPr>
              <a:lnSpc>
                <a:spcPct val="95000"/>
              </a:lnSpc>
              <a:defRPr sz="1400">
                <a:solidFill>
                  <a:schemeClr val="tx1"/>
                </a:solidFill>
              </a:defRPr>
            </a:lvl4pPr>
            <a:lvl5pPr>
              <a:lnSpc>
                <a:spcPct val="95000"/>
              </a:lnSpc>
              <a:defRPr sz="1400">
                <a:solidFill>
                  <a:schemeClr val="tx1"/>
                </a:solidFill>
              </a:defRPr>
            </a:lvl5pPr>
          </a:lstStyle>
          <a:p>
            <a:pPr lvl="0"/>
            <a:r>
              <a:rPr lang="en-GB" noProof="0" dirty="0"/>
              <a:t>Chart: Select placeholder and click on ‘Create Chart’ in LEO </a:t>
            </a:r>
            <a:r>
              <a:rPr lang="en-GB" noProof="0" dirty="0" err="1"/>
              <a:t>Pharma</a:t>
            </a:r>
            <a:r>
              <a:rPr lang="en-GB" noProof="0" dirty="0"/>
              <a:t> ribbon</a:t>
            </a:r>
            <a:br>
              <a:rPr lang="en-GB" noProof="0" dirty="0"/>
            </a:br>
            <a:r>
              <a:rPr lang="en-GB" noProof="0" dirty="0"/>
              <a:t>Table: Insert table design from </a:t>
            </a:r>
            <a:r>
              <a:rPr lang="en-GB" noProof="0" dirty="0" err="1"/>
              <a:t>SlideShopper</a:t>
            </a:r>
            <a:endParaRPr lang="en-GB" noProof="0" dirty="0"/>
          </a:p>
        </p:txBody>
      </p:sp>
      <p:sp>
        <p:nvSpPr>
          <p:cNvPr id="17" name="Text Placeholder 9"/>
          <p:cNvSpPr>
            <a:spLocks noGrp="1"/>
          </p:cNvSpPr>
          <p:nvPr>
            <p:ph type="body" sz="quarter" idx="21" hasCustomPrompt="1"/>
          </p:nvPr>
        </p:nvSpPr>
        <p:spPr>
          <a:xfrm>
            <a:off x="3942000" y="4293233"/>
            <a:ext cx="3384000" cy="264063"/>
          </a:xfrm>
        </p:spPr>
        <p:txBody>
          <a:bodyPr/>
          <a:lstStyle>
            <a:lvl1pPr marL="0" indent="0">
              <a:lnSpc>
                <a:spcPct val="100000"/>
              </a:lnSpc>
              <a:buNone/>
              <a:defRPr sz="1000" b="1"/>
            </a:lvl1pPr>
          </a:lstStyle>
          <a:p>
            <a:pPr lvl="0"/>
            <a:r>
              <a:rPr lang="en-GB"/>
              <a:t>Click to add chart or table title</a:t>
            </a:r>
            <a:endParaRPr lang="en-GB" dirty="0"/>
          </a:p>
        </p:txBody>
      </p:sp>
      <p:sp>
        <p:nvSpPr>
          <p:cNvPr id="21" name="Rectangle 20"/>
          <p:cNvSpPr/>
          <p:nvPr userDrawn="1"/>
        </p:nvSpPr>
        <p:spPr bwMode="auto">
          <a:xfrm>
            <a:off x="396000" y="1842849"/>
            <a:ext cx="3384000" cy="46800"/>
          </a:xfrm>
          <a:prstGeom prst="rect">
            <a:avLst/>
          </a:prstGeom>
          <a:solidFill>
            <a:schemeClr val="tx1"/>
          </a:solidFill>
          <a:ln w="9525" cap="flat" cmpd="sng" algn="ctr">
            <a:no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11000"/>
              </a:lnSpc>
              <a:spcBef>
                <a:spcPct val="0"/>
              </a:spcBef>
              <a:spcAft>
                <a:spcPct val="0"/>
              </a:spcAft>
              <a:buClrTx/>
              <a:buSzTx/>
              <a:buFontTx/>
              <a:buNone/>
              <a:tabLst/>
            </a:pPr>
            <a:endParaRPr kumimoji="0" lang="en-GB" sz="800" b="0" i="0" u="none" strike="noStrike" cap="none" normalizeH="0" baseline="0" dirty="0" err="1">
              <a:ln>
                <a:noFill/>
              </a:ln>
              <a:solidFill>
                <a:schemeClr val="bg1"/>
              </a:solidFill>
              <a:effectLst/>
              <a:latin typeface="+mn-lt"/>
              <a:ea typeface="ＭＳ Ｐゴシック" charset="0"/>
              <a:cs typeface="ＭＳ Ｐゴシック" charset="0"/>
            </a:endParaRPr>
          </a:p>
        </p:txBody>
      </p:sp>
      <p:sp>
        <p:nvSpPr>
          <p:cNvPr id="14" name="Rectangle 13"/>
          <p:cNvSpPr/>
          <p:nvPr userDrawn="1"/>
        </p:nvSpPr>
        <p:spPr bwMode="auto">
          <a:xfrm>
            <a:off x="396000" y="4223081"/>
            <a:ext cx="3384000" cy="46800"/>
          </a:xfrm>
          <a:prstGeom prst="rect">
            <a:avLst/>
          </a:prstGeom>
          <a:solidFill>
            <a:schemeClr val="tx1"/>
          </a:solidFill>
          <a:ln w="9525" cap="flat" cmpd="sng" algn="ctr">
            <a:no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11000"/>
              </a:lnSpc>
              <a:spcBef>
                <a:spcPct val="0"/>
              </a:spcBef>
              <a:spcAft>
                <a:spcPct val="0"/>
              </a:spcAft>
              <a:buClrTx/>
              <a:buSzTx/>
              <a:buFontTx/>
              <a:buNone/>
              <a:tabLst/>
            </a:pPr>
            <a:endParaRPr kumimoji="0" lang="en-GB" sz="800" b="0" i="0" u="none" strike="noStrike" cap="none" normalizeH="0" baseline="0" dirty="0" err="1">
              <a:ln>
                <a:noFill/>
              </a:ln>
              <a:solidFill>
                <a:schemeClr val="bg1"/>
              </a:solidFill>
              <a:effectLst/>
              <a:latin typeface="+mn-lt"/>
              <a:ea typeface="ＭＳ Ｐゴシック" charset="0"/>
              <a:cs typeface="ＭＳ Ｐゴシック" charset="0"/>
            </a:endParaRPr>
          </a:p>
        </p:txBody>
      </p:sp>
      <p:sp>
        <p:nvSpPr>
          <p:cNvPr id="18" name="Content Placeholder 10"/>
          <p:cNvSpPr>
            <a:spLocks noGrp="1"/>
          </p:cNvSpPr>
          <p:nvPr>
            <p:ph idx="22" hasCustomPrompt="1"/>
          </p:nvPr>
        </p:nvSpPr>
        <p:spPr>
          <a:xfrm>
            <a:off x="3942000" y="4557297"/>
            <a:ext cx="3384000" cy="1908000"/>
          </a:xfrm>
        </p:spPr>
        <p:txBody>
          <a:bodyPr/>
          <a:lstStyle>
            <a:lvl1pPr marL="0" indent="0">
              <a:lnSpc>
                <a:spcPct val="95000"/>
              </a:lnSpc>
              <a:buNone/>
              <a:defRPr sz="1100">
                <a:solidFill>
                  <a:schemeClr val="tx1"/>
                </a:solidFill>
              </a:defRPr>
            </a:lvl1pPr>
            <a:lvl2pPr>
              <a:lnSpc>
                <a:spcPct val="95000"/>
              </a:lnSpc>
              <a:defRPr sz="1400">
                <a:solidFill>
                  <a:schemeClr val="tx1"/>
                </a:solidFill>
              </a:defRPr>
            </a:lvl2pPr>
            <a:lvl3pPr>
              <a:lnSpc>
                <a:spcPct val="95000"/>
              </a:lnSpc>
              <a:defRPr sz="1400">
                <a:solidFill>
                  <a:schemeClr val="tx1"/>
                </a:solidFill>
              </a:defRPr>
            </a:lvl3pPr>
            <a:lvl4pPr>
              <a:lnSpc>
                <a:spcPct val="95000"/>
              </a:lnSpc>
              <a:defRPr sz="1400">
                <a:solidFill>
                  <a:schemeClr val="tx1"/>
                </a:solidFill>
              </a:defRPr>
            </a:lvl4pPr>
            <a:lvl5pPr>
              <a:lnSpc>
                <a:spcPct val="95000"/>
              </a:lnSpc>
              <a:defRPr sz="1400">
                <a:solidFill>
                  <a:schemeClr val="tx1"/>
                </a:solidFill>
              </a:defRPr>
            </a:lvl5pPr>
          </a:lstStyle>
          <a:p>
            <a:pPr lvl="0"/>
            <a:r>
              <a:rPr lang="en-GB" noProof="0" dirty="0"/>
              <a:t>Chart: Select placeholder and click on ‘Create Chart’ in LEO </a:t>
            </a:r>
            <a:r>
              <a:rPr lang="en-GB" noProof="0" dirty="0" err="1"/>
              <a:t>Pharma</a:t>
            </a:r>
            <a:r>
              <a:rPr lang="en-GB" noProof="0" dirty="0"/>
              <a:t> ribbon</a:t>
            </a:r>
            <a:br>
              <a:rPr lang="en-GB" noProof="0" dirty="0"/>
            </a:br>
            <a:r>
              <a:rPr lang="en-GB" noProof="0" dirty="0"/>
              <a:t>Table: Insert table design from </a:t>
            </a:r>
            <a:r>
              <a:rPr lang="en-GB" noProof="0" dirty="0" err="1"/>
              <a:t>SlideShopper</a:t>
            </a:r>
            <a:endParaRPr lang="en-GB" noProof="0" dirty="0"/>
          </a:p>
        </p:txBody>
      </p:sp>
      <p:sp>
        <p:nvSpPr>
          <p:cNvPr id="22" name="Rectangle 21"/>
          <p:cNvSpPr/>
          <p:nvPr userDrawn="1"/>
        </p:nvSpPr>
        <p:spPr bwMode="auto">
          <a:xfrm>
            <a:off x="3942000" y="1842849"/>
            <a:ext cx="3384000" cy="46800"/>
          </a:xfrm>
          <a:prstGeom prst="rect">
            <a:avLst/>
          </a:prstGeom>
          <a:solidFill>
            <a:schemeClr val="tx1"/>
          </a:solidFill>
          <a:ln w="9525" cap="flat" cmpd="sng" algn="ctr">
            <a:no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11000"/>
              </a:lnSpc>
              <a:spcBef>
                <a:spcPct val="0"/>
              </a:spcBef>
              <a:spcAft>
                <a:spcPct val="0"/>
              </a:spcAft>
              <a:buClrTx/>
              <a:buSzTx/>
              <a:buFontTx/>
              <a:buNone/>
              <a:tabLst/>
            </a:pPr>
            <a:endParaRPr kumimoji="0" lang="en-GB" sz="800" b="0" i="0" u="none" strike="noStrike" cap="none" normalizeH="0" baseline="0" dirty="0" err="1">
              <a:ln>
                <a:noFill/>
              </a:ln>
              <a:solidFill>
                <a:schemeClr val="bg1"/>
              </a:solidFill>
              <a:effectLst/>
              <a:latin typeface="+mn-lt"/>
              <a:ea typeface="ＭＳ Ｐゴシック" charset="0"/>
              <a:cs typeface="ＭＳ Ｐゴシック" charset="0"/>
            </a:endParaRPr>
          </a:p>
        </p:txBody>
      </p:sp>
      <p:sp>
        <p:nvSpPr>
          <p:cNvPr id="23" name="Rectangle 22"/>
          <p:cNvSpPr/>
          <p:nvPr userDrawn="1"/>
        </p:nvSpPr>
        <p:spPr bwMode="auto">
          <a:xfrm>
            <a:off x="3942000" y="4223081"/>
            <a:ext cx="3384000" cy="46800"/>
          </a:xfrm>
          <a:prstGeom prst="rect">
            <a:avLst/>
          </a:prstGeom>
          <a:solidFill>
            <a:schemeClr val="tx1"/>
          </a:solidFill>
          <a:ln w="9525" cap="flat" cmpd="sng" algn="ctr">
            <a:no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11000"/>
              </a:lnSpc>
              <a:spcBef>
                <a:spcPct val="0"/>
              </a:spcBef>
              <a:spcAft>
                <a:spcPct val="0"/>
              </a:spcAft>
              <a:buClrTx/>
              <a:buSzTx/>
              <a:buFontTx/>
              <a:buNone/>
              <a:tabLst/>
            </a:pPr>
            <a:endParaRPr kumimoji="0" lang="en-GB" sz="800" b="0" i="0" u="none" strike="noStrike" cap="none" normalizeH="0" baseline="0" dirty="0" err="1">
              <a:ln>
                <a:noFill/>
              </a:ln>
              <a:solidFill>
                <a:schemeClr val="bg1"/>
              </a:solidFill>
              <a:effectLst/>
              <a:latin typeface="+mn-lt"/>
              <a:ea typeface="ＭＳ Ｐゴシック" charset="0"/>
              <a:cs typeface="ＭＳ Ｐゴシック" charset="0"/>
            </a:endParaRPr>
          </a:p>
        </p:txBody>
      </p:sp>
      <p:sp>
        <p:nvSpPr>
          <p:cNvPr id="5" name="Date Placeholder 4"/>
          <p:cNvSpPr>
            <a:spLocks noGrp="1"/>
          </p:cNvSpPr>
          <p:nvPr>
            <p:ph type="dt" sz="half" idx="23"/>
          </p:nvPr>
        </p:nvSpPr>
        <p:spPr/>
        <p:txBody>
          <a:bodyPr/>
          <a:lstStyle/>
          <a:p>
            <a:fld id="{0CA1E662-D9EF-4792-9798-AD1475CF18AF}" type="datetime3">
              <a:rPr lang="en-US" smtClean="0"/>
              <a:t>7 November 2017</a:t>
            </a:fld>
            <a:endParaRPr lang="en-GB" dirty="0"/>
          </a:p>
        </p:txBody>
      </p:sp>
      <p:sp>
        <p:nvSpPr>
          <p:cNvPr id="8" name="Footer Placeholder 7"/>
          <p:cNvSpPr>
            <a:spLocks noGrp="1"/>
          </p:cNvSpPr>
          <p:nvPr>
            <p:ph type="ftr" sz="quarter" idx="24"/>
          </p:nvPr>
        </p:nvSpPr>
        <p:spPr/>
        <p:txBody>
          <a:bodyPr/>
          <a:lstStyle/>
          <a:p>
            <a:endParaRPr lang="en-GB" dirty="0"/>
          </a:p>
        </p:txBody>
      </p:sp>
      <p:sp>
        <p:nvSpPr>
          <p:cNvPr id="9" name="Slide Number Placeholder 8"/>
          <p:cNvSpPr>
            <a:spLocks noGrp="1"/>
          </p:cNvSpPr>
          <p:nvPr>
            <p:ph type="sldNum" sz="quarter" idx="25"/>
          </p:nvPr>
        </p:nvSpPr>
        <p:spPr/>
        <p:txBody>
          <a:bodyPr/>
          <a:lstStyle/>
          <a:p>
            <a:r>
              <a:rPr lang="en-GB"/>
              <a:t>p. 0</a:t>
            </a:r>
            <a:fld id="{5E425EE3-649D-47AA-A51A-6C53D1975ED0}" type="slidenum">
              <a:rPr lang="en-GB" smtClean="0"/>
              <a:pPr/>
              <a:t>‹#›</a:t>
            </a:fld>
            <a:endParaRPr lang="en-GB" dirty="0"/>
          </a:p>
        </p:txBody>
      </p:sp>
    </p:spTree>
    <p:extLst>
      <p:ext uri="{BB962C8B-B14F-4D97-AF65-F5344CB8AC3E}">
        <p14:creationId xmlns:p14="http://schemas.microsoft.com/office/powerpoint/2010/main" val="3750528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icture break slide">
    <p:spTree>
      <p:nvGrpSpPr>
        <p:cNvPr id="1" name=""/>
        <p:cNvGrpSpPr/>
        <p:nvPr/>
      </p:nvGrpSpPr>
      <p:grpSpPr>
        <a:xfrm>
          <a:off x="0" y="0"/>
          <a:ext cx="0" cy="0"/>
          <a:chOff x="0" y="0"/>
          <a:chExt cx="0" cy="0"/>
        </a:xfrm>
      </p:grpSpPr>
      <p:sp>
        <p:nvSpPr>
          <p:cNvPr id="14" name="Picture Placeholder 13"/>
          <p:cNvSpPr>
            <a:spLocks noGrp="1"/>
          </p:cNvSpPr>
          <p:nvPr>
            <p:ph type="pic" sz="quarter" idx="21" hasCustomPrompt="1"/>
          </p:nvPr>
        </p:nvSpPr>
        <p:spPr>
          <a:xfrm>
            <a:off x="0" y="0"/>
            <a:ext cx="9144000" cy="6858000"/>
          </a:xfrm>
          <a:solidFill>
            <a:schemeClr val="bg1">
              <a:lumMod val="85000"/>
            </a:schemeClr>
          </a:solidFill>
        </p:spPr>
        <p:txBody>
          <a:bodyPr tIns="36000" anchor="t" anchorCtr="0"/>
          <a:lstStyle>
            <a:lvl1pPr marL="0" indent="0" algn="ctr">
              <a:buFontTx/>
              <a:buNone/>
              <a:defRPr sz="1400"/>
            </a:lvl1pPr>
          </a:lstStyle>
          <a:p>
            <a:r>
              <a:rPr lang="en-GB" dirty="0"/>
              <a:t>Select Picture placeholder and insert picture from </a:t>
            </a:r>
            <a:r>
              <a:rPr lang="en-GB" dirty="0" err="1"/>
              <a:t>ImageShopper</a:t>
            </a:r>
            <a:endParaRPr lang="en-GB" dirty="0"/>
          </a:p>
        </p:txBody>
      </p:sp>
      <p:sp>
        <p:nvSpPr>
          <p:cNvPr id="892967" name="Title 1"/>
          <p:cNvSpPr>
            <a:spLocks noGrp="1" noChangeArrowheads="1"/>
          </p:cNvSpPr>
          <p:nvPr>
            <p:ph type="ctrTitle" sz="quarter"/>
          </p:nvPr>
        </p:nvSpPr>
        <p:spPr>
          <a:xfrm>
            <a:off x="0" y="1839599"/>
            <a:ext cx="5914088" cy="3496076"/>
          </a:xfrm>
          <a:noFill/>
        </p:spPr>
        <p:txBody>
          <a:bodyPr lIns="396000" tIns="309600" rIns="0" bIns="0">
            <a:noAutofit/>
          </a:bodyPr>
          <a:lstStyle>
            <a:lvl1pPr algn="l">
              <a:lnSpc>
                <a:spcPct val="86000"/>
              </a:lnSpc>
              <a:defRPr sz="5400" b="0">
                <a:solidFill>
                  <a:schemeClr val="tx1"/>
                </a:solidFill>
                <a:latin typeface="Georgia" pitchFamily="18" charset="0"/>
              </a:defRPr>
            </a:lvl1pPr>
          </a:lstStyle>
          <a:p>
            <a:pPr lvl="0"/>
            <a:r>
              <a:rPr lang="en-US" noProof="0"/>
              <a:t>Click to edit Master title style</a:t>
            </a:r>
            <a:endParaRPr lang="en-GB" noProof="0" dirty="0"/>
          </a:p>
        </p:txBody>
      </p:sp>
      <p:sp>
        <p:nvSpPr>
          <p:cNvPr id="22" name="Block 3"/>
          <p:cNvSpPr>
            <a:spLocks noGrp="1"/>
          </p:cNvSpPr>
          <p:nvPr>
            <p:ph type="body" sz="quarter" idx="15"/>
          </p:nvPr>
        </p:nvSpPr>
        <p:spPr>
          <a:xfrm>
            <a:off x="395288" y="1839600"/>
            <a:ext cx="5518800" cy="111600"/>
          </a:xfrm>
          <a:solidFill>
            <a:schemeClr val="accent3"/>
          </a:solidFill>
        </p:spPr>
        <p:txBody>
          <a:bodyPr tIns="10800"/>
          <a:lstStyle>
            <a:lvl1pPr>
              <a:defRPr sz="100">
                <a:solidFill>
                  <a:schemeClr val="accent3"/>
                </a:solidFill>
              </a:defRPr>
            </a:lvl1pPr>
          </a:lstStyle>
          <a:p>
            <a:pPr lvl="0"/>
            <a:r>
              <a:rPr lang="en-US" noProof="1"/>
              <a:t>Click to edit Master text styles</a:t>
            </a:r>
          </a:p>
        </p:txBody>
      </p:sp>
      <p:sp>
        <p:nvSpPr>
          <p:cNvPr id="18" name="Block 4"/>
          <p:cNvSpPr>
            <a:spLocks noGrp="1"/>
          </p:cNvSpPr>
          <p:nvPr>
            <p:ph type="body" sz="quarter" idx="19"/>
          </p:nvPr>
        </p:nvSpPr>
        <p:spPr>
          <a:xfrm>
            <a:off x="395288" y="5583600"/>
            <a:ext cx="5518800" cy="111600"/>
          </a:xfrm>
          <a:solidFill>
            <a:schemeClr val="accent3"/>
          </a:solidFill>
        </p:spPr>
        <p:txBody>
          <a:bodyPr tIns="10800"/>
          <a:lstStyle>
            <a:lvl1pPr>
              <a:defRPr sz="100">
                <a:solidFill>
                  <a:schemeClr val="accent3"/>
                </a:solidFill>
              </a:defRPr>
            </a:lvl1pPr>
          </a:lstStyle>
          <a:p>
            <a:pPr lvl="0"/>
            <a:r>
              <a:rPr lang="en-US" noProof="1"/>
              <a:t>Click to edit Master text styles</a:t>
            </a:r>
          </a:p>
        </p:txBody>
      </p:sp>
      <p:sp>
        <p:nvSpPr>
          <p:cNvPr id="29" name="Logo Leon 6"/>
          <p:cNvSpPr>
            <a:spLocks noGrp="1" noChangeAspect="1"/>
          </p:cNvSpPr>
          <p:nvPr>
            <p:ph type="body" sz="quarter" idx="18"/>
          </p:nvPr>
        </p:nvSpPr>
        <p:spPr>
          <a:xfrm>
            <a:off x="8265600" y="6098400"/>
            <a:ext cx="483158" cy="367200"/>
          </a:xfrm>
          <a:blipFill>
            <a:blip r:embed="rId2"/>
            <a:stretch>
              <a:fillRect/>
            </a:stretch>
          </a:blipFill>
        </p:spPr>
        <p:txBody>
          <a:bodyPr lIns="36000" tIns="1368000"/>
          <a:lstStyle>
            <a:lvl1pPr marL="0" indent="0">
              <a:buFontTx/>
              <a:buNone/>
              <a:defRPr sz="100">
                <a:solidFill>
                  <a:schemeClr val="bg1">
                    <a:lumMod val="75000"/>
                  </a:schemeClr>
                </a:solidFill>
              </a:defRPr>
            </a:lvl1pPr>
          </a:lstStyle>
          <a:p>
            <a:pPr lvl="0"/>
            <a:r>
              <a:rPr lang="en-US" noProof="1"/>
              <a:t>Click to edit Master text styles</a:t>
            </a:r>
          </a:p>
        </p:txBody>
      </p:sp>
      <p:sp>
        <p:nvSpPr>
          <p:cNvPr id="15" name="Date Placeholder 14"/>
          <p:cNvSpPr>
            <a:spLocks noGrp="1"/>
          </p:cNvSpPr>
          <p:nvPr>
            <p:ph type="dt" sz="half" idx="22"/>
          </p:nvPr>
        </p:nvSpPr>
        <p:spPr/>
        <p:txBody>
          <a:bodyPr/>
          <a:lstStyle>
            <a:lvl1pPr>
              <a:defRPr>
                <a:solidFill>
                  <a:schemeClr val="tx1"/>
                </a:solidFill>
              </a:defRPr>
            </a:lvl1pPr>
          </a:lstStyle>
          <a:p>
            <a:fld id="{B6E11969-9029-4CD7-B6EF-21BA5D96D2ED}" type="datetime3">
              <a:rPr lang="en-US" smtClean="0"/>
              <a:t>7 November 2017</a:t>
            </a:fld>
            <a:endParaRPr lang="en-GB" dirty="0"/>
          </a:p>
        </p:txBody>
      </p:sp>
      <p:sp>
        <p:nvSpPr>
          <p:cNvPr id="16" name="Footer Placeholder 15"/>
          <p:cNvSpPr>
            <a:spLocks noGrp="1"/>
          </p:cNvSpPr>
          <p:nvPr>
            <p:ph type="ftr" sz="quarter" idx="23"/>
          </p:nvPr>
        </p:nvSpPr>
        <p:spPr/>
        <p:txBody>
          <a:bodyPr/>
          <a:lstStyle>
            <a:lvl1pPr>
              <a:defRPr>
                <a:solidFill>
                  <a:schemeClr val="tx1"/>
                </a:solidFill>
              </a:defRPr>
            </a:lvl1pPr>
          </a:lstStyle>
          <a:p>
            <a:endParaRPr lang="en-GB" dirty="0"/>
          </a:p>
        </p:txBody>
      </p:sp>
      <p:sp>
        <p:nvSpPr>
          <p:cNvPr id="17" name="Slide Number Placeholder 16"/>
          <p:cNvSpPr>
            <a:spLocks noGrp="1"/>
          </p:cNvSpPr>
          <p:nvPr>
            <p:ph type="sldNum" sz="quarter" idx="24"/>
          </p:nvPr>
        </p:nvSpPr>
        <p:spPr/>
        <p:txBody>
          <a:bodyPr/>
          <a:lstStyle>
            <a:lvl1pPr>
              <a:defRPr>
                <a:solidFill>
                  <a:schemeClr val="tx1"/>
                </a:solidFill>
              </a:defRPr>
            </a:lvl1pPr>
          </a:lstStyle>
          <a:p>
            <a:r>
              <a:rPr lang="en-GB"/>
              <a:t>p. 0</a:t>
            </a:r>
            <a:fld id="{5E425EE3-649D-47AA-A51A-6C53D1975ED0}" type="slidenum">
              <a:rPr lang="en-GB" smtClean="0"/>
              <a:pPr/>
              <a:t>‹#›</a:t>
            </a:fld>
            <a:endParaRPr lang="en-GB" dirty="0"/>
          </a:p>
        </p:txBody>
      </p:sp>
      <p:sp>
        <p:nvSpPr>
          <p:cNvPr id="13" name="Logo Placeholder 1"/>
          <p:cNvSpPr>
            <a:spLocks noGrp="1"/>
          </p:cNvSpPr>
          <p:nvPr>
            <p:ph type="body" sz="quarter" idx="20"/>
          </p:nvPr>
        </p:nvSpPr>
        <p:spPr>
          <a:xfrm>
            <a:off x="316585" y="1126800"/>
            <a:ext cx="1202400" cy="720000"/>
          </a:xfrm>
          <a:blipFill>
            <a:blip r:embed="rId3"/>
            <a:stretch>
              <a:fillRect/>
            </a:stretch>
          </a:blipFill>
        </p:spPr>
        <p:txBody>
          <a:bodyPr lIns="108000" tIns="720000" anchor="t" anchorCtr="0"/>
          <a:lstStyle>
            <a:lvl1pPr marL="0" indent="0">
              <a:buNone/>
              <a:defRPr sz="100">
                <a:solidFill>
                  <a:schemeClr val="accent3"/>
                </a:solidFill>
              </a:defRPr>
            </a:lvl1pPr>
            <a:lvl2pPr>
              <a:defRPr sz="800"/>
            </a:lvl2pPr>
            <a:lvl3pPr>
              <a:defRPr sz="800"/>
            </a:lvl3pPr>
            <a:lvl4pPr>
              <a:defRPr sz="800"/>
            </a:lvl4pPr>
            <a:lvl5pPr>
              <a:defRPr sz="800"/>
            </a:lvl5pPr>
          </a:lstStyle>
          <a:p>
            <a:pPr lvl="0"/>
            <a:r>
              <a:rPr lang="en-US"/>
              <a:t>Click to edit Master text styles</a:t>
            </a:r>
          </a:p>
        </p:txBody>
      </p:sp>
      <p:sp>
        <p:nvSpPr>
          <p:cNvPr id="19" name="AutoShape 4"/>
          <p:cNvSpPr>
            <a:spLocks/>
          </p:cNvSpPr>
          <p:nvPr userDrawn="1"/>
        </p:nvSpPr>
        <p:spPr bwMode="gray">
          <a:xfrm>
            <a:off x="-1801906" y="0"/>
            <a:ext cx="1663793" cy="2908489"/>
          </a:xfrm>
          <a:prstGeom prst="rect">
            <a:avLst/>
          </a:prstGeom>
          <a:noFill/>
          <a:ln w="12700" algn="ctr">
            <a:noFill/>
            <a:miter lim="800000"/>
            <a:headEnd/>
            <a:tailEnd/>
          </a:ln>
          <a:effectLst/>
        </p:spPr>
        <p:txBody>
          <a:bodyPr wrap="square" lIns="0" tIns="0" rIns="0" bIns="0">
            <a:spAutoFit/>
          </a:bodyPr>
          <a:lstStyle/>
          <a:p>
            <a:pPr algn="r">
              <a:spcBef>
                <a:spcPts val="0"/>
              </a:spcBef>
              <a:defRPr/>
            </a:pPr>
            <a:endParaRPr lang="en-GB" sz="900" b="1" noProof="1">
              <a:solidFill>
                <a:schemeClr val="tx1">
                  <a:lumMod val="75000"/>
                  <a:lumOff val="25000"/>
                </a:schemeClr>
              </a:solidFill>
              <a:latin typeface="+mn-lt"/>
              <a:cs typeface="Arial" pitchFamily="34" charset="0"/>
            </a:endParaRPr>
          </a:p>
          <a:p>
            <a:pPr marL="180975" indent="-180975" algn="r">
              <a:spcBef>
                <a:spcPts val="0"/>
              </a:spcBef>
              <a:buFont typeface="+mj-lt"/>
              <a:buAutoNum type="arabicPeriod"/>
              <a:defRPr/>
            </a:pPr>
            <a:endParaRPr lang="en-GB" sz="900" b="1" noProof="1">
              <a:solidFill>
                <a:schemeClr val="tx1">
                  <a:lumMod val="75000"/>
                  <a:lumOff val="25000"/>
                </a:schemeClr>
              </a:solidFill>
              <a:latin typeface="+mn-lt"/>
              <a:cs typeface="Arial" pitchFamily="34" charset="0"/>
            </a:endParaRPr>
          </a:p>
          <a:p>
            <a:pPr marL="180975" indent="-180975" algn="r">
              <a:spcBef>
                <a:spcPts val="0"/>
              </a:spcBef>
              <a:buFont typeface="+mj-lt"/>
              <a:buAutoNum type="arabicPeriod"/>
              <a:defRPr/>
            </a:pPr>
            <a:endParaRPr lang="en-GB" sz="900" b="1" noProof="1">
              <a:solidFill>
                <a:schemeClr val="tx1">
                  <a:lumMod val="75000"/>
                  <a:lumOff val="25000"/>
                </a:schemeClr>
              </a:solidFill>
              <a:latin typeface="+mn-lt"/>
              <a:cs typeface="Arial" pitchFamily="34" charset="0"/>
            </a:endParaRPr>
          </a:p>
          <a:p>
            <a:pPr marL="180975" indent="-180975" algn="r">
              <a:spcBef>
                <a:spcPts val="0"/>
              </a:spcBef>
              <a:buFont typeface="+mj-lt"/>
              <a:buAutoNum type="arabicPeriod"/>
              <a:defRPr/>
            </a:pPr>
            <a:endParaRPr lang="en-GB" sz="900" b="1" noProof="1">
              <a:solidFill>
                <a:schemeClr val="tx1">
                  <a:lumMod val="75000"/>
                  <a:lumOff val="25000"/>
                </a:schemeClr>
              </a:solidFill>
              <a:latin typeface="+mn-lt"/>
              <a:cs typeface="Arial" pitchFamily="34" charset="0"/>
            </a:endParaRPr>
          </a:p>
          <a:p>
            <a:pPr marL="180975" indent="-180975" algn="r">
              <a:spcBef>
                <a:spcPts val="0"/>
              </a:spcBef>
              <a:buFont typeface="+mj-lt"/>
              <a:buAutoNum type="arabicPeriod"/>
              <a:defRPr/>
            </a:pPr>
            <a:endParaRPr lang="en-GB" sz="900" b="1" noProof="1">
              <a:solidFill>
                <a:schemeClr val="tx1">
                  <a:lumMod val="75000"/>
                  <a:lumOff val="25000"/>
                </a:schemeClr>
              </a:solidFill>
              <a:latin typeface="+mn-lt"/>
              <a:cs typeface="Arial" pitchFamily="34" charset="0"/>
            </a:endParaRPr>
          </a:p>
          <a:p>
            <a:pPr marL="180975" indent="-180975" algn="r">
              <a:spcBef>
                <a:spcPts val="0"/>
              </a:spcBef>
              <a:buFont typeface="+mj-lt"/>
              <a:buAutoNum type="arabicPeriod"/>
              <a:defRPr/>
            </a:pPr>
            <a:endParaRPr lang="en-GB" sz="900" b="1" noProof="1">
              <a:solidFill>
                <a:schemeClr val="tx1">
                  <a:lumMod val="75000"/>
                  <a:lumOff val="25000"/>
                </a:schemeClr>
              </a:solidFill>
              <a:latin typeface="+mn-lt"/>
              <a:cs typeface="Arial" pitchFamily="34" charset="0"/>
            </a:endParaRPr>
          </a:p>
          <a:p>
            <a:pPr marL="180975" indent="-180975" algn="r">
              <a:spcBef>
                <a:spcPts val="0"/>
              </a:spcBef>
              <a:buFont typeface="+mj-lt"/>
              <a:buAutoNum type="arabicPeriod"/>
              <a:defRPr/>
            </a:pPr>
            <a:endParaRPr lang="en-GB" sz="900" b="1" noProof="1">
              <a:solidFill>
                <a:schemeClr val="tx1">
                  <a:lumMod val="75000"/>
                  <a:lumOff val="25000"/>
                </a:schemeClr>
              </a:solidFill>
              <a:latin typeface="+mn-lt"/>
              <a:cs typeface="Arial" pitchFamily="34" charset="0"/>
            </a:endParaRPr>
          </a:p>
          <a:p>
            <a:pPr marL="180975" indent="-180975" algn="r">
              <a:spcBef>
                <a:spcPts val="0"/>
              </a:spcBef>
              <a:buFont typeface="+mj-lt"/>
              <a:buAutoNum type="arabicPeriod"/>
              <a:defRPr/>
            </a:pPr>
            <a:endParaRPr lang="en-GB" sz="900" b="1" noProof="1">
              <a:solidFill>
                <a:schemeClr val="tx1">
                  <a:lumMod val="75000"/>
                  <a:lumOff val="25000"/>
                </a:schemeClr>
              </a:solidFill>
              <a:latin typeface="+mn-lt"/>
              <a:cs typeface="Arial" pitchFamily="34" charset="0"/>
            </a:endParaRPr>
          </a:p>
          <a:p>
            <a:pPr marL="180975" indent="-180975" algn="r">
              <a:spcBef>
                <a:spcPts val="0"/>
              </a:spcBef>
              <a:buFont typeface="+mj-lt"/>
              <a:buAutoNum type="arabicPeriod"/>
              <a:defRPr/>
            </a:pPr>
            <a:endParaRPr lang="en-GB" sz="900" b="1" noProof="1">
              <a:solidFill>
                <a:schemeClr val="tx1">
                  <a:lumMod val="75000"/>
                  <a:lumOff val="25000"/>
                </a:schemeClr>
              </a:solidFill>
              <a:latin typeface="+mn-lt"/>
              <a:cs typeface="Arial" pitchFamily="34" charset="0"/>
            </a:endParaRPr>
          </a:p>
          <a:p>
            <a:pPr marL="180975" indent="-180975" algn="r">
              <a:spcBef>
                <a:spcPts val="0"/>
              </a:spcBef>
              <a:buFont typeface="+mj-lt"/>
              <a:buAutoNum type="arabicPeriod"/>
              <a:defRPr/>
            </a:pPr>
            <a:endParaRPr lang="en-GB" sz="900" noProof="1">
              <a:solidFill>
                <a:schemeClr val="tx1">
                  <a:lumMod val="75000"/>
                  <a:lumOff val="25000"/>
                </a:schemeClr>
              </a:solidFill>
              <a:latin typeface="+mn-lt"/>
              <a:cs typeface="Arial" pitchFamily="34" charset="0"/>
            </a:endParaRPr>
          </a:p>
          <a:p>
            <a:pPr marL="0" indent="0" algn="r">
              <a:spcBef>
                <a:spcPts val="0"/>
              </a:spcBef>
              <a:buFont typeface="+mj-lt"/>
              <a:buNone/>
              <a:defRPr/>
            </a:pPr>
            <a:r>
              <a:rPr lang="en-GB" sz="900" b="1" noProof="1">
                <a:solidFill>
                  <a:schemeClr val="tx1">
                    <a:lumMod val="75000"/>
                    <a:lumOff val="25000"/>
                  </a:schemeClr>
                </a:solidFill>
                <a:latin typeface="+mn-lt"/>
                <a:cs typeface="Arial" pitchFamily="34" charset="0"/>
              </a:rPr>
              <a:t>NB! </a:t>
            </a:r>
            <a:r>
              <a:rPr lang="en-GB" sz="900" noProof="1">
                <a:solidFill>
                  <a:schemeClr val="tx1">
                    <a:lumMod val="75000"/>
                    <a:lumOff val="25000"/>
                  </a:schemeClr>
                </a:solidFill>
                <a:latin typeface="+mn-lt"/>
                <a:cs typeface="Arial" pitchFamily="34" charset="0"/>
              </a:rPr>
              <a:t>The dashed borders around the logo graphics are</a:t>
            </a:r>
            <a:r>
              <a:rPr lang="en-GB" sz="900" baseline="0" noProof="1">
                <a:solidFill>
                  <a:schemeClr val="tx1">
                    <a:lumMod val="75000"/>
                    <a:lumOff val="25000"/>
                  </a:schemeClr>
                </a:solidFill>
                <a:latin typeface="+mn-lt"/>
                <a:cs typeface="Arial" pitchFamily="34" charset="0"/>
              </a:rPr>
              <a:t> not visible in Show view or on print</a:t>
            </a:r>
          </a:p>
          <a:p>
            <a:pPr marL="0" indent="0" algn="r">
              <a:spcBef>
                <a:spcPts val="0"/>
              </a:spcBef>
              <a:buFont typeface="+mj-lt"/>
              <a:buNone/>
              <a:defRPr/>
            </a:pPr>
            <a:endParaRPr lang="en-GB" sz="900" baseline="0" noProof="1">
              <a:solidFill>
                <a:schemeClr val="tx1">
                  <a:lumMod val="75000"/>
                  <a:lumOff val="25000"/>
                </a:schemeClr>
              </a:solidFill>
              <a:latin typeface="+mn-lt"/>
              <a:cs typeface="Arial" pitchFamily="34" charset="0"/>
            </a:endParaRPr>
          </a:p>
          <a:p>
            <a:pPr marL="0" indent="0" algn="r">
              <a:spcBef>
                <a:spcPts val="0"/>
              </a:spcBef>
              <a:buFont typeface="+mj-lt"/>
              <a:buNone/>
              <a:defRPr/>
            </a:pPr>
            <a:r>
              <a:rPr lang="en-GB" sz="900" b="1" kern="1200" baseline="0" noProof="1">
                <a:solidFill>
                  <a:schemeClr val="tx1">
                    <a:lumMod val="75000"/>
                    <a:lumOff val="25000"/>
                  </a:schemeClr>
                </a:solidFill>
                <a:latin typeface="Arial" pitchFamily="34" charset="0"/>
                <a:ea typeface="ＭＳ Ｐゴシック" charset="-128"/>
                <a:cs typeface="Arial" pitchFamily="34" charset="0"/>
              </a:rPr>
              <a:t>Insert new picture</a:t>
            </a:r>
            <a:br>
              <a:rPr lang="en-GB" sz="900" b="1" kern="1200" baseline="0" noProof="1">
                <a:solidFill>
                  <a:schemeClr val="tx1">
                    <a:lumMod val="75000"/>
                    <a:lumOff val="25000"/>
                  </a:schemeClr>
                </a:solidFill>
                <a:latin typeface="Arial" pitchFamily="34" charset="0"/>
                <a:ea typeface="ＭＳ Ｐゴシック" charset="-128"/>
                <a:cs typeface="Arial" pitchFamily="34" charset="0"/>
              </a:rPr>
            </a:br>
            <a:r>
              <a:rPr lang="en-GB" sz="900" b="0" kern="1200" baseline="0" noProof="1">
                <a:solidFill>
                  <a:schemeClr val="tx1">
                    <a:lumMod val="75000"/>
                    <a:lumOff val="25000"/>
                  </a:schemeClr>
                </a:solidFill>
                <a:latin typeface="Arial" pitchFamily="34" charset="0"/>
                <a:ea typeface="ＭＳ Ｐゴシック" charset="-128"/>
                <a:cs typeface="Arial" pitchFamily="34" charset="0"/>
              </a:rPr>
              <a:t>1.</a:t>
            </a:r>
            <a:r>
              <a:rPr lang="en-GB" sz="900" b="1" kern="1200" baseline="0" noProof="1">
                <a:solidFill>
                  <a:schemeClr val="tx1">
                    <a:lumMod val="75000"/>
                    <a:lumOff val="25000"/>
                  </a:schemeClr>
                </a:solidFill>
                <a:latin typeface="Arial" pitchFamily="34" charset="0"/>
                <a:ea typeface="ＭＳ Ｐゴシック" charset="-128"/>
                <a:cs typeface="Arial" pitchFamily="34" charset="0"/>
              </a:rPr>
              <a:t> </a:t>
            </a:r>
            <a:r>
              <a:rPr lang="en-GB" sz="900" kern="1200" baseline="0" noProof="1">
                <a:solidFill>
                  <a:schemeClr val="tx1">
                    <a:lumMod val="75000"/>
                    <a:lumOff val="25000"/>
                  </a:schemeClr>
                </a:solidFill>
                <a:latin typeface="Arial" pitchFamily="34" charset="0"/>
                <a:ea typeface="ＭＳ Ｐゴシック" charset="-128"/>
                <a:cs typeface="Arial" pitchFamily="34" charset="0"/>
              </a:rPr>
              <a:t>Delete old picture</a:t>
            </a:r>
            <a:br>
              <a:rPr lang="en-GB" sz="900" kern="1200" baseline="0" noProof="1">
                <a:solidFill>
                  <a:schemeClr val="tx1">
                    <a:lumMod val="75000"/>
                    <a:lumOff val="25000"/>
                  </a:schemeClr>
                </a:solidFill>
                <a:latin typeface="Arial" pitchFamily="34" charset="0"/>
                <a:ea typeface="ＭＳ Ｐゴシック" charset="-128"/>
                <a:cs typeface="Arial" pitchFamily="34" charset="0"/>
              </a:rPr>
            </a:br>
            <a:r>
              <a:rPr lang="en-GB" sz="900" kern="1200" baseline="0" noProof="1">
                <a:solidFill>
                  <a:schemeClr val="tx1">
                    <a:lumMod val="75000"/>
                    <a:lumOff val="25000"/>
                  </a:schemeClr>
                </a:solidFill>
                <a:latin typeface="Arial" pitchFamily="34" charset="0"/>
                <a:ea typeface="ＭＳ Ｐゴシック" charset="-128"/>
                <a:cs typeface="Arial" pitchFamily="34" charset="0"/>
              </a:rPr>
              <a:t>2. Select picture placeholder</a:t>
            </a:r>
          </a:p>
          <a:p>
            <a:pPr marL="0" indent="0" algn="r">
              <a:spcBef>
                <a:spcPts val="0"/>
              </a:spcBef>
              <a:buFont typeface="+mj-lt"/>
              <a:buNone/>
              <a:defRPr/>
            </a:pPr>
            <a:r>
              <a:rPr lang="en-GB" sz="900" kern="1200" baseline="0" noProof="1">
                <a:solidFill>
                  <a:schemeClr val="tx1">
                    <a:lumMod val="75000"/>
                    <a:lumOff val="25000"/>
                  </a:schemeClr>
                </a:solidFill>
                <a:latin typeface="Arial" pitchFamily="34" charset="0"/>
                <a:ea typeface="ＭＳ Ｐゴシック" charset="-128"/>
                <a:cs typeface="Arial" pitchFamily="34" charset="0"/>
              </a:rPr>
              <a:t>3. Insert picture from ImageShopper</a:t>
            </a:r>
          </a:p>
          <a:p>
            <a:pPr marL="0" indent="0" algn="r">
              <a:spcBef>
                <a:spcPts val="0"/>
              </a:spcBef>
              <a:buFont typeface="+mj-lt"/>
              <a:buNone/>
              <a:defRPr/>
            </a:pPr>
            <a:r>
              <a:rPr lang="en-GB" sz="900" kern="1200" baseline="0" noProof="1">
                <a:solidFill>
                  <a:schemeClr val="tx1">
                    <a:lumMod val="75000"/>
                    <a:lumOff val="25000"/>
                  </a:schemeClr>
                </a:solidFill>
                <a:latin typeface="Arial" pitchFamily="34" charset="0"/>
                <a:ea typeface="ＭＳ Ｐゴシック" charset="-128"/>
                <a:cs typeface="Arial" pitchFamily="34" charset="0"/>
              </a:rPr>
              <a:t>4. Use Image Tools to pan, </a:t>
            </a:r>
            <a:br>
              <a:rPr lang="en-GB" sz="900" kern="1200" baseline="0" noProof="1">
                <a:solidFill>
                  <a:schemeClr val="tx1">
                    <a:lumMod val="75000"/>
                    <a:lumOff val="25000"/>
                  </a:schemeClr>
                </a:solidFill>
                <a:latin typeface="Arial" pitchFamily="34" charset="0"/>
                <a:ea typeface="ＭＳ Ｐゴシック" charset="-128"/>
                <a:cs typeface="Arial" pitchFamily="34" charset="0"/>
              </a:rPr>
            </a:br>
            <a:r>
              <a:rPr lang="en-GB" sz="900" kern="1200" baseline="0" noProof="1">
                <a:solidFill>
                  <a:schemeClr val="tx1">
                    <a:lumMod val="75000"/>
                    <a:lumOff val="25000"/>
                  </a:schemeClr>
                </a:solidFill>
                <a:latin typeface="Arial" pitchFamily="34" charset="0"/>
                <a:ea typeface="ＭＳ Ｐゴシック" charset="-128"/>
                <a:cs typeface="Arial" pitchFamily="34" charset="0"/>
              </a:rPr>
              <a:t>crop, zoom and compress</a:t>
            </a:r>
            <a:endParaRPr lang="en-GB" sz="900" kern="1200" noProof="1">
              <a:solidFill>
                <a:schemeClr val="tx1">
                  <a:lumMod val="75000"/>
                  <a:lumOff val="25000"/>
                </a:schemeClr>
              </a:solidFill>
              <a:latin typeface="Arial" pitchFamily="34" charset="0"/>
              <a:ea typeface="ＭＳ Ｐゴシック" charset="-128"/>
              <a:cs typeface="Arial" pitchFamily="34" charset="0"/>
            </a:endParaRPr>
          </a:p>
        </p:txBody>
      </p:sp>
      <p:sp>
        <p:nvSpPr>
          <p:cNvPr id="20" name="AutoShape 4"/>
          <p:cNvSpPr>
            <a:spLocks/>
          </p:cNvSpPr>
          <p:nvPr userDrawn="1"/>
        </p:nvSpPr>
        <p:spPr bwMode="gray">
          <a:xfrm>
            <a:off x="-1801906" y="0"/>
            <a:ext cx="1663793" cy="969496"/>
          </a:xfrm>
          <a:prstGeom prst="rect">
            <a:avLst/>
          </a:prstGeom>
          <a:noFill/>
          <a:ln w="12700" algn="ctr">
            <a:noFill/>
            <a:miter lim="800000"/>
            <a:headEnd/>
            <a:tailEnd/>
          </a:ln>
          <a:effectLst/>
        </p:spPr>
        <p:txBody>
          <a:bodyPr wrap="square" lIns="0" tIns="0" rIns="0" bIns="0">
            <a:spAutoFit/>
          </a:bodyPr>
          <a:lstStyle/>
          <a:p>
            <a:pPr marL="0" indent="0" algn="r">
              <a:spcBef>
                <a:spcPts val="0"/>
              </a:spcBef>
              <a:buFont typeface="+mj-lt"/>
              <a:buNone/>
              <a:defRPr/>
            </a:pPr>
            <a:r>
              <a:rPr lang="en-GB" sz="900" b="1" baseline="0" noProof="1">
                <a:solidFill>
                  <a:schemeClr val="tx1">
                    <a:lumMod val="75000"/>
                    <a:lumOff val="25000"/>
                  </a:schemeClr>
                </a:solidFill>
                <a:latin typeface="+mn-lt"/>
                <a:cs typeface="Arial" pitchFamily="34" charset="0"/>
              </a:rPr>
              <a:t>Insert new picture</a:t>
            </a:r>
            <a:br>
              <a:rPr lang="en-GB" sz="900" b="1" baseline="0" noProof="1">
                <a:solidFill>
                  <a:schemeClr val="tx1">
                    <a:lumMod val="75000"/>
                    <a:lumOff val="25000"/>
                  </a:schemeClr>
                </a:solidFill>
                <a:latin typeface="+mn-lt"/>
                <a:cs typeface="Arial" pitchFamily="34" charset="0"/>
              </a:rPr>
            </a:br>
            <a:r>
              <a:rPr lang="en-GB" sz="900" b="0" baseline="0" noProof="1">
                <a:solidFill>
                  <a:schemeClr val="tx1">
                    <a:lumMod val="75000"/>
                    <a:lumOff val="25000"/>
                  </a:schemeClr>
                </a:solidFill>
                <a:latin typeface="+mn-lt"/>
                <a:cs typeface="Arial" pitchFamily="34" charset="0"/>
              </a:rPr>
              <a:t>1.</a:t>
            </a:r>
            <a:r>
              <a:rPr lang="en-GB" sz="900" b="1" baseline="0" noProof="1">
                <a:solidFill>
                  <a:schemeClr val="tx1">
                    <a:lumMod val="75000"/>
                    <a:lumOff val="25000"/>
                  </a:schemeClr>
                </a:solidFill>
                <a:latin typeface="+mn-lt"/>
                <a:cs typeface="Arial" pitchFamily="34" charset="0"/>
              </a:rPr>
              <a:t> </a:t>
            </a:r>
            <a:r>
              <a:rPr lang="en-GB" sz="900" baseline="0" noProof="1">
                <a:solidFill>
                  <a:schemeClr val="tx1">
                    <a:lumMod val="75000"/>
                    <a:lumOff val="25000"/>
                  </a:schemeClr>
                </a:solidFill>
                <a:latin typeface="+mn-lt"/>
                <a:cs typeface="Arial" pitchFamily="34" charset="0"/>
              </a:rPr>
              <a:t>Delete old picture</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2. Select picture placeholder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3. Insert picture from ImageShopper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4. Use Image Tools to pan, </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crop, zoom and compress</a:t>
            </a:r>
            <a:endParaRPr lang="en-GB" sz="900" noProof="1">
              <a:solidFill>
                <a:schemeClr val="tx1">
                  <a:lumMod val="75000"/>
                  <a:lumOff val="25000"/>
                </a:schemeClr>
              </a:solidFill>
              <a:latin typeface="+mn-lt"/>
              <a:cs typeface="Arial" pitchFamily="34" charset="0"/>
            </a:endParaRPr>
          </a:p>
        </p:txBody>
      </p:sp>
      <p:sp>
        <p:nvSpPr>
          <p:cNvPr id="21" name="Logo LEO 5"/>
          <p:cNvSpPr>
            <a:spLocks noGrp="1"/>
          </p:cNvSpPr>
          <p:nvPr>
            <p:ph type="body" sz="quarter" idx="17" hasCustomPrompt="1"/>
          </p:nvPr>
        </p:nvSpPr>
        <p:spPr>
          <a:xfrm>
            <a:off x="395288" y="5735158"/>
            <a:ext cx="802800" cy="273600"/>
          </a:xfrm>
          <a:blipFill>
            <a:blip r:embed="rId4"/>
            <a:stretch>
              <a:fillRect/>
            </a:stretch>
          </a:blipFill>
        </p:spPr>
        <p:txBody>
          <a:bodyPr lIns="234000" tIns="7200"/>
          <a:lstStyle>
            <a:lvl1pPr marL="0" indent="0">
              <a:buNone/>
              <a:defRPr sz="100">
                <a:solidFill>
                  <a:schemeClr val="tx1"/>
                </a:solidFill>
              </a:defRPr>
            </a:lvl1pPr>
          </a:lstStyle>
          <a:p>
            <a:pPr lvl="0"/>
            <a:r>
              <a:rPr lang="en-GB" noProof="1"/>
              <a:t>Click to edit Master text stylesLogo</a:t>
            </a:r>
          </a:p>
        </p:txBody>
      </p:sp>
    </p:spTree>
    <p:extLst>
      <p:ext uri="{BB962C8B-B14F-4D97-AF65-F5344CB8AC3E}">
        <p14:creationId xmlns:p14="http://schemas.microsoft.com/office/powerpoint/2010/main" val="2450035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lor break slide">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36758"/>
          <a:stretch/>
        </p:blipFill>
        <p:spPr bwMode="auto">
          <a:xfrm>
            <a:off x="-1528918" y="666750"/>
            <a:ext cx="1393787"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2967" name="Title 1"/>
          <p:cNvSpPr>
            <a:spLocks noGrp="1" noChangeArrowheads="1"/>
          </p:cNvSpPr>
          <p:nvPr>
            <p:ph type="ctrTitle" sz="quarter"/>
          </p:nvPr>
        </p:nvSpPr>
        <p:spPr>
          <a:xfrm>
            <a:off x="0" y="-1"/>
            <a:ext cx="9144000" cy="6858000"/>
          </a:xfrm>
          <a:solidFill>
            <a:schemeClr val="accent3"/>
          </a:solidFill>
        </p:spPr>
        <p:txBody>
          <a:bodyPr lIns="396000" tIns="2149200" rIns="2520000" bIns="0">
            <a:noAutofit/>
          </a:bodyPr>
          <a:lstStyle>
            <a:lvl1pPr algn="l">
              <a:lnSpc>
                <a:spcPct val="86000"/>
              </a:lnSpc>
              <a:defRPr sz="5400" b="0">
                <a:solidFill>
                  <a:schemeClr val="tx1"/>
                </a:solidFill>
                <a:latin typeface="Georgia" pitchFamily="18" charset="0"/>
              </a:defRPr>
            </a:lvl1pPr>
          </a:lstStyle>
          <a:p>
            <a:pPr lvl="0"/>
            <a:r>
              <a:rPr lang="en-US" noProof="0"/>
              <a:t>Click to edit Master title style</a:t>
            </a:r>
            <a:endParaRPr lang="en-GB" noProof="0" dirty="0"/>
          </a:p>
        </p:txBody>
      </p:sp>
      <p:sp>
        <p:nvSpPr>
          <p:cNvPr id="15" name="Date Placeholder 14"/>
          <p:cNvSpPr>
            <a:spLocks noGrp="1"/>
          </p:cNvSpPr>
          <p:nvPr>
            <p:ph type="dt" sz="half" idx="22"/>
          </p:nvPr>
        </p:nvSpPr>
        <p:spPr/>
        <p:txBody>
          <a:bodyPr/>
          <a:lstStyle>
            <a:lvl1pPr>
              <a:defRPr>
                <a:solidFill>
                  <a:schemeClr val="tx1"/>
                </a:solidFill>
              </a:defRPr>
            </a:lvl1pPr>
          </a:lstStyle>
          <a:p>
            <a:fld id="{069B4ED7-E337-45A1-A764-9F5EFD723614}" type="datetime3">
              <a:rPr lang="en-US" smtClean="0"/>
              <a:t>7 November 2017</a:t>
            </a:fld>
            <a:endParaRPr lang="en-GB" dirty="0"/>
          </a:p>
        </p:txBody>
      </p:sp>
      <p:sp>
        <p:nvSpPr>
          <p:cNvPr id="16" name="Footer Placeholder 15"/>
          <p:cNvSpPr>
            <a:spLocks noGrp="1"/>
          </p:cNvSpPr>
          <p:nvPr>
            <p:ph type="ftr" sz="quarter" idx="23"/>
          </p:nvPr>
        </p:nvSpPr>
        <p:spPr/>
        <p:txBody>
          <a:bodyPr/>
          <a:lstStyle>
            <a:lvl1pPr>
              <a:defRPr>
                <a:solidFill>
                  <a:schemeClr val="tx1"/>
                </a:solidFill>
              </a:defRPr>
            </a:lvl1pPr>
          </a:lstStyle>
          <a:p>
            <a:endParaRPr lang="en-GB" dirty="0"/>
          </a:p>
        </p:txBody>
      </p:sp>
      <p:sp>
        <p:nvSpPr>
          <p:cNvPr id="17" name="Slide Number Placeholder 16"/>
          <p:cNvSpPr>
            <a:spLocks noGrp="1"/>
          </p:cNvSpPr>
          <p:nvPr>
            <p:ph type="sldNum" sz="quarter" idx="24"/>
          </p:nvPr>
        </p:nvSpPr>
        <p:spPr/>
        <p:txBody>
          <a:bodyPr/>
          <a:lstStyle>
            <a:lvl1pPr>
              <a:defRPr>
                <a:solidFill>
                  <a:schemeClr val="tx1"/>
                </a:solidFill>
              </a:defRPr>
            </a:lvl1pPr>
          </a:lstStyle>
          <a:p>
            <a:r>
              <a:rPr lang="en-GB"/>
              <a:t>p. 0</a:t>
            </a:r>
            <a:fld id="{5E425EE3-649D-47AA-A51A-6C53D1975ED0}" type="slidenum">
              <a:rPr lang="en-GB" smtClean="0"/>
              <a:pPr/>
              <a:t>‹#›</a:t>
            </a:fld>
            <a:endParaRPr lang="en-GB" dirty="0"/>
          </a:p>
        </p:txBody>
      </p:sp>
      <p:sp>
        <p:nvSpPr>
          <p:cNvPr id="10" name="AutoShape 4"/>
          <p:cNvSpPr>
            <a:spLocks/>
          </p:cNvSpPr>
          <p:nvPr userDrawn="1"/>
        </p:nvSpPr>
        <p:spPr bwMode="gray">
          <a:xfrm>
            <a:off x="-1801906" y="0"/>
            <a:ext cx="1663793" cy="553998"/>
          </a:xfrm>
          <a:prstGeom prst="rect">
            <a:avLst/>
          </a:prstGeom>
          <a:noFill/>
          <a:ln w="12700" algn="ctr">
            <a:noFill/>
            <a:miter lim="800000"/>
            <a:headEnd/>
            <a:tailEnd/>
          </a:ln>
          <a:effectLst/>
        </p:spPr>
        <p:txBody>
          <a:bodyPr wrap="square" lIns="0" tIns="0" rIns="0" bIns="0">
            <a:spAutoFit/>
          </a:bodyPr>
          <a:lstStyle/>
          <a:p>
            <a:pPr marL="0" indent="0" algn="r">
              <a:spcBef>
                <a:spcPts val="0"/>
              </a:spcBef>
              <a:buFont typeface="+mj-lt"/>
              <a:buNone/>
              <a:defRPr/>
            </a:pPr>
            <a:r>
              <a:rPr lang="en-GB" sz="900" b="1" kern="1200" baseline="0" noProof="1">
                <a:solidFill>
                  <a:schemeClr val="tx1">
                    <a:lumMod val="75000"/>
                    <a:lumOff val="25000"/>
                  </a:schemeClr>
                </a:solidFill>
                <a:latin typeface="Arial" pitchFamily="34" charset="0"/>
                <a:ea typeface="ＭＳ Ｐゴシック" charset="-128"/>
                <a:cs typeface="Arial" pitchFamily="34" charset="0"/>
              </a:rPr>
              <a:t>Change background color</a:t>
            </a:r>
            <a:br>
              <a:rPr lang="en-GB" sz="900" b="1" kern="1200" baseline="0" noProof="1">
                <a:solidFill>
                  <a:schemeClr val="tx1">
                    <a:lumMod val="75000"/>
                    <a:lumOff val="25000"/>
                  </a:schemeClr>
                </a:solidFill>
                <a:latin typeface="Arial" pitchFamily="34" charset="0"/>
                <a:ea typeface="ＭＳ Ｐゴシック" charset="-128"/>
                <a:cs typeface="Arial" pitchFamily="34" charset="0"/>
              </a:rPr>
            </a:br>
            <a:r>
              <a:rPr lang="en-GB" sz="900" b="0" kern="1200" baseline="0" noProof="1">
                <a:solidFill>
                  <a:schemeClr val="tx1">
                    <a:lumMod val="75000"/>
                    <a:lumOff val="25000"/>
                  </a:schemeClr>
                </a:solidFill>
                <a:latin typeface="Arial" pitchFamily="34" charset="0"/>
                <a:ea typeface="ＭＳ Ｐゴシック" charset="-128"/>
                <a:cs typeface="Arial" pitchFamily="34" charset="0"/>
              </a:rPr>
              <a:t>1. Click on slide</a:t>
            </a:r>
          </a:p>
          <a:p>
            <a:pPr marL="0" indent="0" algn="r">
              <a:spcBef>
                <a:spcPts val="0"/>
              </a:spcBef>
              <a:buFont typeface="+mj-lt"/>
              <a:buNone/>
              <a:defRPr/>
            </a:pPr>
            <a:r>
              <a:rPr lang="en-GB" sz="900" b="0" kern="1200" baseline="0" noProof="1">
                <a:solidFill>
                  <a:schemeClr val="tx1">
                    <a:lumMod val="75000"/>
                    <a:lumOff val="25000"/>
                  </a:schemeClr>
                </a:solidFill>
                <a:latin typeface="Arial" pitchFamily="34" charset="0"/>
                <a:ea typeface="ＭＳ Ｐゴシック" charset="-128"/>
                <a:cs typeface="Arial" pitchFamily="34" charset="0"/>
              </a:rPr>
              <a:t>2. Select LEO Pharma color from ’Shape Fill’</a:t>
            </a:r>
            <a:endParaRPr lang="en-GB" sz="900" kern="1200" noProof="1">
              <a:solidFill>
                <a:schemeClr val="tx1">
                  <a:lumMod val="75000"/>
                  <a:lumOff val="25000"/>
                </a:schemeClr>
              </a:solidFill>
              <a:latin typeface="Arial" pitchFamily="34" charset="0"/>
              <a:ea typeface="ＭＳ Ｐゴシック" charset="-128"/>
              <a:cs typeface="Arial" pitchFamily="34" charset="0"/>
            </a:endParaRPr>
          </a:p>
        </p:txBody>
      </p:sp>
      <p:sp>
        <p:nvSpPr>
          <p:cNvPr id="4" name="Rounded Rectangle 3"/>
          <p:cNvSpPr/>
          <p:nvPr userDrawn="1"/>
        </p:nvSpPr>
        <p:spPr bwMode="auto">
          <a:xfrm>
            <a:off x="-1552667" y="858362"/>
            <a:ext cx="1414554" cy="246538"/>
          </a:xfrm>
          <a:prstGeom prst="roundRect">
            <a:avLst/>
          </a:prstGeom>
          <a:noFill/>
          <a:ln w="9525" cap="flat" cmpd="sng" algn="ctr">
            <a:solidFill>
              <a:srgbClr val="B20056"/>
            </a:solid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GB" sz="1400" b="0" i="0" u="none" strike="noStrike" cap="none" normalizeH="0" baseline="0" dirty="0">
              <a:ln>
                <a:noFill/>
              </a:ln>
              <a:solidFill>
                <a:schemeClr val="bg1"/>
              </a:solidFill>
              <a:effectLst/>
              <a:latin typeface="+mn-lt"/>
              <a:ea typeface="ＭＳ Ｐゴシック" charset="0"/>
              <a:cs typeface="ＭＳ Ｐゴシック" charset="0"/>
            </a:endParaRPr>
          </a:p>
        </p:txBody>
      </p:sp>
      <p:sp>
        <p:nvSpPr>
          <p:cNvPr id="13" name="Rounded Rectangle 12"/>
          <p:cNvSpPr/>
          <p:nvPr userDrawn="1"/>
        </p:nvSpPr>
        <p:spPr bwMode="auto">
          <a:xfrm>
            <a:off x="-1552667" y="2010887"/>
            <a:ext cx="1414554" cy="246538"/>
          </a:xfrm>
          <a:prstGeom prst="roundRect">
            <a:avLst/>
          </a:prstGeom>
          <a:noFill/>
          <a:ln w="9525" cap="flat" cmpd="sng" algn="ctr">
            <a:solidFill>
              <a:srgbClr val="B20056"/>
            </a:solid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GB" sz="1400" b="0" i="0" u="none" strike="noStrike" cap="none" normalizeH="0" baseline="0" dirty="0">
              <a:ln>
                <a:noFill/>
              </a:ln>
              <a:solidFill>
                <a:schemeClr val="bg1"/>
              </a:solidFill>
              <a:effectLst/>
              <a:latin typeface="+mn-lt"/>
              <a:ea typeface="ＭＳ Ｐゴシック" charset="0"/>
              <a:cs typeface="ＭＳ Ｐゴシック" charset="0"/>
            </a:endParaRPr>
          </a:p>
        </p:txBody>
      </p:sp>
      <p:sp>
        <p:nvSpPr>
          <p:cNvPr id="14" name="Rounded Rectangle 13"/>
          <p:cNvSpPr/>
          <p:nvPr userDrawn="1"/>
        </p:nvSpPr>
        <p:spPr bwMode="auto">
          <a:xfrm>
            <a:off x="-1552667" y="1716644"/>
            <a:ext cx="1414554" cy="246538"/>
          </a:xfrm>
          <a:prstGeom prst="roundRect">
            <a:avLst/>
          </a:prstGeom>
          <a:solidFill>
            <a:srgbClr val="FFFFFF">
              <a:alpha val="60000"/>
            </a:srgbClr>
          </a:solidFill>
          <a:ln w="9525" cap="flat" cmpd="sng" algn="ctr">
            <a:solidFill>
              <a:srgbClr val="B20056"/>
            </a:solid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GB" sz="1400" b="0" i="0" u="none" strike="noStrike" cap="none" normalizeH="0" baseline="0" dirty="0">
              <a:ln>
                <a:noFill/>
              </a:ln>
              <a:solidFill>
                <a:schemeClr val="bg1"/>
              </a:solidFill>
              <a:effectLst/>
              <a:latin typeface="+mn-lt"/>
              <a:ea typeface="ＭＳ Ｐゴシック" charset="0"/>
              <a:cs typeface="ＭＳ Ｐゴシック" charset="0"/>
            </a:endParaRPr>
          </a:p>
        </p:txBody>
      </p:sp>
      <p:cxnSp>
        <p:nvCxnSpPr>
          <p:cNvPr id="7" name="Straight Connector 6"/>
          <p:cNvCxnSpPr/>
          <p:nvPr userDrawn="1"/>
        </p:nvCxnSpPr>
        <p:spPr bwMode="auto">
          <a:xfrm>
            <a:off x="-1512676" y="1736812"/>
            <a:ext cx="1344613" cy="202902"/>
          </a:xfrm>
          <a:prstGeom prst="line">
            <a:avLst/>
          </a:prstGeom>
          <a:solidFill>
            <a:schemeClr val="accent1"/>
          </a:solidFill>
          <a:ln w="28575" cap="flat" cmpd="sng" algn="ctr">
            <a:solidFill>
              <a:srgbClr val="B2005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p:cNvCxnSpPr/>
          <p:nvPr userDrawn="1"/>
        </p:nvCxnSpPr>
        <p:spPr bwMode="auto">
          <a:xfrm flipV="1">
            <a:off x="-1512676" y="1772816"/>
            <a:ext cx="1332148" cy="144016"/>
          </a:xfrm>
          <a:prstGeom prst="line">
            <a:avLst/>
          </a:prstGeom>
          <a:solidFill>
            <a:schemeClr val="accent1"/>
          </a:solidFill>
          <a:ln w="28575" cap="flat" cmpd="sng" algn="ctr">
            <a:solidFill>
              <a:srgbClr val="B2005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Logo Leon 6"/>
          <p:cNvSpPr>
            <a:spLocks noGrp="1" noChangeAspect="1"/>
          </p:cNvSpPr>
          <p:nvPr>
            <p:ph type="body" sz="quarter" idx="18"/>
          </p:nvPr>
        </p:nvSpPr>
        <p:spPr>
          <a:xfrm>
            <a:off x="8265600" y="6098400"/>
            <a:ext cx="483158" cy="367200"/>
          </a:xfrm>
          <a:blipFill>
            <a:blip r:embed="rId3"/>
            <a:stretch>
              <a:fillRect/>
            </a:stretch>
          </a:blipFill>
        </p:spPr>
        <p:txBody>
          <a:bodyPr lIns="36000" tIns="1368000"/>
          <a:lstStyle>
            <a:lvl1pPr marL="0" indent="0">
              <a:buFontTx/>
              <a:buNone/>
              <a:defRPr sz="100">
                <a:solidFill>
                  <a:schemeClr val="bg1">
                    <a:lumMod val="75000"/>
                  </a:schemeClr>
                </a:solidFill>
              </a:defRPr>
            </a:lvl1pPr>
          </a:lstStyle>
          <a:p>
            <a:pPr lvl="0"/>
            <a:r>
              <a:rPr lang="en-US" noProof="1"/>
              <a:t>Click to edit Master text styles</a:t>
            </a:r>
          </a:p>
        </p:txBody>
      </p:sp>
      <p:sp>
        <p:nvSpPr>
          <p:cNvPr id="2" name="Rectangle 1"/>
          <p:cNvSpPr/>
          <p:nvPr userDrawn="1"/>
        </p:nvSpPr>
        <p:spPr bwMode="auto">
          <a:xfrm>
            <a:off x="-2247900" y="3552825"/>
            <a:ext cx="942975" cy="495300"/>
          </a:xfrm>
          <a:prstGeom prst="rect">
            <a:avLst/>
          </a:prstGeom>
          <a:noFill/>
          <a:ln w="9525" cap="flat" cmpd="sng" algn="ctr">
            <a:solidFill>
              <a:schemeClr val="accent3"/>
            </a:solid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GB" sz="1400" b="0" i="0" u="none" strike="noStrike" cap="none" normalizeH="0" baseline="0" dirty="0">
              <a:ln>
                <a:noFill/>
              </a:ln>
              <a:solidFill>
                <a:schemeClr val="bg1"/>
              </a:solidFill>
              <a:effectLst/>
              <a:latin typeface="+mn-lt"/>
              <a:ea typeface="ＭＳ Ｐゴシック" charset="0"/>
              <a:cs typeface="ＭＳ Ｐゴシック" charset="0"/>
            </a:endParaRPr>
          </a:p>
        </p:txBody>
      </p:sp>
    </p:spTree>
    <p:extLst>
      <p:ext uri="{BB962C8B-B14F-4D97-AF65-F5344CB8AC3E}">
        <p14:creationId xmlns:p14="http://schemas.microsoft.com/office/powerpoint/2010/main" val="4251563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7" name="Subtitle 2"/>
          <p:cNvSpPr>
            <a:spLocks noGrp="1"/>
          </p:cNvSpPr>
          <p:nvPr>
            <p:ph type="body" sz="quarter" idx="14" hasCustomPrompt="1"/>
          </p:nvPr>
        </p:nvSpPr>
        <p:spPr>
          <a:xfrm>
            <a:off x="395287" y="899315"/>
            <a:ext cx="7292976" cy="40546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6" name="Date Placeholder 5"/>
          <p:cNvSpPr>
            <a:spLocks noGrp="1"/>
          </p:cNvSpPr>
          <p:nvPr>
            <p:ph type="dt" sz="half" idx="15"/>
          </p:nvPr>
        </p:nvSpPr>
        <p:spPr/>
        <p:txBody>
          <a:bodyPr/>
          <a:lstStyle/>
          <a:p>
            <a:fld id="{A357C291-1EDE-4855-9E21-256D37898A71}" type="datetime3">
              <a:rPr lang="en-US" smtClean="0"/>
              <a:t>7 November 2017</a:t>
            </a:fld>
            <a:endParaRPr lang="en-GB" dirty="0"/>
          </a:p>
        </p:txBody>
      </p:sp>
      <p:sp>
        <p:nvSpPr>
          <p:cNvPr id="8" name="Footer Placeholder 7"/>
          <p:cNvSpPr>
            <a:spLocks noGrp="1"/>
          </p:cNvSpPr>
          <p:nvPr>
            <p:ph type="ftr" sz="quarter" idx="16"/>
          </p:nvPr>
        </p:nvSpPr>
        <p:spPr/>
        <p:txBody>
          <a:bodyPr/>
          <a:lstStyle/>
          <a:p>
            <a:endParaRPr lang="en-GB" dirty="0"/>
          </a:p>
        </p:txBody>
      </p:sp>
      <p:sp>
        <p:nvSpPr>
          <p:cNvPr id="9" name="Slide Number Placeholder 8"/>
          <p:cNvSpPr>
            <a:spLocks noGrp="1"/>
          </p:cNvSpPr>
          <p:nvPr>
            <p:ph type="sldNum" sz="quarter" idx="17"/>
          </p:nvPr>
        </p:nvSpPr>
        <p:spPr/>
        <p:txBody>
          <a:bodyPr/>
          <a:lstStyle/>
          <a:p>
            <a:r>
              <a:rPr lang="en-GB"/>
              <a:t>p. 0</a:t>
            </a:r>
            <a:fld id="{5E425EE3-649D-47AA-A51A-6C53D1975ED0}" type="slidenum">
              <a:rPr lang="en-GB" smtClean="0"/>
              <a:pPr/>
              <a:t>‹#›</a:t>
            </a:fld>
            <a:endParaRPr lang="en-GB" dirty="0"/>
          </a:p>
        </p:txBody>
      </p:sp>
    </p:spTree>
    <p:extLst>
      <p:ext uri="{BB962C8B-B14F-4D97-AF65-F5344CB8AC3E}">
        <p14:creationId xmlns:p14="http://schemas.microsoft.com/office/powerpoint/2010/main" val="9752122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2F1FF-77DC-41A2-92F3-0A8E9B11ABD2}" type="datetime3">
              <a:rPr lang="en-US" smtClean="0"/>
              <a:t>7 November 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r>
              <a:rPr lang="en-GB"/>
              <a:t>p. 0</a:t>
            </a:r>
            <a:fld id="{5E425EE3-649D-47AA-A51A-6C53D1975ED0}" type="slidenum">
              <a:rPr lang="en-GB" smtClean="0"/>
              <a:pPr/>
              <a:t>‹#›</a:t>
            </a:fld>
            <a:endParaRPr lang="en-GB" dirty="0"/>
          </a:p>
        </p:txBody>
      </p:sp>
    </p:spTree>
    <p:extLst>
      <p:ext uri="{BB962C8B-B14F-4D97-AF65-F5344CB8AC3E}">
        <p14:creationId xmlns:p14="http://schemas.microsoft.com/office/powerpoint/2010/main" val="424529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text and manchet">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585" y="1126800"/>
            <a:ext cx="1203810" cy="720000"/>
          </a:xfrm>
          <a:prstGeom prst="rect">
            <a:avLst/>
          </a:prstGeom>
        </p:spPr>
      </p:pic>
      <p:sp>
        <p:nvSpPr>
          <p:cNvPr id="892967" name="Title 1"/>
          <p:cNvSpPr>
            <a:spLocks noGrp="1" noChangeArrowheads="1"/>
          </p:cNvSpPr>
          <p:nvPr>
            <p:ph type="ctrTitle" sz="quarter"/>
          </p:nvPr>
        </p:nvSpPr>
        <p:spPr>
          <a:xfrm>
            <a:off x="0" y="1839600"/>
            <a:ext cx="9144000" cy="1875600"/>
          </a:xfrm>
          <a:noFill/>
        </p:spPr>
        <p:txBody>
          <a:bodyPr lIns="396000" tIns="309600" rIns="1800000" bIns="0">
            <a:noAutofit/>
          </a:bodyPr>
          <a:lstStyle>
            <a:lvl1pPr algn="l">
              <a:lnSpc>
                <a:spcPct val="86000"/>
              </a:lnSpc>
              <a:defRPr sz="5400" b="0">
                <a:solidFill>
                  <a:schemeClr val="tx1"/>
                </a:solidFill>
                <a:latin typeface="Georgia" pitchFamily="18" charset="0"/>
              </a:defRPr>
            </a:lvl1pPr>
          </a:lstStyle>
          <a:p>
            <a:pPr lvl="0"/>
            <a:r>
              <a:rPr lang="en-US" noProof="0"/>
              <a:t>Click to edit Master title style</a:t>
            </a:r>
            <a:endParaRPr lang="en-GB" noProof="0" dirty="0"/>
          </a:p>
        </p:txBody>
      </p:sp>
      <p:sp>
        <p:nvSpPr>
          <p:cNvPr id="14" name="Content Placeholder 2"/>
          <p:cNvSpPr>
            <a:spLocks noGrp="1"/>
          </p:cNvSpPr>
          <p:nvPr>
            <p:ph sz="quarter" idx="27"/>
          </p:nvPr>
        </p:nvSpPr>
        <p:spPr>
          <a:xfrm>
            <a:off x="0" y="3826800"/>
            <a:ext cx="9144000" cy="1868400"/>
          </a:xfrm>
          <a:noFill/>
        </p:spPr>
        <p:txBody>
          <a:bodyPr lIns="396000" tIns="180000" rIns="1800000" bIns="324000"/>
          <a:lstStyle>
            <a:lvl1pPr marL="0" indent="0">
              <a:lnSpc>
                <a:spcPct val="102000"/>
              </a:lnSpc>
              <a:buFontTx/>
              <a:buNone/>
              <a:defRPr sz="1800"/>
            </a:lvl1pPr>
          </a:lstStyle>
          <a:p>
            <a:pPr lvl="0"/>
            <a:r>
              <a:rPr lang="en-US"/>
              <a:t>Click to edit Master text styles</a:t>
            </a:r>
          </a:p>
        </p:txBody>
      </p:sp>
      <p:sp>
        <p:nvSpPr>
          <p:cNvPr id="3" name="Date Placeholder 2"/>
          <p:cNvSpPr>
            <a:spLocks noGrp="1"/>
          </p:cNvSpPr>
          <p:nvPr>
            <p:ph type="dt" sz="half" idx="21"/>
          </p:nvPr>
        </p:nvSpPr>
        <p:spPr/>
        <p:txBody>
          <a:bodyPr/>
          <a:lstStyle/>
          <a:p>
            <a:fld id="{549F6DE2-14D5-45C1-A182-8BF367A4680E}" type="datetime3">
              <a:rPr lang="en-US" smtClean="0"/>
              <a:t>7 November 2017</a:t>
            </a:fld>
            <a:endParaRPr lang="en-GB" dirty="0"/>
          </a:p>
        </p:txBody>
      </p:sp>
      <p:sp>
        <p:nvSpPr>
          <p:cNvPr id="5" name="Footer Placeholder 4"/>
          <p:cNvSpPr>
            <a:spLocks noGrp="1"/>
          </p:cNvSpPr>
          <p:nvPr>
            <p:ph type="ftr" sz="quarter" idx="22"/>
          </p:nvPr>
        </p:nvSpPr>
        <p:spPr/>
        <p:txBody>
          <a:bodyPr/>
          <a:lstStyle/>
          <a:p>
            <a:endParaRPr lang="en-GB" dirty="0"/>
          </a:p>
        </p:txBody>
      </p:sp>
      <p:sp>
        <p:nvSpPr>
          <p:cNvPr id="6" name="Slide Number Placeholder 5"/>
          <p:cNvSpPr>
            <a:spLocks noGrp="1"/>
          </p:cNvSpPr>
          <p:nvPr>
            <p:ph type="sldNum" sz="quarter" idx="23"/>
          </p:nvPr>
        </p:nvSpPr>
        <p:spPr/>
        <p:txBody>
          <a:bodyPr/>
          <a:lstStyle/>
          <a:p>
            <a:r>
              <a:rPr lang="en-GB"/>
              <a:t>p. 0</a:t>
            </a:r>
            <a:fld id="{5E425EE3-649D-47AA-A51A-6C53D1975ED0}" type="slidenum">
              <a:rPr lang="en-GB" smtClean="0"/>
              <a:pPr/>
              <a:t>‹#›</a:t>
            </a:fld>
            <a:endParaRPr lang="en-GB" dirty="0"/>
          </a:p>
        </p:txBody>
      </p:sp>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5288" y="5735158"/>
            <a:ext cx="802800" cy="276467"/>
          </a:xfrm>
          <a:prstGeom prst="rect">
            <a:avLst/>
          </a:prstGeom>
        </p:spPr>
      </p:pic>
      <p:sp>
        <p:nvSpPr>
          <p:cNvPr id="23" name="Rectangle 22"/>
          <p:cNvSpPr/>
          <p:nvPr userDrawn="1"/>
        </p:nvSpPr>
        <p:spPr bwMode="auto">
          <a:xfrm>
            <a:off x="395288" y="5581830"/>
            <a:ext cx="6933600" cy="111600"/>
          </a:xfrm>
          <a:prstGeom prst="rect">
            <a:avLst/>
          </a:prstGeom>
          <a:solidFill>
            <a:schemeClr val="accent3"/>
          </a:solidFill>
          <a:ln w="9525" cap="flat" cmpd="sng" algn="ctr">
            <a:no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a typeface="ＭＳ Ｐゴシック" charset="0"/>
              <a:cs typeface="ＭＳ Ｐゴシック" charset="0"/>
            </a:endParaRPr>
          </a:p>
        </p:txBody>
      </p:sp>
      <p:sp>
        <p:nvSpPr>
          <p:cNvPr id="24" name="Rectangle 23"/>
          <p:cNvSpPr/>
          <p:nvPr userDrawn="1"/>
        </p:nvSpPr>
        <p:spPr bwMode="auto">
          <a:xfrm>
            <a:off x="395288" y="1839600"/>
            <a:ext cx="6933600" cy="111600"/>
          </a:xfrm>
          <a:prstGeom prst="rect">
            <a:avLst/>
          </a:prstGeom>
          <a:solidFill>
            <a:schemeClr val="accent3"/>
          </a:solidFill>
          <a:ln w="9525" cap="flat" cmpd="sng" algn="ctr">
            <a:no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a typeface="ＭＳ Ｐゴシック" charset="0"/>
              <a:cs typeface="ＭＳ Ｐゴシック" charset="0"/>
            </a:endParaRPr>
          </a:p>
        </p:txBody>
      </p:sp>
      <p:sp>
        <p:nvSpPr>
          <p:cNvPr id="12" name="AutoShape 4"/>
          <p:cNvSpPr>
            <a:spLocks/>
          </p:cNvSpPr>
          <p:nvPr userDrawn="1"/>
        </p:nvSpPr>
        <p:spPr bwMode="gray">
          <a:xfrm>
            <a:off x="-1810870" y="0"/>
            <a:ext cx="1672758" cy="1938992"/>
          </a:xfrm>
          <a:prstGeom prst="rect">
            <a:avLst/>
          </a:prstGeom>
          <a:noFill/>
          <a:ln w="12700" algn="ctr">
            <a:noFill/>
            <a:miter lim="800000"/>
            <a:headEnd/>
            <a:tailEnd/>
          </a:ln>
          <a:effectLst/>
        </p:spPr>
        <p:txBody>
          <a:bodyPr wrap="square" lIns="0" tIns="0" rIns="0" bIns="0">
            <a:spAutoFit/>
          </a:bodyPr>
          <a:lstStyle/>
          <a:p>
            <a:pPr algn="r" eaLnBrk="1" hangingPunct="1">
              <a:spcBef>
                <a:spcPct val="50000"/>
              </a:spcBef>
            </a:pPr>
            <a:r>
              <a:rPr lang="en-US" sz="900" b="1" dirty="0">
                <a:solidFill>
                  <a:schemeClr val="tx1">
                    <a:lumMod val="65000"/>
                    <a:lumOff val="35000"/>
                  </a:schemeClr>
                </a:solidFill>
                <a:cs typeface="Arial" pitchFamily="34" charset="0"/>
              </a:rPr>
              <a:t>Change/Insert Date &amp; Location via &gt;Insert &gt;Header &amp; Footer </a:t>
            </a:r>
            <a:br>
              <a:rPr lang="en-US" sz="900" b="1"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1. Check in Date &amp; Time </a:t>
            </a:r>
            <a:br>
              <a:rPr lang="en-US" sz="900"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2. Type under &gt;Fixed</a:t>
            </a:r>
            <a:br>
              <a:rPr lang="en-US" sz="900"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3. Check in Footer </a:t>
            </a:r>
            <a:br>
              <a:rPr lang="en-US" sz="900"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4. Fill in field</a:t>
            </a:r>
            <a:br>
              <a:rPr lang="en-US" sz="900" dirty="0">
                <a:solidFill>
                  <a:schemeClr val="tx1">
                    <a:lumMod val="65000"/>
                    <a:lumOff val="35000"/>
                  </a:schemeClr>
                </a:solidFill>
                <a:cs typeface="Arial" pitchFamily="34" charset="0"/>
              </a:rPr>
            </a:br>
            <a:r>
              <a:rPr lang="en-US" sz="900" dirty="0">
                <a:solidFill>
                  <a:schemeClr val="tx1">
                    <a:lumMod val="65000"/>
                    <a:lumOff val="35000"/>
                  </a:schemeClr>
                </a:solidFill>
                <a:cs typeface="Arial" pitchFamily="34" charset="0"/>
              </a:rPr>
              <a:t>5. Click Apply to All</a:t>
            </a:r>
            <a:endParaRPr lang="en-GB" sz="900" b="1" noProof="1">
              <a:solidFill>
                <a:schemeClr val="tx1">
                  <a:lumMod val="65000"/>
                  <a:lumOff val="35000"/>
                </a:schemeClr>
              </a:solidFill>
              <a:latin typeface="+mn-lt"/>
              <a:cs typeface="Arial" pitchFamily="34" charset="0"/>
            </a:endParaRPr>
          </a:p>
          <a:p>
            <a:pPr algn="r">
              <a:spcBef>
                <a:spcPts val="0"/>
              </a:spcBef>
              <a:defRPr/>
            </a:pPr>
            <a:endParaRPr lang="en-GB" sz="900" b="1" noProof="1">
              <a:solidFill>
                <a:schemeClr val="tx1">
                  <a:lumMod val="65000"/>
                  <a:lumOff val="35000"/>
                </a:schemeClr>
              </a:solidFill>
              <a:latin typeface="+mn-lt"/>
              <a:cs typeface="Arial" pitchFamily="34" charset="0"/>
            </a:endParaRPr>
          </a:p>
          <a:p>
            <a:pPr algn="r">
              <a:spcBef>
                <a:spcPts val="0"/>
              </a:spcBef>
              <a:defRPr/>
            </a:pPr>
            <a:r>
              <a:rPr lang="en-GB" sz="900" b="1" noProof="1">
                <a:solidFill>
                  <a:schemeClr val="tx1">
                    <a:lumMod val="65000"/>
                    <a:lumOff val="35000"/>
                  </a:schemeClr>
                </a:solidFill>
                <a:latin typeface="+mn-lt"/>
                <a:cs typeface="Arial" pitchFamily="34" charset="0"/>
              </a:rPr>
              <a:t>To view drawing guides</a:t>
            </a:r>
          </a:p>
          <a:p>
            <a:pPr marL="180975" indent="-180975" algn="r">
              <a:spcBef>
                <a:spcPts val="0"/>
              </a:spcBef>
              <a:buFont typeface="+mj-lt"/>
              <a:buAutoNum type="arabicPeriod"/>
              <a:defRPr/>
            </a:pPr>
            <a:r>
              <a:rPr lang="en-GB" sz="900" noProof="1">
                <a:solidFill>
                  <a:schemeClr val="tx1">
                    <a:lumMod val="65000"/>
                    <a:lumOff val="35000"/>
                  </a:schemeClr>
                </a:solidFill>
                <a:latin typeface="+mn-lt"/>
                <a:cs typeface="Arial" pitchFamily="34" charset="0"/>
              </a:rPr>
              <a:t>Right-click outside slide and select ’Grid and Guides...’</a:t>
            </a:r>
          </a:p>
          <a:p>
            <a:pPr marL="180975" indent="-180975" algn="r">
              <a:spcBef>
                <a:spcPts val="0"/>
              </a:spcBef>
              <a:buFont typeface="+mj-lt"/>
              <a:buAutoNum type="arabicPeriod"/>
              <a:defRPr/>
            </a:pPr>
            <a:r>
              <a:rPr lang="en-GB" sz="900" noProof="1">
                <a:solidFill>
                  <a:schemeClr val="tx1">
                    <a:lumMod val="65000"/>
                    <a:lumOff val="35000"/>
                  </a:schemeClr>
                </a:solidFill>
                <a:latin typeface="+mn-lt"/>
                <a:cs typeface="Arial" pitchFamily="34" charset="0"/>
              </a:rPr>
              <a:t>Check ’Display drawing guides on screen’</a:t>
            </a:r>
          </a:p>
          <a:p>
            <a:pPr marL="180975" indent="-180975" algn="r">
              <a:spcBef>
                <a:spcPts val="0"/>
              </a:spcBef>
              <a:buFont typeface="+mj-lt"/>
              <a:buAutoNum type="arabicPeriod"/>
              <a:defRPr/>
            </a:pPr>
            <a:r>
              <a:rPr lang="en-GB" sz="900" noProof="1">
                <a:solidFill>
                  <a:schemeClr val="tx1">
                    <a:lumMod val="65000"/>
                    <a:lumOff val="35000"/>
                  </a:schemeClr>
                </a:solidFill>
                <a:latin typeface="+mn-lt"/>
                <a:cs typeface="Arial" pitchFamily="34" charset="0"/>
              </a:rPr>
              <a:t>Select ’OK’</a:t>
            </a:r>
          </a:p>
        </p:txBody>
      </p:sp>
    </p:spTree>
    <p:extLst>
      <p:ext uri="{BB962C8B-B14F-4D97-AF65-F5344CB8AC3E}">
        <p14:creationId xmlns:p14="http://schemas.microsoft.com/office/powerpoint/2010/main" val="415601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 Title slide, background picture">
    <p:spTree>
      <p:nvGrpSpPr>
        <p:cNvPr id="1" name=""/>
        <p:cNvGrpSpPr/>
        <p:nvPr/>
      </p:nvGrpSpPr>
      <p:grpSpPr>
        <a:xfrm>
          <a:off x="0" y="0"/>
          <a:ext cx="0" cy="0"/>
          <a:chOff x="0" y="0"/>
          <a:chExt cx="0" cy="0"/>
        </a:xfrm>
      </p:grpSpPr>
      <p:sp>
        <p:nvSpPr>
          <p:cNvPr id="14" name="Picture Placeholder 13"/>
          <p:cNvSpPr>
            <a:spLocks noGrp="1"/>
          </p:cNvSpPr>
          <p:nvPr>
            <p:ph type="pic" sz="quarter" idx="21" hasCustomPrompt="1"/>
          </p:nvPr>
        </p:nvSpPr>
        <p:spPr>
          <a:xfrm>
            <a:off x="0" y="0"/>
            <a:ext cx="9144000" cy="6858000"/>
          </a:xfrm>
        </p:spPr>
        <p:txBody>
          <a:bodyPr tIns="36000" anchor="t" anchorCtr="0"/>
          <a:lstStyle>
            <a:lvl1pPr marL="0" indent="0" algn="ctr">
              <a:buFontTx/>
              <a:buNone/>
              <a:defRPr sz="1400"/>
            </a:lvl1pPr>
          </a:lstStyle>
          <a:p>
            <a:r>
              <a:rPr lang="en-GB" dirty="0"/>
              <a:t>Select Picture placeholder and insert picture from </a:t>
            </a:r>
            <a:r>
              <a:rPr lang="en-GB" dirty="0" err="1"/>
              <a:t>ImageShopper</a:t>
            </a:r>
            <a:endParaRPr lang="en-GB" dirty="0"/>
          </a:p>
        </p:txBody>
      </p:sp>
      <p:sp>
        <p:nvSpPr>
          <p:cNvPr id="892967" name="Title 1"/>
          <p:cNvSpPr>
            <a:spLocks noGrp="1" noChangeArrowheads="1"/>
          </p:cNvSpPr>
          <p:nvPr>
            <p:ph type="ctrTitle" sz="quarter"/>
          </p:nvPr>
        </p:nvSpPr>
        <p:spPr>
          <a:xfrm>
            <a:off x="0" y="1839600"/>
            <a:ext cx="9144000" cy="1875600"/>
          </a:xfrm>
          <a:solidFill>
            <a:srgbClr val="E0C4B3">
              <a:alpha val="55000"/>
            </a:srgbClr>
          </a:solidFill>
        </p:spPr>
        <p:txBody>
          <a:bodyPr lIns="396000" tIns="309600" rIns="1800000" bIns="0">
            <a:noAutofit/>
          </a:bodyPr>
          <a:lstStyle>
            <a:lvl1pPr algn="l">
              <a:lnSpc>
                <a:spcPct val="86000"/>
              </a:lnSpc>
              <a:defRPr sz="5400" b="0">
                <a:solidFill>
                  <a:schemeClr val="tx1"/>
                </a:solidFill>
                <a:latin typeface="Georgia" pitchFamily="18" charset="0"/>
              </a:defRPr>
            </a:lvl1pPr>
          </a:lstStyle>
          <a:p>
            <a:pPr lvl="0"/>
            <a:r>
              <a:rPr lang="en-US" noProof="0"/>
              <a:t>Click to edit Master title style</a:t>
            </a:r>
            <a:endParaRPr lang="en-GB" noProof="0" dirty="0"/>
          </a:p>
        </p:txBody>
      </p:sp>
      <p:sp>
        <p:nvSpPr>
          <p:cNvPr id="19" name="Content Placeholder 2"/>
          <p:cNvSpPr>
            <a:spLocks noGrp="1"/>
          </p:cNvSpPr>
          <p:nvPr>
            <p:ph sz="quarter" idx="27"/>
          </p:nvPr>
        </p:nvSpPr>
        <p:spPr>
          <a:xfrm>
            <a:off x="0" y="3826800"/>
            <a:ext cx="9144000" cy="1868400"/>
          </a:xfrm>
          <a:solidFill>
            <a:schemeClr val="tx1">
              <a:alpha val="25000"/>
            </a:schemeClr>
          </a:solidFill>
        </p:spPr>
        <p:txBody>
          <a:bodyPr lIns="396000" tIns="180000" rIns="1800000" bIns="324000"/>
          <a:lstStyle>
            <a:lvl1pPr marL="0" indent="0">
              <a:lnSpc>
                <a:spcPct val="102000"/>
              </a:lnSpc>
              <a:buFontTx/>
              <a:buNone/>
              <a:defRPr sz="1800">
                <a:solidFill>
                  <a:schemeClr val="tx1"/>
                </a:solidFill>
              </a:defRPr>
            </a:lvl1pPr>
          </a:lstStyle>
          <a:p>
            <a:pPr lvl="0"/>
            <a:r>
              <a:rPr lang="en-US"/>
              <a:t>Click to edit Master text styles</a:t>
            </a:r>
          </a:p>
        </p:txBody>
      </p:sp>
      <p:sp>
        <p:nvSpPr>
          <p:cNvPr id="22" name="Block 3"/>
          <p:cNvSpPr>
            <a:spLocks noGrp="1"/>
          </p:cNvSpPr>
          <p:nvPr>
            <p:ph type="body" sz="quarter" idx="15"/>
          </p:nvPr>
        </p:nvSpPr>
        <p:spPr>
          <a:xfrm>
            <a:off x="395288" y="1839600"/>
            <a:ext cx="6933600" cy="111600"/>
          </a:xfrm>
          <a:solidFill>
            <a:schemeClr val="accent3"/>
          </a:solidFill>
        </p:spPr>
        <p:txBody>
          <a:bodyPr tIns="10800"/>
          <a:lstStyle>
            <a:lvl1pPr>
              <a:defRPr sz="100">
                <a:solidFill>
                  <a:schemeClr val="accent3"/>
                </a:solidFill>
              </a:defRPr>
            </a:lvl1pPr>
          </a:lstStyle>
          <a:p>
            <a:pPr lvl="0"/>
            <a:r>
              <a:rPr lang="en-US" noProof="1"/>
              <a:t>Click to edit Master text styles</a:t>
            </a:r>
          </a:p>
        </p:txBody>
      </p:sp>
      <p:sp>
        <p:nvSpPr>
          <p:cNvPr id="18" name="Block 4"/>
          <p:cNvSpPr>
            <a:spLocks noGrp="1"/>
          </p:cNvSpPr>
          <p:nvPr>
            <p:ph type="body" sz="quarter" idx="19"/>
          </p:nvPr>
        </p:nvSpPr>
        <p:spPr>
          <a:xfrm>
            <a:off x="395288" y="5583600"/>
            <a:ext cx="6933600" cy="111600"/>
          </a:xfrm>
          <a:solidFill>
            <a:schemeClr val="accent3"/>
          </a:solidFill>
        </p:spPr>
        <p:txBody>
          <a:bodyPr tIns="10800"/>
          <a:lstStyle>
            <a:lvl1pPr>
              <a:defRPr sz="100">
                <a:solidFill>
                  <a:schemeClr val="accent3"/>
                </a:solidFill>
              </a:defRPr>
            </a:lvl1pPr>
          </a:lstStyle>
          <a:p>
            <a:pPr lvl="0"/>
            <a:r>
              <a:rPr lang="en-US" noProof="1"/>
              <a:t>Click to edit Master text styles</a:t>
            </a:r>
          </a:p>
        </p:txBody>
      </p:sp>
      <p:sp>
        <p:nvSpPr>
          <p:cNvPr id="24" name="Logo LEO 5"/>
          <p:cNvSpPr>
            <a:spLocks noGrp="1"/>
          </p:cNvSpPr>
          <p:nvPr>
            <p:ph type="body" sz="quarter" idx="17" hasCustomPrompt="1"/>
          </p:nvPr>
        </p:nvSpPr>
        <p:spPr>
          <a:xfrm>
            <a:off x="395288" y="5735158"/>
            <a:ext cx="802800" cy="273600"/>
          </a:xfrm>
          <a:blipFill>
            <a:blip r:embed="rId2"/>
            <a:stretch>
              <a:fillRect/>
            </a:stretch>
          </a:blipFill>
        </p:spPr>
        <p:txBody>
          <a:bodyPr lIns="234000" tIns="2376000" anchor="b" anchorCtr="0"/>
          <a:lstStyle>
            <a:lvl1pPr marL="0" indent="0">
              <a:buNone/>
              <a:defRPr sz="100">
                <a:solidFill>
                  <a:schemeClr val="bg1">
                    <a:lumMod val="75000"/>
                  </a:schemeClr>
                </a:solidFill>
              </a:defRPr>
            </a:lvl1pPr>
          </a:lstStyle>
          <a:p>
            <a:pPr lvl="0"/>
            <a:r>
              <a:rPr lang="en-GB" noProof="1"/>
              <a:t>Click to edit Master text stylesLogo</a:t>
            </a:r>
          </a:p>
        </p:txBody>
      </p:sp>
      <p:sp>
        <p:nvSpPr>
          <p:cNvPr id="29" name="Logo Leon 6"/>
          <p:cNvSpPr>
            <a:spLocks noGrp="1"/>
          </p:cNvSpPr>
          <p:nvPr>
            <p:ph type="body" sz="quarter" idx="18"/>
          </p:nvPr>
        </p:nvSpPr>
        <p:spPr>
          <a:xfrm>
            <a:off x="8265600" y="6098400"/>
            <a:ext cx="482400" cy="367200"/>
          </a:xfrm>
          <a:blipFill>
            <a:blip r:embed="rId3"/>
            <a:stretch>
              <a:fillRect/>
            </a:stretch>
          </a:blipFill>
        </p:spPr>
        <p:txBody>
          <a:bodyPr lIns="36000" tIns="1440000" anchor="b" anchorCtr="0"/>
          <a:lstStyle>
            <a:lvl1pPr marL="0" indent="0">
              <a:buFontTx/>
              <a:buNone/>
              <a:defRPr sz="100">
                <a:solidFill>
                  <a:schemeClr val="bg1">
                    <a:lumMod val="75000"/>
                  </a:schemeClr>
                </a:solidFill>
              </a:defRPr>
            </a:lvl1pPr>
          </a:lstStyle>
          <a:p>
            <a:pPr lvl="0"/>
            <a:r>
              <a:rPr lang="en-US" noProof="1"/>
              <a:t>Click to edit Master text styles</a:t>
            </a:r>
          </a:p>
        </p:txBody>
      </p:sp>
      <p:sp>
        <p:nvSpPr>
          <p:cNvPr id="15" name="Date Placeholder 14"/>
          <p:cNvSpPr>
            <a:spLocks noGrp="1"/>
          </p:cNvSpPr>
          <p:nvPr>
            <p:ph type="dt" sz="half" idx="22"/>
          </p:nvPr>
        </p:nvSpPr>
        <p:spPr/>
        <p:txBody>
          <a:bodyPr/>
          <a:lstStyle>
            <a:lvl1pPr>
              <a:defRPr>
                <a:solidFill>
                  <a:schemeClr val="tx1"/>
                </a:solidFill>
              </a:defRPr>
            </a:lvl1pPr>
          </a:lstStyle>
          <a:p>
            <a:fld id="{EDAFCBA8-A95C-423B-96CE-CA72CC74984E}" type="datetime3">
              <a:rPr lang="en-US" smtClean="0"/>
              <a:t>7 November 2017</a:t>
            </a:fld>
            <a:endParaRPr lang="en-GB" dirty="0"/>
          </a:p>
        </p:txBody>
      </p:sp>
      <p:sp>
        <p:nvSpPr>
          <p:cNvPr id="16" name="Footer Placeholder 15"/>
          <p:cNvSpPr>
            <a:spLocks noGrp="1"/>
          </p:cNvSpPr>
          <p:nvPr>
            <p:ph type="ftr" sz="quarter" idx="23"/>
          </p:nvPr>
        </p:nvSpPr>
        <p:spPr/>
        <p:txBody>
          <a:bodyPr/>
          <a:lstStyle>
            <a:lvl1pPr>
              <a:defRPr>
                <a:solidFill>
                  <a:schemeClr val="tx1"/>
                </a:solidFill>
              </a:defRPr>
            </a:lvl1pPr>
          </a:lstStyle>
          <a:p>
            <a:endParaRPr lang="en-GB" dirty="0"/>
          </a:p>
        </p:txBody>
      </p:sp>
      <p:sp>
        <p:nvSpPr>
          <p:cNvPr id="17" name="Slide Number Placeholder 16"/>
          <p:cNvSpPr>
            <a:spLocks noGrp="1"/>
          </p:cNvSpPr>
          <p:nvPr>
            <p:ph type="sldNum" sz="quarter" idx="24"/>
          </p:nvPr>
        </p:nvSpPr>
        <p:spPr/>
        <p:txBody>
          <a:bodyPr/>
          <a:lstStyle>
            <a:lvl1pPr>
              <a:defRPr>
                <a:solidFill>
                  <a:schemeClr val="tx1"/>
                </a:solidFill>
              </a:defRPr>
            </a:lvl1pPr>
          </a:lstStyle>
          <a:p>
            <a:r>
              <a:rPr lang="en-GB"/>
              <a:t>p. 0</a:t>
            </a:r>
            <a:fld id="{5E425EE3-649D-47AA-A51A-6C53D1975ED0}" type="slidenum">
              <a:rPr lang="en-GB" smtClean="0"/>
              <a:pPr/>
              <a:t>‹#›</a:t>
            </a:fld>
            <a:endParaRPr lang="en-GB" dirty="0"/>
          </a:p>
        </p:txBody>
      </p:sp>
      <p:sp>
        <p:nvSpPr>
          <p:cNvPr id="21" name="AutoShape 4"/>
          <p:cNvSpPr>
            <a:spLocks/>
          </p:cNvSpPr>
          <p:nvPr userDrawn="1"/>
        </p:nvSpPr>
        <p:spPr bwMode="gray">
          <a:xfrm>
            <a:off x="-1801906" y="0"/>
            <a:ext cx="1663793" cy="2631490"/>
          </a:xfrm>
          <a:prstGeom prst="rect">
            <a:avLst/>
          </a:prstGeom>
          <a:noFill/>
          <a:ln w="12700" algn="ctr">
            <a:noFill/>
            <a:miter lim="800000"/>
            <a:headEnd/>
            <a:tailEnd/>
          </a:ln>
          <a:effectLst/>
        </p:spPr>
        <p:txBody>
          <a:bodyPr wrap="square" lIns="0" tIns="0" rIns="0" bIns="0">
            <a:spAutoFit/>
          </a:bodyPr>
          <a:lstStyle/>
          <a:p>
            <a:pPr algn="r">
              <a:spcBef>
                <a:spcPts val="0"/>
              </a:spcBef>
              <a:defRPr/>
            </a:pPr>
            <a:r>
              <a:rPr lang="en-GB" sz="900" b="1" noProof="1">
                <a:solidFill>
                  <a:schemeClr val="tx1">
                    <a:lumMod val="75000"/>
                    <a:lumOff val="25000"/>
                  </a:schemeClr>
                </a:solidFill>
                <a:latin typeface="+mn-lt"/>
                <a:cs typeface="Arial" pitchFamily="34" charset="0"/>
              </a:rPr>
              <a:t>To view drawing guides</a:t>
            </a:r>
          </a:p>
          <a:p>
            <a:pPr marL="180975" indent="-180975" algn="r">
              <a:spcBef>
                <a:spcPts val="0"/>
              </a:spcBef>
              <a:buFont typeface="+mj-lt"/>
              <a:buAutoNum type="arabicPeriod"/>
              <a:defRPr/>
            </a:pPr>
            <a:r>
              <a:rPr lang="en-GB" sz="900" noProof="1">
                <a:solidFill>
                  <a:schemeClr val="tx1">
                    <a:lumMod val="75000"/>
                    <a:lumOff val="25000"/>
                  </a:schemeClr>
                </a:solidFill>
                <a:latin typeface="+mn-lt"/>
                <a:cs typeface="Arial" pitchFamily="34" charset="0"/>
              </a:rPr>
              <a:t>Right-click outside slide and select ’Grid and Guides...’</a:t>
            </a:r>
          </a:p>
          <a:p>
            <a:pPr marL="180975" indent="-180975" algn="r">
              <a:spcBef>
                <a:spcPts val="0"/>
              </a:spcBef>
              <a:buFont typeface="+mj-lt"/>
              <a:buAutoNum type="arabicPeriod"/>
              <a:defRPr/>
            </a:pPr>
            <a:r>
              <a:rPr lang="en-GB" sz="900" noProof="1">
                <a:solidFill>
                  <a:schemeClr val="tx1">
                    <a:lumMod val="75000"/>
                    <a:lumOff val="25000"/>
                  </a:schemeClr>
                </a:solidFill>
                <a:latin typeface="+mn-lt"/>
                <a:cs typeface="Arial" pitchFamily="34" charset="0"/>
              </a:rPr>
              <a:t>Check ’Display drawing guides on screen’</a:t>
            </a:r>
          </a:p>
          <a:p>
            <a:pPr marL="180975" indent="-180975" algn="r">
              <a:spcBef>
                <a:spcPts val="0"/>
              </a:spcBef>
              <a:buFont typeface="+mj-lt"/>
              <a:buAutoNum type="arabicPeriod"/>
              <a:defRPr/>
            </a:pPr>
            <a:r>
              <a:rPr lang="en-GB" sz="900" noProof="1">
                <a:solidFill>
                  <a:schemeClr val="tx1">
                    <a:lumMod val="75000"/>
                    <a:lumOff val="25000"/>
                  </a:schemeClr>
                </a:solidFill>
                <a:latin typeface="+mn-lt"/>
                <a:cs typeface="Arial" pitchFamily="34" charset="0"/>
              </a:rPr>
              <a:t>Select ’OK’</a:t>
            </a:r>
          </a:p>
          <a:p>
            <a:pPr marL="180975" indent="-180975" algn="r">
              <a:spcBef>
                <a:spcPts val="0"/>
              </a:spcBef>
              <a:buFont typeface="+mj-lt"/>
              <a:buAutoNum type="arabicPeriod"/>
              <a:defRPr/>
            </a:pPr>
            <a:endParaRPr lang="en-GB" sz="900" noProof="1">
              <a:solidFill>
                <a:schemeClr val="tx1">
                  <a:lumMod val="75000"/>
                  <a:lumOff val="25000"/>
                </a:schemeClr>
              </a:solidFill>
              <a:latin typeface="+mn-lt"/>
              <a:cs typeface="Arial" pitchFamily="34" charset="0"/>
            </a:endParaRPr>
          </a:p>
          <a:p>
            <a:pPr marL="180975" indent="-180975" algn="r">
              <a:spcBef>
                <a:spcPts val="0"/>
              </a:spcBef>
              <a:buFont typeface="+mj-lt"/>
              <a:buAutoNum type="arabicPeriod"/>
              <a:defRPr/>
            </a:pPr>
            <a:endParaRPr lang="en-GB" sz="900" noProof="1">
              <a:solidFill>
                <a:schemeClr val="tx1">
                  <a:lumMod val="75000"/>
                  <a:lumOff val="25000"/>
                </a:schemeClr>
              </a:solidFill>
              <a:latin typeface="+mn-lt"/>
              <a:cs typeface="Arial" pitchFamily="34" charset="0"/>
            </a:endParaRPr>
          </a:p>
          <a:p>
            <a:pPr marL="0" indent="0" algn="r">
              <a:spcBef>
                <a:spcPts val="0"/>
              </a:spcBef>
              <a:buFont typeface="+mj-lt"/>
              <a:buNone/>
              <a:defRPr/>
            </a:pPr>
            <a:r>
              <a:rPr lang="en-GB" sz="900" b="1" noProof="1">
                <a:solidFill>
                  <a:schemeClr val="tx1">
                    <a:lumMod val="75000"/>
                    <a:lumOff val="25000"/>
                  </a:schemeClr>
                </a:solidFill>
                <a:latin typeface="+mn-lt"/>
                <a:cs typeface="Arial" pitchFamily="34" charset="0"/>
              </a:rPr>
              <a:t>NB! </a:t>
            </a:r>
            <a:r>
              <a:rPr lang="en-GB" sz="900" noProof="1">
                <a:solidFill>
                  <a:schemeClr val="tx1">
                    <a:lumMod val="75000"/>
                    <a:lumOff val="25000"/>
                  </a:schemeClr>
                </a:solidFill>
                <a:latin typeface="+mn-lt"/>
                <a:cs typeface="Arial" pitchFamily="34" charset="0"/>
              </a:rPr>
              <a:t>The dashed borders around the logo graphics are</a:t>
            </a:r>
            <a:r>
              <a:rPr lang="en-GB" sz="900" baseline="0" noProof="1">
                <a:solidFill>
                  <a:schemeClr val="tx1">
                    <a:lumMod val="75000"/>
                    <a:lumOff val="25000"/>
                  </a:schemeClr>
                </a:solidFill>
                <a:latin typeface="+mn-lt"/>
                <a:cs typeface="Arial" pitchFamily="34" charset="0"/>
              </a:rPr>
              <a:t> not visible in Show view or on print</a:t>
            </a:r>
          </a:p>
          <a:p>
            <a:pPr marL="0" indent="0" algn="r">
              <a:spcBef>
                <a:spcPts val="0"/>
              </a:spcBef>
              <a:buFont typeface="+mj-lt"/>
              <a:buNone/>
              <a:defRPr/>
            </a:pPr>
            <a:endParaRPr lang="en-GB" sz="900" baseline="0" noProof="1">
              <a:solidFill>
                <a:schemeClr val="tx1">
                  <a:lumMod val="75000"/>
                  <a:lumOff val="25000"/>
                </a:schemeClr>
              </a:solidFill>
              <a:latin typeface="+mn-lt"/>
              <a:cs typeface="Arial" pitchFamily="34" charset="0"/>
            </a:endParaRPr>
          </a:p>
          <a:p>
            <a:pPr marL="0" indent="0" algn="r">
              <a:spcBef>
                <a:spcPts val="0"/>
              </a:spcBef>
              <a:buFont typeface="+mj-lt"/>
              <a:buNone/>
              <a:defRPr/>
            </a:pPr>
            <a:r>
              <a:rPr lang="en-GB" sz="900" b="1" baseline="0" noProof="1">
                <a:solidFill>
                  <a:schemeClr val="tx1">
                    <a:lumMod val="75000"/>
                    <a:lumOff val="25000"/>
                  </a:schemeClr>
                </a:solidFill>
                <a:latin typeface="+mn-lt"/>
                <a:cs typeface="Arial" pitchFamily="34" charset="0"/>
              </a:rPr>
              <a:t>Insert new picture</a:t>
            </a:r>
            <a:br>
              <a:rPr lang="en-GB" sz="900" b="1" baseline="0" noProof="1">
                <a:solidFill>
                  <a:schemeClr val="tx1">
                    <a:lumMod val="75000"/>
                    <a:lumOff val="25000"/>
                  </a:schemeClr>
                </a:solidFill>
                <a:latin typeface="+mn-lt"/>
                <a:cs typeface="Arial" pitchFamily="34" charset="0"/>
              </a:rPr>
            </a:br>
            <a:r>
              <a:rPr lang="en-GB" sz="900" b="0" baseline="0" noProof="1">
                <a:solidFill>
                  <a:schemeClr val="tx1">
                    <a:lumMod val="75000"/>
                    <a:lumOff val="25000"/>
                  </a:schemeClr>
                </a:solidFill>
                <a:latin typeface="+mn-lt"/>
                <a:cs typeface="Arial" pitchFamily="34" charset="0"/>
              </a:rPr>
              <a:t>1.</a:t>
            </a:r>
            <a:r>
              <a:rPr lang="en-GB" sz="900" b="1" baseline="0" noProof="1">
                <a:solidFill>
                  <a:schemeClr val="tx1">
                    <a:lumMod val="75000"/>
                    <a:lumOff val="25000"/>
                  </a:schemeClr>
                </a:solidFill>
                <a:latin typeface="+mn-lt"/>
                <a:cs typeface="Arial" pitchFamily="34" charset="0"/>
              </a:rPr>
              <a:t> </a:t>
            </a:r>
            <a:r>
              <a:rPr lang="en-GB" sz="900" baseline="0" noProof="1">
                <a:solidFill>
                  <a:schemeClr val="tx1">
                    <a:lumMod val="75000"/>
                    <a:lumOff val="25000"/>
                  </a:schemeClr>
                </a:solidFill>
                <a:latin typeface="+mn-lt"/>
                <a:cs typeface="Arial" pitchFamily="34" charset="0"/>
              </a:rPr>
              <a:t>Delete old picture</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2. Select picture placeholder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3. Insert picture from ImageShopper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4. Use Image Tools to pan, </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crop, zoom and compress</a:t>
            </a:r>
            <a:endParaRPr lang="en-GB" sz="900" noProof="1">
              <a:solidFill>
                <a:schemeClr val="tx1">
                  <a:lumMod val="75000"/>
                  <a:lumOff val="25000"/>
                </a:schemeClr>
              </a:solidFill>
              <a:latin typeface="+mn-lt"/>
              <a:cs typeface="Arial" pitchFamily="34" charset="0"/>
            </a:endParaRPr>
          </a:p>
        </p:txBody>
      </p:sp>
      <p:sp>
        <p:nvSpPr>
          <p:cNvPr id="23" name="Logo Placeholder 1"/>
          <p:cNvSpPr>
            <a:spLocks noGrp="1"/>
          </p:cNvSpPr>
          <p:nvPr>
            <p:ph type="body" sz="quarter" idx="20"/>
          </p:nvPr>
        </p:nvSpPr>
        <p:spPr>
          <a:xfrm>
            <a:off x="316585" y="1126800"/>
            <a:ext cx="1202400" cy="720000"/>
          </a:xfrm>
          <a:blipFill>
            <a:blip r:embed="rId4"/>
            <a:stretch>
              <a:fillRect/>
            </a:stretch>
          </a:blipFill>
        </p:spPr>
        <p:txBody>
          <a:bodyPr lIns="108000" tIns="720000" anchor="t" anchorCtr="0"/>
          <a:lstStyle>
            <a:lvl1pPr marL="0" indent="0">
              <a:buNone/>
              <a:defRPr sz="100">
                <a:solidFill>
                  <a:schemeClr val="accent3"/>
                </a:solidFill>
              </a:defRPr>
            </a:lvl1pPr>
            <a:lvl2pPr>
              <a:defRPr sz="800"/>
            </a:lvl2pPr>
            <a:lvl3pPr>
              <a:defRPr sz="800"/>
            </a:lvl3pPr>
            <a:lvl4pPr>
              <a:defRPr sz="800"/>
            </a:lvl4pPr>
            <a:lvl5pPr>
              <a:defRPr sz="800"/>
            </a:lvl5pPr>
          </a:lstStyle>
          <a:p>
            <a:pPr lvl="0"/>
            <a:r>
              <a:rPr lang="en-US"/>
              <a:t>Click to edit Master text styles</a:t>
            </a:r>
          </a:p>
        </p:txBody>
      </p:sp>
    </p:spTree>
    <p:extLst>
      <p:ext uri="{BB962C8B-B14F-4D97-AF65-F5344CB8AC3E}">
        <p14:creationId xmlns:p14="http://schemas.microsoft.com/office/powerpoint/2010/main" val="106366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 Title slide, background picture">
    <p:spTree>
      <p:nvGrpSpPr>
        <p:cNvPr id="1" name=""/>
        <p:cNvGrpSpPr/>
        <p:nvPr/>
      </p:nvGrpSpPr>
      <p:grpSpPr>
        <a:xfrm>
          <a:off x="0" y="0"/>
          <a:ext cx="0" cy="0"/>
          <a:chOff x="0" y="0"/>
          <a:chExt cx="0" cy="0"/>
        </a:xfrm>
      </p:grpSpPr>
      <p:sp>
        <p:nvSpPr>
          <p:cNvPr id="14" name="Picture Placeholder 13"/>
          <p:cNvSpPr>
            <a:spLocks noGrp="1"/>
          </p:cNvSpPr>
          <p:nvPr>
            <p:ph type="pic" sz="quarter" idx="21" hasCustomPrompt="1"/>
          </p:nvPr>
        </p:nvSpPr>
        <p:spPr>
          <a:xfrm>
            <a:off x="0" y="0"/>
            <a:ext cx="9144000" cy="6858000"/>
          </a:xfrm>
        </p:spPr>
        <p:txBody>
          <a:bodyPr tIns="36000" anchor="t" anchorCtr="0"/>
          <a:lstStyle>
            <a:lvl1pPr marL="0" indent="0" algn="ctr">
              <a:buFontTx/>
              <a:buNone/>
              <a:defRPr sz="1400"/>
            </a:lvl1pPr>
          </a:lstStyle>
          <a:p>
            <a:r>
              <a:rPr lang="en-GB" dirty="0"/>
              <a:t>Select Picture placeholder and insert picture from </a:t>
            </a:r>
            <a:r>
              <a:rPr lang="en-GB" dirty="0" err="1"/>
              <a:t>ImageShopper</a:t>
            </a:r>
            <a:endParaRPr lang="en-GB" dirty="0"/>
          </a:p>
        </p:txBody>
      </p:sp>
      <p:sp>
        <p:nvSpPr>
          <p:cNvPr id="892967" name="Title 1"/>
          <p:cNvSpPr>
            <a:spLocks noGrp="1" noChangeArrowheads="1"/>
          </p:cNvSpPr>
          <p:nvPr>
            <p:ph type="ctrTitle" sz="quarter"/>
          </p:nvPr>
        </p:nvSpPr>
        <p:spPr>
          <a:xfrm>
            <a:off x="0" y="1839600"/>
            <a:ext cx="9144000" cy="1875600"/>
          </a:xfrm>
          <a:solidFill>
            <a:srgbClr val="E0C4B3">
              <a:alpha val="55000"/>
            </a:srgbClr>
          </a:solidFill>
        </p:spPr>
        <p:txBody>
          <a:bodyPr lIns="396000" tIns="309600" rIns="1800000" bIns="0">
            <a:noAutofit/>
          </a:bodyPr>
          <a:lstStyle>
            <a:lvl1pPr algn="l">
              <a:lnSpc>
                <a:spcPct val="86000"/>
              </a:lnSpc>
              <a:defRPr sz="5400" b="0">
                <a:solidFill>
                  <a:schemeClr val="tx1"/>
                </a:solidFill>
                <a:latin typeface="Georgia" pitchFamily="18" charset="0"/>
              </a:defRPr>
            </a:lvl1pPr>
          </a:lstStyle>
          <a:p>
            <a:pPr lvl="0"/>
            <a:r>
              <a:rPr lang="en-US" noProof="0"/>
              <a:t>Click to edit Master title style</a:t>
            </a:r>
            <a:endParaRPr lang="en-GB" noProof="0" dirty="0"/>
          </a:p>
        </p:txBody>
      </p:sp>
      <p:sp>
        <p:nvSpPr>
          <p:cNvPr id="19" name="Content Placeholder 2"/>
          <p:cNvSpPr>
            <a:spLocks noGrp="1"/>
          </p:cNvSpPr>
          <p:nvPr>
            <p:ph sz="quarter" idx="27"/>
          </p:nvPr>
        </p:nvSpPr>
        <p:spPr>
          <a:xfrm>
            <a:off x="0" y="3826800"/>
            <a:ext cx="9144000" cy="1868400"/>
          </a:xfrm>
          <a:solidFill>
            <a:srgbClr val="E0C4B3">
              <a:alpha val="75000"/>
            </a:srgbClr>
          </a:solidFill>
        </p:spPr>
        <p:txBody>
          <a:bodyPr lIns="396000" tIns="180000" rIns="1800000" bIns="324000"/>
          <a:lstStyle>
            <a:lvl1pPr marL="0" indent="0">
              <a:lnSpc>
                <a:spcPct val="102000"/>
              </a:lnSpc>
              <a:buFontTx/>
              <a:buNone/>
              <a:defRPr sz="1800">
                <a:solidFill>
                  <a:schemeClr val="tx1"/>
                </a:solidFill>
              </a:defRPr>
            </a:lvl1pPr>
          </a:lstStyle>
          <a:p>
            <a:pPr lvl="0"/>
            <a:r>
              <a:rPr lang="en-US"/>
              <a:t>Click to edit Master text styles</a:t>
            </a:r>
          </a:p>
        </p:txBody>
      </p:sp>
      <p:sp>
        <p:nvSpPr>
          <p:cNvPr id="22" name="Block 3"/>
          <p:cNvSpPr>
            <a:spLocks noGrp="1"/>
          </p:cNvSpPr>
          <p:nvPr>
            <p:ph type="body" sz="quarter" idx="15"/>
          </p:nvPr>
        </p:nvSpPr>
        <p:spPr>
          <a:xfrm>
            <a:off x="395288" y="1839600"/>
            <a:ext cx="6933600" cy="111600"/>
          </a:xfrm>
          <a:solidFill>
            <a:schemeClr val="accent3"/>
          </a:solidFill>
        </p:spPr>
        <p:txBody>
          <a:bodyPr tIns="10800"/>
          <a:lstStyle>
            <a:lvl1pPr>
              <a:defRPr sz="100">
                <a:solidFill>
                  <a:schemeClr val="accent3"/>
                </a:solidFill>
              </a:defRPr>
            </a:lvl1pPr>
          </a:lstStyle>
          <a:p>
            <a:pPr lvl="0"/>
            <a:r>
              <a:rPr lang="en-US" noProof="1"/>
              <a:t>Click to edit Master text styles</a:t>
            </a:r>
          </a:p>
        </p:txBody>
      </p:sp>
      <p:sp>
        <p:nvSpPr>
          <p:cNvPr id="18" name="Block 4"/>
          <p:cNvSpPr>
            <a:spLocks noGrp="1"/>
          </p:cNvSpPr>
          <p:nvPr>
            <p:ph type="body" sz="quarter" idx="19"/>
          </p:nvPr>
        </p:nvSpPr>
        <p:spPr>
          <a:xfrm>
            <a:off x="395288" y="5583600"/>
            <a:ext cx="6933600" cy="111600"/>
          </a:xfrm>
          <a:solidFill>
            <a:schemeClr val="accent3"/>
          </a:solidFill>
        </p:spPr>
        <p:txBody>
          <a:bodyPr tIns="10800"/>
          <a:lstStyle>
            <a:lvl1pPr>
              <a:defRPr sz="100">
                <a:solidFill>
                  <a:schemeClr val="accent3"/>
                </a:solidFill>
              </a:defRPr>
            </a:lvl1pPr>
          </a:lstStyle>
          <a:p>
            <a:pPr lvl="0"/>
            <a:r>
              <a:rPr lang="en-US" noProof="1"/>
              <a:t>Click to edit Master text styles</a:t>
            </a:r>
          </a:p>
        </p:txBody>
      </p:sp>
      <p:sp>
        <p:nvSpPr>
          <p:cNvPr id="24" name="Logo LEO 5"/>
          <p:cNvSpPr>
            <a:spLocks noGrp="1"/>
          </p:cNvSpPr>
          <p:nvPr>
            <p:ph type="body" sz="quarter" idx="17" hasCustomPrompt="1"/>
          </p:nvPr>
        </p:nvSpPr>
        <p:spPr>
          <a:xfrm>
            <a:off x="395288" y="5735158"/>
            <a:ext cx="802800" cy="273600"/>
          </a:xfrm>
          <a:blipFill>
            <a:blip r:embed="rId2"/>
            <a:stretch>
              <a:fillRect/>
            </a:stretch>
          </a:blipFill>
        </p:spPr>
        <p:txBody>
          <a:bodyPr lIns="234000" tIns="2376000" anchor="b" anchorCtr="0"/>
          <a:lstStyle>
            <a:lvl1pPr marL="0" indent="0">
              <a:buNone/>
              <a:defRPr sz="100">
                <a:solidFill>
                  <a:schemeClr val="bg1">
                    <a:lumMod val="75000"/>
                  </a:schemeClr>
                </a:solidFill>
              </a:defRPr>
            </a:lvl1pPr>
          </a:lstStyle>
          <a:p>
            <a:pPr lvl="0"/>
            <a:r>
              <a:rPr lang="en-GB" noProof="1"/>
              <a:t>Click to edit Master text stylesLogo</a:t>
            </a:r>
          </a:p>
        </p:txBody>
      </p:sp>
      <p:sp>
        <p:nvSpPr>
          <p:cNvPr id="29" name="Logo Leon 6"/>
          <p:cNvSpPr>
            <a:spLocks noGrp="1"/>
          </p:cNvSpPr>
          <p:nvPr>
            <p:ph type="body" sz="quarter" idx="18"/>
          </p:nvPr>
        </p:nvSpPr>
        <p:spPr>
          <a:xfrm>
            <a:off x="8265600" y="6098400"/>
            <a:ext cx="482400" cy="367200"/>
          </a:xfrm>
          <a:blipFill>
            <a:blip r:embed="rId3"/>
            <a:stretch>
              <a:fillRect/>
            </a:stretch>
          </a:blipFill>
        </p:spPr>
        <p:txBody>
          <a:bodyPr lIns="36000" tIns="1440000" anchor="b" anchorCtr="0"/>
          <a:lstStyle>
            <a:lvl1pPr marL="0" indent="0">
              <a:buFontTx/>
              <a:buNone/>
              <a:defRPr sz="100">
                <a:solidFill>
                  <a:schemeClr val="bg1">
                    <a:lumMod val="75000"/>
                  </a:schemeClr>
                </a:solidFill>
              </a:defRPr>
            </a:lvl1pPr>
          </a:lstStyle>
          <a:p>
            <a:pPr lvl="0"/>
            <a:r>
              <a:rPr lang="en-US" noProof="1"/>
              <a:t>Click to edit Master text styles</a:t>
            </a:r>
          </a:p>
        </p:txBody>
      </p:sp>
      <p:sp>
        <p:nvSpPr>
          <p:cNvPr id="15" name="Date Placeholder 14"/>
          <p:cNvSpPr>
            <a:spLocks noGrp="1"/>
          </p:cNvSpPr>
          <p:nvPr>
            <p:ph type="dt" sz="half" idx="22"/>
          </p:nvPr>
        </p:nvSpPr>
        <p:spPr/>
        <p:txBody>
          <a:bodyPr/>
          <a:lstStyle>
            <a:lvl1pPr>
              <a:defRPr>
                <a:solidFill>
                  <a:schemeClr val="tx1"/>
                </a:solidFill>
              </a:defRPr>
            </a:lvl1pPr>
          </a:lstStyle>
          <a:p>
            <a:fld id="{ADC85CF9-BECF-4729-A5BC-F32FF75E8324}" type="datetime3">
              <a:rPr lang="en-US" smtClean="0"/>
              <a:t>7 November 2017</a:t>
            </a:fld>
            <a:endParaRPr lang="en-GB" dirty="0"/>
          </a:p>
        </p:txBody>
      </p:sp>
      <p:sp>
        <p:nvSpPr>
          <p:cNvPr id="16" name="Footer Placeholder 15"/>
          <p:cNvSpPr>
            <a:spLocks noGrp="1"/>
          </p:cNvSpPr>
          <p:nvPr>
            <p:ph type="ftr" sz="quarter" idx="23"/>
          </p:nvPr>
        </p:nvSpPr>
        <p:spPr/>
        <p:txBody>
          <a:bodyPr/>
          <a:lstStyle>
            <a:lvl1pPr>
              <a:defRPr>
                <a:solidFill>
                  <a:schemeClr val="tx1"/>
                </a:solidFill>
              </a:defRPr>
            </a:lvl1pPr>
          </a:lstStyle>
          <a:p>
            <a:endParaRPr lang="en-GB" dirty="0"/>
          </a:p>
        </p:txBody>
      </p:sp>
      <p:sp>
        <p:nvSpPr>
          <p:cNvPr id="17" name="Slide Number Placeholder 16"/>
          <p:cNvSpPr>
            <a:spLocks noGrp="1"/>
          </p:cNvSpPr>
          <p:nvPr>
            <p:ph type="sldNum" sz="quarter" idx="24"/>
          </p:nvPr>
        </p:nvSpPr>
        <p:spPr/>
        <p:txBody>
          <a:bodyPr/>
          <a:lstStyle>
            <a:lvl1pPr>
              <a:defRPr>
                <a:solidFill>
                  <a:schemeClr val="tx1"/>
                </a:solidFill>
              </a:defRPr>
            </a:lvl1pPr>
          </a:lstStyle>
          <a:p>
            <a:r>
              <a:rPr lang="en-GB"/>
              <a:t>p. 0</a:t>
            </a:r>
            <a:fld id="{5E425EE3-649D-47AA-A51A-6C53D1975ED0}" type="slidenum">
              <a:rPr lang="en-GB" smtClean="0"/>
              <a:pPr/>
              <a:t>‹#›</a:t>
            </a:fld>
            <a:endParaRPr lang="en-GB" dirty="0"/>
          </a:p>
        </p:txBody>
      </p:sp>
      <p:sp>
        <p:nvSpPr>
          <p:cNvPr id="21" name="AutoShape 4"/>
          <p:cNvSpPr>
            <a:spLocks/>
          </p:cNvSpPr>
          <p:nvPr userDrawn="1"/>
        </p:nvSpPr>
        <p:spPr bwMode="gray">
          <a:xfrm>
            <a:off x="-1801906" y="0"/>
            <a:ext cx="1663793" cy="2631490"/>
          </a:xfrm>
          <a:prstGeom prst="rect">
            <a:avLst/>
          </a:prstGeom>
          <a:noFill/>
          <a:ln w="12700" algn="ctr">
            <a:noFill/>
            <a:miter lim="800000"/>
            <a:headEnd/>
            <a:tailEnd/>
          </a:ln>
          <a:effectLst/>
        </p:spPr>
        <p:txBody>
          <a:bodyPr wrap="square" lIns="0" tIns="0" rIns="0" bIns="0">
            <a:spAutoFit/>
          </a:bodyPr>
          <a:lstStyle/>
          <a:p>
            <a:pPr algn="r">
              <a:spcBef>
                <a:spcPts val="0"/>
              </a:spcBef>
              <a:defRPr/>
            </a:pPr>
            <a:r>
              <a:rPr lang="en-GB" sz="900" b="1" noProof="1">
                <a:solidFill>
                  <a:schemeClr val="tx1">
                    <a:lumMod val="75000"/>
                    <a:lumOff val="25000"/>
                  </a:schemeClr>
                </a:solidFill>
                <a:latin typeface="+mn-lt"/>
                <a:cs typeface="Arial" pitchFamily="34" charset="0"/>
              </a:rPr>
              <a:t>To view drawing guides</a:t>
            </a:r>
          </a:p>
          <a:p>
            <a:pPr marL="180975" indent="-180975" algn="r">
              <a:spcBef>
                <a:spcPts val="0"/>
              </a:spcBef>
              <a:buFont typeface="+mj-lt"/>
              <a:buAutoNum type="arabicPeriod"/>
              <a:defRPr/>
            </a:pPr>
            <a:r>
              <a:rPr lang="en-GB" sz="900" noProof="1">
                <a:solidFill>
                  <a:schemeClr val="tx1">
                    <a:lumMod val="75000"/>
                    <a:lumOff val="25000"/>
                  </a:schemeClr>
                </a:solidFill>
                <a:latin typeface="+mn-lt"/>
                <a:cs typeface="Arial" pitchFamily="34" charset="0"/>
              </a:rPr>
              <a:t>Right-click outside slide and select ’Grid and Guides...’</a:t>
            </a:r>
          </a:p>
          <a:p>
            <a:pPr marL="180975" indent="-180975" algn="r">
              <a:spcBef>
                <a:spcPts val="0"/>
              </a:spcBef>
              <a:buFont typeface="+mj-lt"/>
              <a:buAutoNum type="arabicPeriod"/>
              <a:defRPr/>
            </a:pPr>
            <a:r>
              <a:rPr lang="en-GB" sz="900" noProof="1">
                <a:solidFill>
                  <a:schemeClr val="tx1">
                    <a:lumMod val="75000"/>
                    <a:lumOff val="25000"/>
                  </a:schemeClr>
                </a:solidFill>
                <a:latin typeface="+mn-lt"/>
                <a:cs typeface="Arial" pitchFamily="34" charset="0"/>
              </a:rPr>
              <a:t>Check ’Display drawing guides on screen’</a:t>
            </a:r>
          </a:p>
          <a:p>
            <a:pPr marL="180975" indent="-180975" algn="r">
              <a:spcBef>
                <a:spcPts val="0"/>
              </a:spcBef>
              <a:buFont typeface="+mj-lt"/>
              <a:buAutoNum type="arabicPeriod"/>
              <a:defRPr/>
            </a:pPr>
            <a:r>
              <a:rPr lang="en-GB" sz="900" noProof="1">
                <a:solidFill>
                  <a:schemeClr val="tx1">
                    <a:lumMod val="75000"/>
                    <a:lumOff val="25000"/>
                  </a:schemeClr>
                </a:solidFill>
                <a:latin typeface="+mn-lt"/>
                <a:cs typeface="Arial" pitchFamily="34" charset="0"/>
              </a:rPr>
              <a:t>Select ’OK’</a:t>
            </a:r>
          </a:p>
          <a:p>
            <a:pPr marL="180975" indent="-180975" algn="r">
              <a:spcBef>
                <a:spcPts val="0"/>
              </a:spcBef>
              <a:buFont typeface="+mj-lt"/>
              <a:buAutoNum type="arabicPeriod"/>
              <a:defRPr/>
            </a:pPr>
            <a:endParaRPr lang="en-GB" sz="900" noProof="1">
              <a:solidFill>
                <a:schemeClr val="tx1">
                  <a:lumMod val="75000"/>
                  <a:lumOff val="25000"/>
                </a:schemeClr>
              </a:solidFill>
              <a:latin typeface="+mn-lt"/>
              <a:cs typeface="Arial" pitchFamily="34" charset="0"/>
            </a:endParaRPr>
          </a:p>
          <a:p>
            <a:pPr marL="180975" indent="-180975" algn="r">
              <a:spcBef>
                <a:spcPts val="0"/>
              </a:spcBef>
              <a:buFont typeface="+mj-lt"/>
              <a:buAutoNum type="arabicPeriod"/>
              <a:defRPr/>
            </a:pPr>
            <a:endParaRPr lang="en-GB" sz="900" noProof="1">
              <a:solidFill>
                <a:schemeClr val="tx1">
                  <a:lumMod val="75000"/>
                  <a:lumOff val="25000"/>
                </a:schemeClr>
              </a:solidFill>
              <a:latin typeface="+mn-lt"/>
              <a:cs typeface="Arial" pitchFamily="34" charset="0"/>
            </a:endParaRPr>
          </a:p>
          <a:p>
            <a:pPr marL="0" indent="0" algn="r">
              <a:spcBef>
                <a:spcPts val="0"/>
              </a:spcBef>
              <a:buFont typeface="+mj-lt"/>
              <a:buNone/>
              <a:defRPr/>
            </a:pPr>
            <a:r>
              <a:rPr lang="en-GB" sz="900" b="1" noProof="1">
                <a:solidFill>
                  <a:schemeClr val="tx1">
                    <a:lumMod val="75000"/>
                    <a:lumOff val="25000"/>
                  </a:schemeClr>
                </a:solidFill>
                <a:latin typeface="+mn-lt"/>
                <a:cs typeface="Arial" pitchFamily="34" charset="0"/>
              </a:rPr>
              <a:t>NB! </a:t>
            </a:r>
            <a:r>
              <a:rPr lang="en-GB" sz="900" noProof="1">
                <a:solidFill>
                  <a:schemeClr val="tx1">
                    <a:lumMod val="75000"/>
                    <a:lumOff val="25000"/>
                  </a:schemeClr>
                </a:solidFill>
                <a:latin typeface="+mn-lt"/>
                <a:cs typeface="Arial" pitchFamily="34" charset="0"/>
              </a:rPr>
              <a:t>The dashed borders around the logo graphics are</a:t>
            </a:r>
            <a:r>
              <a:rPr lang="en-GB" sz="900" baseline="0" noProof="1">
                <a:solidFill>
                  <a:schemeClr val="tx1">
                    <a:lumMod val="75000"/>
                    <a:lumOff val="25000"/>
                  </a:schemeClr>
                </a:solidFill>
                <a:latin typeface="+mn-lt"/>
                <a:cs typeface="Arial" pitchFamily="34" charset="0"/>
              </a:rPr>
              <a:t> not visible in Show view or on print</a:t>
            </a:r>
          </a:p>
          <a:p>
            <a:pPr marL="0" indent="0" algn="r">
              <a:spcBef>
                <a:spcPts val="0"/>
              </a:spcBef>
              <a:buFont typeface="+mj-lt"/>
              <a:buNone/>
              <a:defRPr/>
            </a:pPr>
            <a:endParaRPr lang="en-GB" sz="900" baseline="0" noProof="1">
              <a:solidFill>
                <a:schemeClr val="tx1">
                  <a:lumMod val="75000"/>
                  <a:lumOff val="25000"/>
                </a:schemeClr>
              </a:solidFill>
              <a:latin typeface="+mn-lt"/>
              <a:cs typeface="Arial" pitchFamily="34" charset="0"/>
            </a:endParaRPr>
          </a:p>
          <a:p>
            <a:pPr marL="0" indent="0" algn="r">
              <a:spcBef>
                <a:spcPts val="0"/>
              </a:spcBef>
              <a:buFont typeface="+mj-lt"/>
              <a:buNone/>
              <a:defRPr/>
            </a:pPr>
            <a:r>
              <a:rPr lang="en-GB" sz="900" b="1" baseline="0" noProof="1">
                <a:solidFill>
                  <a:schemeClr val="tx1">
                    <a:lumMod val="75000"/>
                    <a:lumOff val="25000"/>
                  </a:schemeClr>
                </a:solidFill>
                <a:latin typeface="+mn-lt"/>
                <a:cs typeface="Arial" pitchFamily="34" charset="0"/>
              </a:rPr>
              <a:t>Insert new picture</a:t>
            </a:r>
            <a:br>
              <a:rPr lang="en-GB" sz="900" b="1" baseline="0" noProof="1">
                <a:solidFill>
                  <a:schemeClr val="tx1">
                    <a:lumMod val="75000"/>
                    <a:lumOff val="25000"/>
                  </a:schemeClr>
                </a:solidFill>
                <a:latin typeface="+mn-lt"/>
                <a:cs typeface="Arial" pitchFamily="34" charset="0"/>
              </a:rPr>
            </a:br>
            <a:r>
              <a:rPr lang="en-GB" sz="900" b="0" baseline="0" noProof="1">
                <a:solidFill>
                  <a:schemeClr val="tx1">
                    <a:lumMod val="75000"/>
                    <a:lumOff val="25000"/>
                  </a:schemeClr>
                </a:solidFill>
                <a:latin typeface="+mn-lt"/>
                <a:cs typeface="Arial" pitchFamily="34" charset="0"/>
              </a:rPr>
              <a:t>1.</a:t>
            </a:r>
            <a:r>
              <a:rPr lang="en-GB" sz="900" b="1" baseline="0" noProof="1">
                <a:solidFill>
                  <a:schemeClr val="tx1">
                    <a:lumMod val="75000"/>
                    <a:lumOff val="25000"/>
                  </a:schemeClr>
                </a:solidFill>
                <a:latin typeface="+mn-lt"/>
                <a:cs typeface="Arial" pitchFamily="34" charset="0"/>
              </a:rPr>
              <a:t> </a:t>
            </a:r>
            <a:r>
              <a:rPr lang="en-GB" sz="900" baseline="0" noProof="1">
                <a:solidFill>
                  <a:schemeClr val="tx1">
                    <a:lumMod val="75000"/>
                    <a:lumOff val="25000"/>
                  </a:schemeClr>
                </a:solidFill>
                <a:latin typeface="+mn-lt"/>
                <a:cs typeface="Arial" pitchFamily="34" charset="0"/>
              </a:rPr>
              <a:t>Delete old picture</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2. Select picture placeholder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3. Insert picture from ImageShopper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4. Use Image Tools to pan, </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crop, zoom and compress</a:t>
            </a:r>
            <a:endParaRPr lang="en-GB" sz="900" noProof="1">
              <a:solidFill>
                <a:schemeClr val="tx1">
                  <a:lumMod val="75000"/>
                  <a:lumOff val="25000"/>
                </a:schemeClr>
              </a:solidFill>
              <a:latin typeface="+mn-lt"/>
              <a:cs typeface="Arial" pitchFamily="34" charset="0"/>
            </a:endParaRPr>
          </a:p>
        </p:txBody>
      </p:sp>
      <p:sp>
        <p:nvSpPr>
          <p:cNvPr id="23" name="Logo Placeholder 1"/>
          <p:cNvSpPr>
            <a:spLocks noGrp="1"/>
          </p:cNvSpPr>
          <p:nvPr>
            <p:ph type="body" sz="quarter" idx="20"/>
          </p:nvPr>
        </p:nvSpPr>
        <p:spPr>
          <a:xfrm>
            <a:off x="316585" y="1126800"/>
            <a:ext cx="1202400" cy="720000"/>
          </a:xfrm>
          <a:blipFill>
            <a:blip r:embed="rId4"/>
            <a:stretch>
              <a:fillRect/>
            </a:stretch>
          </a:blipFill>
        </p:spPr>
        <p:txBody>
          <a:bodyPr lIns="108000" tIns="720000" anchor="t" anchorCtr="0"/>
          <a:lstStyle>
            <a:lvl1pPr marL="0" indent="0">
              <a:buNone/>
              <a:defRPr sz="100">
                <a:solidFill>
                  <a:schemeClr val="accent3"/>
                </a:solidFill>
              </a:defRPr>
            </a:lvl1pPr>
            <a:lvl2pPr>
              <a:defRPr sz="800"/>
            </a:lvl2pPr>
            <a:lvl3pPr>
              <a:defRPr sz="800"/>
            </a:lvl3pPr>
            <a:lvl4pPr>
              <a:defRPr sz="800"/>
            </a:lvl4pPr>
            <a:lvl5pPr>
              <a:defRPr sz="800"/>
            </a:lvl5pPr>
          </a:lstStyle>
          <a:p>
            <a:pPr lvl="0"/>
            <a:r>
              <a:rPr lang="en-US"/>
              <a:t>Click to edit Master text styles</a:t>
            </a:r>
          </a:p>
        </p:txBody>
      </p:sp>
    </p:spTree>
    <p:extLst>
      <p:ext uri="{BB962C8B-B14F-4D97-AF65-F5344CB8AC3E}">
        <p14:creationId xmlns:p14="http://schemas.microsoft.com/office/powerpoint/2010/main" val="71085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 Title slide, background picture">
    <p:spTree>
      <p:nvGrpSpPr>
        <p:cNvPr id="1" name=""/>
        <p:cNvGrpSpPr/>
        <p:nvPr/>
      </p:nvGrpSpPr>
      <p:grpSpPr>
        <a:xfrm>
          <a:off x="0" y="0"/>
          <a:ext cx="0" cy="0"/>
          <a:chOff x="0" y="0"/>
          <a:chExt cx="0" cy="0"/>
        </a:xfrm>
      </p:grpSpPr>
      <p:sp>
        <p:nvSpPr>
          <p:cNvPr id="14" name="Picture Placeholder 13"/>
          <p:cNvSpPr>
            <a:spLocks noGrp="1"/>
          </p:cNvSpPr>
          <p:nvPr>
            <p:ph type="pic" sz="quarter" idx="21" hasCustomPrompt="1"/>
          </p:nvPr>
        </p:nvSpPr>
        <p:spPr>
          <a:xfrm>
            <a:off x="0" y="0"/>
            <a:ext cx="9144000" cy="6858000"/>
          </a:xfrm>
        </p:spPr>
        <p:txBody>
          <a:bodyPr tIns="36000" anchor="t" anchorCtr="0"/>
          <a:lstStyle>
            <a:lvl1pPr marL="0" indent="0" algn="ctr">
              <a:buFontTx/>
              <a:buNone/>
              <a:defRPr sz="1400"/>
            </a:lvl1pPr>
          </a:lstStyle>
          <a:p>
            <a:r>
              <a:rPr lang="en-GB" dirty="0"/>
              <a:t>Select Picture placeholder and insert picture from </a:t>
            </a:r>
            <a:r>
              <a:rPr lang="en-GB" dirty="0" err="1"/>
              <a:t>ImageShopper</a:t>
            </a:r>
            <a:endParaRPr lang="en-GB" dirty="0"/>
          </a:p>
        </p:txBody>
      </p:sp>
      <p:sp>
        <p:nvSpPr>
          <p:cNvPr id="892967" name="Title 1"/>
          <p:cNvSpPr>
            <a:spLocks noGrp="1" noChangeArrowheads="1"/>
          </p:cNvSpPr>
          <p:nvPr>
            <p:ph type="ctrTitle" sz="quarter"/>
          </p:nvPr>
        </p:nvSpPr>
        <p:spPr>
          <a:xfrm>
            <a:off x="0" y="1839600"/>
            <a:ext cx="9144000" cy="1875600"/>
          </a:xfrm>
          <a:solidFill>
            <a:srgbClr val="000000">
              <a:alpha val="25000"/>
            </a:srgbClr>
          </a:solidFill>
        </p:spPr>
        <p:txBody>
          <a:bodyPr lIns="396000" tIns="309600" rIns="1800000" bIns="0">
            <a:noAutofit/>
          </a:bodyPr>
          <a:lstStyle>
            <a:lvl1pPr algn="l">
              <a:lnSpc>
                <a:spcPct val="86000"/>
              </a:lnSpc>
              <a:defRPr sz="5400" b="0">
                <a:solidFill>
                  <a:schemeClr val="tx1"/>
                </a:solidFill>
                <a:latin typeface="Georgia" pitchFamily="18" charset="0"/>
              </a:defRPr>
            </a:lvl1pPr>
          </a:lstStyle>
          <a:p>
            <a:pPr lvl="0"/>
            <a:r>
              <a:rPr lang="en-US" noProof="0"/>
              <a:t>Click to edit Master title style</a:t>
            </a:r>
            <a:endParaRPr lang="en-GB" noProof="0" dirty="0"/>
          </a:p>
        </p:txBody>
      </p:sp>
      <p:sp>
        <p:nvSpPr>
          <p:cNvPr id="19" name="Content Placeholder 2"/>
          <p:cNvSpPr>
            <a:spLocks noGrp="1"/>
          </p:cNvSpPr>
          <p:nvPr>
            <p:ph sz="quarter" idx="27"/>
          </p:nvPr>
        </p:nvSpPr>
        <p:spPr>
          <a:xfrm>
            <a:off x="0" y="3826800"/>
            <a:ext cx="9144000" cy="1868400"/>
          </a:xfrm>
          <a:solidFill>
            <a:srgbClr val="E0C4B3">
              <a:alpha val="75000"/>
            </a:srgbClr>
          </a:solidFill>
        </p:spPr>
        <p:txBody>
          <a:bodyPr lIns="396000" tIns="180000" rIns="1800000" bIns="324000"/>
          <a:lstStyle>
            <a:lvl1pPr marL="0" indent="0">
              <a:lnSpc>
                <a:spcPct val="102000"/>
              </a:lnSpc>
              <a:buFontTx/>
              <a:buNone/>
              <a:defRPr sz="1800">
                <a:solidFill>
                  <a:schemeClr val="tx1"/>
                </a:solidFill>
              </a:defRPr>
            </a:lvl1pPr>
          </a:lstStyle>
          <a:p>
            <a:pPr lvl="0"/>
            <a:r>
              <a:rPr lang="en-US"/>
              <a:t>Click to edit Master text styles</a:t>
            </a:r>
          </a:p>
        </p:txBody>
      </p:sp>
      <p:sp>
        <p:nvSpPr>
          <p:cNvPr id="22" name="Block 3"/>
          <p:cNvSpPr>
            <a:spLocks noGrp="1"/>
          </p:cNvSpPr>
          <p:nvPr>
            <p:ph type="body" sz="quarter" idx="15"/>
          </p:nvPr>
        </p:nvSpPr>
        <p:spPr>
          <a:xfrm>
            <a:off x="395288" y="1839600"/>
            <a:ext cx="6933600" cy="111600"/>
          </a:xfrm>
          <a:solidFill>
            <a:schemeClr val="accent3"/>
          </a:solidFill>
        </p:spPr>
        <p:txBody>
          <a:bodyPr tIns="10800"/>
          <a:lstStyle>
            <a:lvl1pPr>
              <a:defRPr sz="100">
                <a:solidFill>
                  <a:schemeClr val="accent3"/>
                </a:solidFill>
              </a:defRPr>
            </a:lvl1pPr>
          </a:lstStyle>
          <a:p>
            <a:pPr lvl="0"/>
            <a:r>
              <a:rPr lang="en-US" noProof="1"/>
              <a:t>Click to edit Master text styles</a:t>
            </a:r>
          </a:p>
        </p:txBody>
      </p:sp>
      <p:sp>
        <p:nvSpPr>
          <p:cNvPr id="18" name="Block 4"/>
          <p:cNvSpPr>
            <a:spLocks noGrp="1"/>
          </p:cNvSpPr>
          <p:nvPr>
            <p:ph type="body" sz="quarter" idx="19"/>
          </p:nvPr>
        </p:nvSpPr>
        <p:spPr>
          <a:xfrm>
            <a:off x="395288" y="5583600"/>
            <a:ext cx="6933600" cy="111600"/>
          </a:xfrm>
          <a:solidFill>
            <a:schemeClr val="accent3"/>
          </a:solidFill>
        </p:spPr>
        <p:txBody>
          <a:bodyPr tIns="10800"/>
          <a:lstStyle>
            <a:lvl1pPr>
              <a:defRPr sz="100">
                <a:solidFill>
                  <a:schemeClr val="accent3"/>
                </a:solidFill>
              </a:defRPr>
            </a:lvl1pPr>
          </a:lstStyle>
          <a:p>
            <a:pPr lvl="0"/>
            <a:r>
              <a:rPr lang="en-US" noProof="1"/>
              <a:t>Click to edit Master text styles</a:t>
            </a:r>
          </a:p>
        </p:txBody>
      </p:sp>
      <p:sp>
        <p:nvSpPr>
          <p:cNvPr id="24" name="Logo LEO 5"/>
          <p:cNvSpPr>
            <a:spLocks noGrp="1"/>
          </p:cNvSpPr>
          <p:nvPr>
            <p:ph type="body" sz="quarter" idx="17" hasCustomPrompt="1"/>
          </p:nvPr>
        </p:nvSpPr>
        <p:spPr>
          <a:xfrm>
            <a:off x="395288" y="5735158"/>
            <a:ext cx="802800" cy="273600"/>
          </a:xfrm>
          <a:blipFill>
            <a:blip r:embed="rId2"/>
            <a:stretch>
              <a:fillRect/>
            </a:stretch>
          </a:blipFill>
        </p:spPr>
        <p:txBody>
          <a:bodyPr lIns="234000" tIns="2376000" anchor="b" anchorCtr="0"/>
          <a:lstStyle>
            <a:lvl1pPr marL="0" indent="0">
              <a:buNone/>
              <a:defRPr sz="100">
                <a:solidFill>
                  <a:schemeClr val="bg1">
                    <a:lumMod val="75000"/>
                  </a:schemeClr>
                </a:solidFill>
              </a:defRPr>
            </a:lvl1pPr>
          </a:lstStyle>
          <a:p>
            <a:pPr lvl="0"/>
            <a:r>
              <a:rPr lang="en-GB" noProof="1"/>
              <a:t>Click to edit Master text stylesLogo</a:t>
            </a:r>
          </a:p>
        </p:txBody>
      </p:sp>
      <p:sp>
        <p:nvSpPr>
          <p:cNvPr id="29" name="Logo Leon 6"/>
          <p:cNvSpPr>
            <a:spLocks noGrp="1"/>
          </p:cNvSpPr>
          <p:nvPr>
            <p:ph type="body" sz="quarter" idx="18"/>
          </p:nvPr>
        </p:nvSpPr>
        <p:spPr>
          <a:xfrm>
            <a:off x="8265600" y="6098400"/>
            <a:ext cx="482400" cy="367200"/>
          </a:xfrm>
          <a:blipFill>
            <a:blip r:embed="rId3"/>
            <a:stretch>
              <a:fillRect/>
            </a:stretch>
          </a:blipFill>
        </p:spPr>
        <p:txBody>
          <a:bodyPr lIns="36000" tIns="1440000" anchor="b" anchorCtr="0"/>
          <a:lstStyle>
            <a:lvl1pPr marL="0" indent="0">
              <a:buFontTx/>
              <a:buNone/>
              <a:defRPr sz="100">
                <a:solidFill>
                  <a:schemeClr val="bg1">
                    <a:lumMod val="75000"/>
                  </a:schemeClr>
                </a:solidFill>
              </a:defRPr>
            </a:lvl1pPr>
          </a:lstStyle>
          <a:p>
            <a:pPr lvl="0"/>
            <a:r>
              <a:rPr lang="en-US" noProof="1"/>
              <a:t>Click to edit Master text styles</a:t>
            </a:r>
          </a:p>
        </p:txBody>
      </p:sp>
      <p:sp>
        <p:nvSpPr>
          <p:cNvPr id="15" name="Date Placeholder 14"/>
          <p:cNvSpPr>
            <a:spLocks noGrp="1"/>
          </p:cNvSpPr>
          <p:nvPr>
            <p:ph type="dt" sz="half" idx="22"/>
          </p:nvPr>
        </p:nvSpPr>
        <p:spPr/>
        <p:txBody>
          <a:bodyPr/>
          <a:lstStyle>
            <a:lvl1pPr>
              <a:defRPr>
                <a:solidFill>
                  <a:schemeClr val="tx1"/>
                </a:solidFill>
              </a:defRPr>
            </a:lvl1pPr>
          </a:lstStyle>
          <a:p>
            <a:fld id="{69BC3C58-2F66-43DE-A668-355199D71D80}" type="datetime3">
              <a:rPr lang="en-US" smtClean="0"/>
              <a:t>7 November 2017</a:t>
            </a:fld>
            <a:endParaRPr lang="en-GB" dirty="0"/>
          </a:p>
        </p:txBody>
      </p:sp>
      <p:sp>
        <p:nvSpPr>
          <p:cNvPr id="16" name="Footer Placeholder 15"/>
          <p:cNvSpPr>
            <a:spLocks noGrp="1"/>
          </p:cNvSpPr>
          <p:nvPr>
            <p:ph type="ftr" sz="quarter" idx="23"/>
          </p:nvPr>
        </p:nvSpPr>
        <p:spPr/>
        <p:txBody>
          <a:bodyPr/>
          <a:lstStyle>
            <a:lvl1pPr>
              <a:defRPr>
                <a:solidFill>
                  <a:schemeClr val="tx1"/>
                </a:solidFill>
              </a:defRPr>
            </a:lvl1pPr>
          </a:lstStyle>
          <a:p>
            <a:endParaRPr lang="en-GB" dirty="0"/>
          </a:p>
        </p:txBody>
      </p:sp>
      <p:sp>
        <p:nvSpPr>
          <p:cNvPr id="17" name="Slide Number Placeholder 16"/>
          <p:cNvSpPr>
            <a:spLocks noGrp="1"/>
          </p:cNvSpPr>
          <p:nvPr>
            <p:ph type="sldNum" sz="quarter" idx="24"/>
          </p:nvPr>
        </p:nvSpPr>
        <p:spPr/>
        <p:txBody>
          <a:bodyPr/>
          <a:lstStyle>
            <a:lvl1pPr>
              <a:defRPr>
                <a:solidFill>
                  <a:schemeClr val="tx1"/>
                </a:solidFill>
              </a:defRPr>
            </a:lvl1pPr>
          </a:lstStyle>
          <a:p>
            <a:r>
              <a:rPr lang="en-GB"/>
              <a:t>p. 0</a:t>
            </a:r>
            <a:fld id="{5E425EE3-649D-47AA-A51A-6C53D1975ED0}" type="slidenum">
              <a:rPr lang="en-GB" smtClean="0"/>
              <a:pPr/>
              <a:t>‹#›</a:t>
            </a:fld>
            <a:endParaRPr lang="en-GB" dirty="0"/>
          </a:p>
        </p:txBody>
      </p:sp>
      <p:sp>
        <p:nvSpPr>
          <p:cNvPr id="21" name="AutoShape 4"/>
          <p:cNvSpPr>
            <a:spLocks/>
          </p:cNvSpPr>
          <p:nvPr userDrawn="1"/>
        </p:nvSpPr>
        <p:spPr bwMode="gray">
          <a:xfrm>
            <a:off x="-1801906" y="0"/>
            <a:ext cx="1663793" cy="2631490"/>
          </a:xfrm>
          <a:prstGeom prst="rect">
            <a:avLst/>
          </a:prstGeom>
          <a:noFill/>
          <a:ln w="12700" algn="ctr">
            <a:noFill/>
            <a:miter lim="800000"/>
            <a:headEnd/>
            <a:tailEnd/>
          </a:ln>
          <a:effectLst/>
        </p:spPr>
        <p:txBody>
          <a:bodyPr wrap="square" lIns="0" tIns="0" rIns="0" bIns="0">
            <a:spAutoFit/>
          </a:bodyPr>
          <a:lstStyle/>
          <a:p>
            <a:pPr algn="r">
              <a:spcBef>
                <a:spcPts val="0"/>
              </a:spcBef>
              <a:defRPr/>
            </a:pPr>
            <a:r>
              <a:rPr lang="en-GB" sz="900" b="1" noProof="1">
                <a:solidFill>
                  <a:schemeClr val="tx1">
                    <a:lumMod val="75000"/>
                    <a:lumOff val="25000"/>
                  </a:schemeClr>
                </a:solidFill>
                <a:latin typeface="+mn-lt"/>
                <a:cs typeface="Arial" pitchFamily="34" charset="0"/>
              </a:rPr>
              <a:t>To view drawing guides</a:t>
            </a:r>
          </a:p>
          <a:p>
            <a:pPr marL="180975" indent="-180975" algn="r">
              <a:spcBef>
                <a:spcPts val="0"/>
              </a:spcBef>
              <a:buFont typeface="+mj-lt"/>
              <a:buAutoNum type="arabicPeriod"/>
              <a:defRPr/>
            </a:pPr>
            <a:r>
              <a:rPr lang="en-GB" sz="900" noProof="1">
                <a:solidFill>
                  <a:schemeClr val="tx1">
                    <a:lumMod val="75000"/>
                    <a:lumOff val="25000"/>
                  </a:schemeClr>
                </a:solidFill>
                <a:latin typeface="+mn-lt"/>
                <a:cs typeface="Arial" pitchFamily="34" charset="0"/>
              </a:rPr>
              <a:t>Right-click outside slide and select ’Grid and Guides...’</a:t>
            </a:r>
          </a:p>
          <a:p>
            <a:pPr marL="180975" indent="-180975" algn="r">
              <a:spcBef>
                <a:spcPts val="0"/>
              </a:spcBef>
              <a:buFont typeface="+mj-lt"/>
              <a:buAutoNum type="arabicPeriod"/>
              <a:defRPr/>
            </a:pPr>
            <a:r>
              <a:rPr lang="en-GB" sz="900" noProof="1">
                <a:solidFill>
                  <a:schemeClr val="tx1">
                    <a:lumMod val="75000"/>
                    <a:lumOff val="25000"/>
                  </a:schemeClr>
                </a:solidFill>
                <a:latin typeface="+mn-lt"/>
                <a:cs typeface="Arial" pitchFamily="34" charset="0"/>
              </a:rPr>
              <a:t>Check ’Display drawing guides on screen’</a:t>
            </a:r>
          </a:p>
          <a:p>
            <a:pPr marL="180975" indent="-180975" algn="r">
              <a:spcBef>
                <a:spcPts val="0"/>
              </a:spcBef>
              <a:buFont typeface="+mj-lt"/>
              <a:buAutoNum type="arabicPeriod"/>
              <a:defRPr/>
            </a:pPr>
            <a:r>
              <a:rPr lang="en-GB" sz="900" noProof="1">
                <a:solidFill>
                  <a:schemeClr val="tx1">
                    <a:lumMod val="75000"/>
                    <a:lumOff val="25000"/>
                  </a:schemeClr>
                </a:solidFill>
                <a:latin typeface="+mn-lt"/>
                <a:cs typeface="Arial" pitchFamily="34" charset="0"/>
              </a:rPr>
              <a:t>Select ’OK’</a:t>
            </a:r>
          </a:p>
          <a:p>
            <a:pPr marL="180975" indent="-180975" algn="r">
              <a:spcBef>
                <a:spcPts val="0"/>
              </a:spcBef>
              <a:buFont typeface="+mj-lt"/>
              <a:buAutoNum type="arabicPeriod"/>
              <a:defRPr/>
            </a:pPr>
            <a:endParaRPr lang="en-GB" sz="900" noProof="1">
              <a:solidFill>
                <a:schemeClr val="tx1">
                  <a:lumMod val="75000"/>
                  <a:lumOff val="25000"/>
                </a:schemeClr>
              </a:solidFill>
              <a:latin typeface="+mn-lt"/>
              <a:cs typeface="Arial" pitchFamily="34" charset="0"/>
            </a:endParaRPr>
          </a:p>
          <a:p>
            <a:pPr marL="180975" indent="-180975" algn="r">
              <a:spcBef>
                <a:spcPts val="0"/>
              </a:spcBef>
              <a:buFont typeface="+mj-lt"/>
              <a:buAutoNum type="arabicPeriod"/>
              <a:defRPr/>
            </a:pPr>
            <a:endParaRPr lang="en-GB" sz="900" noProof="1">
              <a:solidFill>
                <a:schemeClr val="tx1">
                  <a:lumMod val="75000"/>
                  <a:lumOff val="25000"/>
                </a:schemeClr>
              </a:solidFill>
              <a:latin typeface="+mn-lt"/>
              <a:cs typeface="Arial" pitchFamily="34" charset="0"/>
            </a:endParaRPr>
          </a:p>
          <a:p>
            <a:pPr marL="0" indent="0" algn="r">
              <a:spcBef>
                <a:spcPts val="0"/>
              </a:spcBef>
              <a:buFont typeface="+mj-lt"/>
              <a:buNone/>
              <a:defRPr/>
            </a:pPr>
            <a:r>
              <a:rPr lang="en-GB" sz="900" b="1" noProof="1">
                <a:solidFill>
                  <a:schemeClr val="tx1">
                    <a:lumMod val="75000"/>
                    <a:lumOff val="25000"/>
                  </a:schemeClr>
                </a:solidFill>
                <a:latin typeface="+mn-lt"/>
                <a:cs typeface="Arial" pitchFamily="34" charset="0"/>
              </a:rPr>
              <a:t>NB! </a:t>
            </a:r>
            <a:r>
              <a:rPr lang="en-GB" sz="900" noProof="1">
                <a:solidFill>
                  <a:schemeClr val="tx1">
                    <a:lumMod val="75000"/>
                    <a:lumOff val="25000"/>
                  </a:schemeClr>
                </a:solidFill>
                <a:latin typeface="+mn-lt"/>
                <a:cs typeface="Arial" pitchFamily="34" charset="0"/>
              </a:rPr>
              <a:t>The dashed borders around the logo graphics are</a:t>
            </a:r>
            <a:r>
              <a:rPr lang="en-GB" sz="900" baseline="0" noProof="1">
                <a:solidFill>
                  <a:schemeClr val="tx1">
                    <a:lumMod val="75000"/>
                    <a:lumOff val="25000"/>
                  </a:schemeClr>
                </a:solidFill>
                <a:latin typeface="+mn-lt"/>
                <a:cs typeface="Arial" pitchFamily="34" charset="0"/>
              </a:rPr>
              <a:t> not visible in Show view or on print</a:t>
            </a:r>
          </a:p>
          <a:p>
            <a:pPr marL="0" indent="0" algn="r">
              <a:spcBef>
                <a:spcPts val="0"/>
              </a:spcBef>
              <a:buFont typeface="+mj-lt"/>
              <a:buNone/>
              <a:defRPr/>
            </a:pPr>
            <a:endParaRPr lang="en-GB" sz="900" baseline="0" noProof="1">
              <a:solidFill>
                <a:schemeClr val="tx1">
                  <a:lumMod val="75000"/>
                  <a:lumOff val="25000"/>
                </a:schemeClr>
              </a:solidFill>
              <a:latin typeface="+mn-lt"/>
              <a:cs typeface="Arial" pitchFamily="34" charset="0"/>
            </a:endParaRPr>
          </a:p>
          <a:p>
            <a:pPr marL="0" indent="0" algn="r">
              <a:spcBef>
                <a:spcPts val="0"/>
              </a:spcBef>
              <a:buFont typeface="+mj-lt"/>
              <a:buNone/>
              <a:defRPr/>
            </a:pPr>
            <a:r>
              <a:rPr lang="en-GB" sz="900" b="1" baseline="0" noProof="1">
                <a:solidFill>
                  <a:schemeClr val="tx1">
                    <a:lumMod val="75000"/>
                    <a:lumOff val="25000"/>
                  </a:schemeClr>
                </a:solidFill>
                <a:latin typeface="+mn-lt"/>
                <a:cs typeface="Arial" pitchFamily="34" charset="0"/>
              </a:rPr>
              <a:t>Insert new picture</a:t>
            </a:r>
            <a:br>
              <a:rPr lang="en-GB" sz="900" b="1" baseline="0" noProof="1">
                <a:solidFill>
                  <a:schemeClr val="tx1">
                    <a:lumMod val="75000"/>
                    <a:lumOff val="25000"/>
                  </a:schemeClr>
                </a:solidFill>
                <a:latin typeface="+mn-lt"/>
                <a:cs typeface="Arial" pitchFamily="34" charset="0"/>
              </a:rPr>
            </a:br>
            <a:r>
              <a:rPr lang="en-GB" sz="900" b="0" baseline="0" noProof="1">
                <a:solidFill>
                  <a:schemeClr val="tx1">
                    <a:lumMod val="75000"/>
                    <a:lumOff val="25000"/>
                  </a:schemeClr>
                </a:solidFill>
                <a:latin typeface="+mn-lt"/>
                <a:cs typeface="Arial" pitchFamily="34" charset="0"/>
              </a:rPr>
              <a:t>1.</a:t>
            </a:r>
            <a:r>
              <a:rPr lang="en-GB" sz="900" b="1" baseline="0" noProof="1">
                <a:solidFill>
                  <a:schemeClr val="tx1">
                    <a:lumMod val="75000"/>
                    <a:lumOff val="25000"/>
                  </a:schemeClr>
                </a:solidFill>
                <a:latin typeface="+mn-lt"/>
                <a:cs typeface="Arial" pitchFamily="34" charset="0"/>
              </a:rPr>
              <a:t> </a:t>
            </a:r>
            <a:r>
              <a:rPr lang="en-GB" sz="900" baseline="0" noProof="1">
                <a:solidFill>
                  <a:schemeClr val="tx1">
                    <a:lumMod val="75000"/>
                    <a:lumOff val="25000"/>
                  </a:schemeClr>
                </a:solidFill>
                <a:latin typeface="+mn-lt"/>
                <a:cs typeface="Arial" pitchFamily="34" charset="0"/>
              </a:rPr>
              <a:t>Delete old picture</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2. Select picture placeholder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3. Insert picture from ImageShopper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4. Use Image Tools to pan, </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crop, zoom and compress</a:t>
            </a:r>
            <a:endParaRPr lang="en-GB" sz="900" noProof="1">
              <a:solidFill>
                <a:schemeClr val="tx1">
                  <a:lumMod val="75000"/>
                  <a:lumOff val="25000"/>
                </a:schemeClr>
              </a:solidFill>
              <a:latin typeface="+mn-lt"/>
              <a:cs typeface="Arial" pitchFamily="34" charset="0"/>
            </a:endParaRPr>
          </a:p>
        </p:txBody>
      </p:sp>
      <p:sp>
        <p:nvSpPr>
          <p:cNvPr id="23" name="Logo Placeholder 1"/>
          <p:cNvSpPr>
            <a:spLocks noGrp="1"/>
          </p:cNvSpPr>
          <p:nvPr>
            <p:ph type="body" sz="quarter" idx="20"/>
          </p:nvPr>
        </p:nvSpPr>
        <p:spPr>
          <a:xfrm>
            <a:off x="316585" y="1126800"/>
            <a:ext cx="1202400" cy="720000"/>
          </a:xfrm>
          <a:blipFill>
            <a:blip r:embed="rId4"/>
            <a:stretch>
              <a:fillRect/>
            </a:stretch>
          </a:blipFill>
        </p:spPr>
        <p:txBody>
          <a:bodyPr lIns="108000" tIns="720000" anchor="t" anchorCtr="0"/>
          <a:lstStyle>
            <a:lvl1pPr marL="0" indent="0">
              <a:buNone/>
              <a:defRPr sz="100">
                <a:solidFill>
                  <a:schemeClr val="accent3"/>
                </a:solidFill>
              </a:defRPr>
            </a:lvl1pPr>
            <a:lvl2pPr>
              <a:defRPr sz="800"/>
            </a:lvl2pPr>
            <a:lvl3pPr>
              <a:defRPr sz="800"/>
            </a:lvl3pPr>
            <a:lvl4pPr>
              <a:defRPr sz="800"/>
            </a:lvl4pPr>
            <a:lvl5pPr>
              <a:defRPr sz="800"/>
            </a:lvl5pPr>
          </a:lstStyle>
          <a:p>
            <a:pPr lvl="0"/>
            <a:r>
              <a:rPr lang="en-US"/>
              <a:t>Click to edit Master text styles</a:t>
            </a:r>
          </a:p>
        </p:txBody>
      </p:sp>
    </p:spTree>
    <p:extLst>
      <p:ext uri="{BB962C8B-B14F-4D97-AF65-F5344CB8AC3E}">
        <p14:creationId xmlns:p14="http://schemas.microsoft.com/office/powerpoint/2010/main" val="763582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Title slide, background picture">
    <p:spTree>
      <p:nvGrpSpPr>
        <p:cNvPr id="1" name=""/>
        <p:cNvGrpSpPr/>
        <p:nvPr/>
      </p:nvGrpSpPr>
      <p:grpSpPr>
        <a:xfrm>
          <a:off x="0" y="0"/>
          <a:ext cx="0" cy="0"/>
          <a:chOff x="0" y="0"/>
          <a:chExt cx="0" cy="0"/>
        </a:xfrm>
      </p:grpSpPr>
      <p:sp>
        <p:nvSpPr>
          <p:cNvPr id="14" name="Picture Placeholder 13"/>
          <p:cNvSpPr>
            <a:spLocks noGrp="1"/>
          </p:cNvSpPr>
          <p:nvPr>
            <p:ph type="pic" sz="quarter" idx="21" hasCustomPrompt="1"/>
          </p:nvPr>
        </p:nvSpPr>
        <p:spPr>
          <a:xfrm>
            <a:off x="0" y="0"/>
            <a:ext cx="9144000" cy="6858000"/>
          </a:xfrm>
        </p:spPr>
        <p:txBody>
          <a:bodyPr tIns="36000" anchor="t" anchorCtr="0"/>
          <a:lstStyle>
            <a:lvl1pPr marL="0" indent="0" algn="ctr">
              <a:buFontTx/>
              <a:buNone/>
              <a:defRPr sz="1400"/>
            </a:lvl1pPr>
          </a:lstStyle>
          <a:p>
            <a:r>
              <a:rPr lang="en-GB" dirty="0"/>
              <a:t>Select Picture placeholder and insert picture from </a:t>
            </a:r>
            <a:r>
              <a:rPr lang="en-GB" dirty="0" err="1"/>
              <a:t>ImageShopper</a:t>
            </a:r>
            <a:endParaRPr lang="en-GB" dirty="0"/>
          </a:p>
        </p:txBody>
      </p:sp>
      <p:sp>
        <p:nvSpPr>
          <p:cNvPr id="892967" name="Title 1"/>
          <p:cNvSpPr>
            <a:spLocks noGrp="1" noChangeArrowheads="1"/>
          </p:cNvSpPr>
          <p:nvPr>
            <p:ph type="ctrTitle" sz="quarter"/>
          </p:nvPr>
        </p:nvSpPr>
        <p:spPr>
          <a:xfrm>
            <a:off x="0" y="1839600"/>
            <a:ext cx="9144000" cy="1875600"/>
          </a:xfrm>
          <a:solidFill>
            <a:srgbClr val="000000">
              <a:alpha val="25000"/>
            </a:srgbClr>
          </a:solidFill>
        </p:spPr>
        <p:txBody>
          <a:bodyPr lIns="396000" tIns="309600" rIns="1800000" bIns="0">
            <a:noAutofit/>
          </a:bodyPr>
          <a:lstStyle>
            <a:lvl1pPr algn="l">
              <a:lnSpc>
                <a:spcPct val="86000"/>
              </a:lnSpc>
              <a:defRPr sz="5400" b="0">
                <a:solidFill>
                  <a:schemeClr val="tx1"/>
                </a:solidFill>
                <a:latin typeface="Georgia" pitchFamily="18" charset="0"/>
              </a:defRPr>
            </a:lvl1pPr>
          </a:lstStyle>
          <a:p>
            <a:pPr lvl="0"/>
            <a:r>
              <a:rPr lang="en-US" noProof="0"/>
              <a:t>Click to edit Master title style</a:t>
            </a:r>
            <a:endParaRPr lang="en-GB" noProof="0" dirty="0"/>
          </a:p>
        </p:txBody>
      </p:sp>
      <p:sp>
        <p:nvSpPr>
          <p:cNvPr id="19" name="Content Placeholder 2"/>
          <p:cNvSpPr>
            <a:spLocks noGrp="1"/>
          </p:cNvSpPr>
          <p:nvPr>
            <p:ph sz="quarter" idx="27"/>
          </p:nvPr>
        </p:nvSpPr>
        <p:spPr>
          <a:xfrm>
            <a:off x="0" y="3826800"/>
            <a:ext cx="9144000" cy="1868400"/>
          </a:xfrm>
          <a:solidFill>
            <a:srgbClr val="E0C4B3">
              <a:alpha val="25000"/>
            </a:srgbClr>
          </a:solidFill>
        </p:spPr>
        <p:txBody>
          <a:bodyPr lIns="396000" tIns="180000" rIns="1800000" bIns="324000"/>
          <a:lstStyle>
            <a:lvl1pPr marL="0" indent="0">
              <a:lnSpc>
                <a:spcPct val="102000"/>
              </a:lnSpc>
              <a:buFontTx/>
              <a:buNone/>
              <a:defRPr sz="1800">
                <a:solidFill>
                  <a:schemeClr val="tx1"/>
                </a:solidFill>
              </a:defRPr>
            </a:lvl1pPr>
          </a:lstStyle>
          <a:p>
            <a:pPr lvl="0"/>
            <a:r>
              <a:rPr lang="en-US"/>
              <a:t>Click to edit Master text styles</a:t>
            </a:r>
          </a:p>
        </p:txBody>
      </p:sp>
      <p:sp>
        <p:nvSpPr>
          <p:cNvPr id="22" name="Block 3"/>
          <p:cNvSpPr>
            <a:spLocks noGrp="1"/>
          </p:cNvSpPr>
          <p:nvPr>
            <p:ph type="body" sz="quarter" idx="15"/>
          </p:nvPr>
        </p:nvSpPr>
        <p:spPr>
          <a:xfrm>
            <a:off x="395288" y="1839600"/>
            <a:ext cx="6933600" cy="111600"/>
          </a:xfrm>
          <a:solidFill>
            <a:schemeClr val="accent3"/>
          </a:solidFill>
        </p:spPr>
        <p:txBody>
          <a:bodyPr tIns="10800"/>
          <a:lstStyle>
            <a:lvl1pPr>
              <a:defRPr sz="100">
                <a:solidFill>
                  <a:schemeClr val="accent3"/>
                </a:solidFill>
              </a:defRPr>
            </a:lvl1pPr>
          </a:lstStyle>
          <a:p>
            <a:pPr lvl="0"/>
            <a:r>
              <a:rPr lang="en-US" noProof="1"/>
              <a:t>Click to edit Master text styles</a:t>
            </a:r>
          </a:p>
        </p:txBody>
      </p:sp>
      <p:sp>
        <p:nvSpPr>
          <p:cNvPr id="18" name="Block 4"/>
          <p:cNvSpPr>
            <a:spLocks noGrp="1"/>
          </p:cNvSpPr>
          <p:nvPr>
            <p:ph type="body" sz="quarter" idx="19"/>
          </p:nvPr>
        </p:nvSpPr>
        <p:spPr>
          <a:xfrm>
            <a:off x="395288" y="5583600"/>
            <a:ext cx="6933600" cy="111600"/>
          </a:xfrm>
          <a:solidFill>
            <a:schemeClr val="accent3"/>
          </a:solidFill>
        </p:spPr>
        <p:txBody>
          <a:bodyPr tIns="10800"/>
          <a:lstStyle>
            <a:lvl1pPr>
              <a:defRPr sz="100">
                <a:solidFill>
                  <a:schemeClr val="accent3"/>
                </a:solidFill>
              </a:defRPr>
            </a:lvl1pPr>
          </a:lstStyle>
          <a:p>
            <a:pPr lvl="0"/>
            <a:r>
              <a:rPr lang="en-US" noProof="1"/>
              <a:t>Click to edit Master text styles</a:t>
            </a:r>
          </a:p>
        </p:txBody>
      </p:sp>
      <p:sp>
        <p:nvSpPr>
          <p:cNvPr id="24" name="Logo LEO 5"/>
          <p:cNvSpPr>
            <a:spLocks noGrp="1"/>
          </p:cNvSpPr>
          <p:nvPr>
            <p:ph type="body" sz="quarter" idx="17" hasCustomPrompt="1"/>
          </p:nvPr>
        </p:nvSpPr>
        <p:spPr>
          <a:xfrm>
            <a:off x="395288" y="5735158"/>
            <a:ext cx="802800" cy="273600"/>
          </a:xfrm>
          <a:blipFill>
            <a:blip r:embed="rId2"/>
            <a:stretch>
              <a:fillRect/>
            </a:stretch>
          </a:blipFill>
        </p:spPr>
        <p:txBody>
          <a:bodyPr lIns="234000" tIns="2376000" anchor="b" anchorCtr="0"/>
          <a:lstStyle>
            <a:lvl1pPr marL="0" indent="0">
              <a:buNone/>
              <a:defRPr sz="100">
                <a:solidFill>
                  <a:schemeClr val="bg1">
                    <a:lumMod val="75000"/>
                  </a:schemeClr>
                </a:solidFill>
              </a:defRPr>
            </a:lvl1pPr>
          </a:lstStyle>
          <a:p>
            <a:pPr lvl="0"/>
            <a:r>
              <a:rPr lang="en-GB" noProof="1"/>
              <a:t>Click to edit Master text stylesLogo</a:t>
            </a:r>
          </a:p>
        </p:txBody>
      </p:sp>
      <p:sp>
        <p:nvSpPr>
          <p:cNvPr id="29" name="Logo Leon 6"/>
          <p:cNvSpPr>
            <a:spLocks noGrp="1"/>
          </p:cNvSpPr>
          <p:nvPr>
            <p:ph type="body" sz="quarter" idx="18"/>
          </p:nvPr>
        </p:nvSpPr>
        <p:spPr>
          <a:xfrm>
            <a:off x="8265600" y="6098400"/>
            <a:ext cx="482400" cy="367200"/>
          </a:xfrm>
          <a:blipFill>
            <a:blip r:embed="rId3"/>
            <a:stretch>
              <a:fillRect/>
            </a:stretch>
          </a:blipFill>
        </p:spPr>
        <p:txBody>
          <a:bodyPr lIns="36000" tIns="1440000" anchor="b" anchorCtr="0"/>
          <a:lstStyle>
            <a:lvl1pPr marL="0" indent="0">
              <a:buFontTx/>
              <a:buNone/>
              <a:defRPr sz="100">
                <a:solidFill>
                  <a:schemeClr val="bg1">
                    <a:lumMod val="75000"/>
                  </a:schemeClr>
                </a:solidFill>
              </a:defRPr>
            </a:lvl1pPr>
          </a:lstStyle>
          <a:p>
            <a:pPr lvl="0"/>
            <a:r>
              <a:rPr lang="en-US" noProof="1"/>
              <a:t>Click to edit Master text styles</a:t>
            </a:r>
          </a:p>
        </p:txBody>
      </p:sp>
      <p:sp>
        <p:nvSpPr>
          <p:cNvPr id="15" name="Date Placeholder 14"/>
          <p:cNvSpPr>
            <a:spLocks noGrp="1"/>
          </p:cNvSpPr>
          <p:nvPr>
            <p:ph type="dt" sz="half" idx="22"/>
          </p:nvPr>
        </p:nvSpPr>
        <p:spPr/>
        <p:txBody>
          <a:bodyPr/>
          <a:lstStyle>
            <a:lvl1pPr>
              <a:defRPr>
                <a:solidFill>
                  <a:schemeClr val="tx1"/>
                </a:solidFill>
              </a:defRPr>
            </a:lvl1pPr>
          </a:lstStyle>
          <a:p>
            <a:fld id="{F567DA2B-26EF-4762-89C1-5D3C11DDD0EC}" type="datetime3">
              <a:rPr lang="en-US" smtClean="0"/>
              <a:t>7 November 2017</a:t>
            </a:fld>
            <a:endParaRPr lang="en-GB" dirty="0"/>
          </a:p>
        </p:txBody>
      </p:sp>
      <p:sp>
        <p:nvSpPr>
          <p:cNvPr id="16" name="Footer Placeholder 15"/>
          <p:cNvSpPr>
            <a:spLocks noGrp="1"/>
          </p:cNvSpPr>
          <p:nvPr>
            <p:ph type="ftr" sz="quarter" idx="23"/>
          </p:nvPr>
        </p:nvSpPr>
        <p:spPr/>
        <p:txBody>
          <a:bodyPr/>
          <a:lstStyle>
            <a:lvl1pPr>
              <a:defRPr>
                <a:solidFill>
                  <a:schemeClr val="tx1"/>
                </a:solidFill>
              </a:defRPr>
            </a:lvl1pPr>
          </a:lstStyle>
          <a:p>
            <a:endParaRPr lang="en-GB" dirty="0"/>
          </a:p>
        </p:txBody>
      </p:sp>
      <p:sp>
        <p:nvSpPr>
          <p:cNvPr id="17" name="Slide Number Placeholder 16"/>
          <p:cNvSpPr>
            <a:spLocks noGrp="1"/>
          </p:cNvSpPr>
          <p:nvPr>
            <p:ph type="sldNum" sz="quarter" idx="24"/>
          </p:nvPr>
        </p:nvSpPr>
        <p:spPr/>
        <p:txBody>
          <a:bodyPr/>
          <a:lstStyle>
            <a:lvl1pPr>
              <a:defRPr>
                <a:solidFill>
                  <a:schemeClr val="tx1"/>
                </a:solidFill>
              </a:defRPr>
            </a:lvl1pPr>
          </a:lstStyle>
          <a:p>
            <a:r>
              <a:rPr lang="en-GB"/>
              <a:t>p. 0</a:t>
            </a:r>
            <a:fld id="{5E425EE3-649D-47AA-A51A-6C53D1975ED0}" type="slidenum">
              <a:rPr lang="en-GB" smtClean="0"/>
              <a:pPr/>
              <a:t>‹#›</a:t>
            </a:fld>
            <a:endParaRPr lang="en-GB" dirty="0"/>
          </a:p>
        </p:txBody>
      </p:sp>
      <p:sp>
        <p:nvSpPr>
          <p:cNvPr id="21" name="AutoShape 4"/>
          <p:cNvSpPr>
            <a:spLocks/>
          </p:cNvSpPr>
          <p:nvPr userDrawn="1"/>
        </p:nvSpPr>
        <p:spPr bwMode="gray">
          <a:xfrm>
            <a:off x="-1801906" y="0"/>
            <a:ext cx="1663793" cy="2631490"/>
          </a:xfrm>
          <a:prstGeom prst="rect">
            <a:avLst/>
          </a:prstGeom>
          <a:noFill/>
          <a:ln w="12700" algn="ctr">
            <a:noFill/>
            <a:miter lim="800000"/>
            <a:headEnd/>
            <a:tailEnd/>
          </a:ln>
          <a:effectLst/>
        </p:spPr>
        <p:txBody>
          <a:bodyPr wrap="square" lIns="0" tIns="0" rIns="0" bIns="0">
            <a:spAutoFit/>
          </a:bodyPr>
          <a:lstStyle/>
          <a:p>
            <a:pPr algn="r">
              <a:spcBef>
                <a:spcPts val="0"/>
              </a:spcBef>
              <a:defRPr/>
            </a:pPr>
            <a:r>
              <a:rPr lang="en-GB" sz="900" b="1" noProof="1">
                <a:solidFill>
                  <a:schemeClr val="tx1">
                    <a:lumMod val="75000"/>
                    <a:lumOff val="25000"/>
                  </a:schemeClr>
                </a:solidFill>
                <a:latin typeface="+mn-lt"/>
                <a:cs typeface="Arial" pitchFamily="34" charset="0"/>
              </a:rPr>
              <a:t>To view drawing guides</a:t>
            </a:r>
          </a:p>
          <a:p>
            <a:pPr marL="180975" indent="-180975" algn="r">
              <a:spcBef>
                <a:spcPts val="0"/>
              </a:spcBef>
              <a:buFont typeface="+mj-lt"/>
              <a:buAutoNum type="arabicPeriod"/>
              <a:defRPr/>
            </a:pPr>
            <a:r>
              <a:rPr lang="en-GB" sz="900" noProof="1">
                <a:solidFill>
                  <a:schemeClr val="tx1">
                    <a:lumMod val="75000"/>
                    <a:lumOff val="25000"/>
                  </a:schemeClr>
                </a:solidFill>
                <a:latin typeface="+mn-lt"/>
                <a:cs typeface="Arial" pitchFamily="34" charset="0"/>
              </a:rPr>
              <a:t>Right-click outside slide and select ’Grid and Guides...’</a:t>
            </a:r>
          </a:p>
          <a:p>
            <a:pPr marL="180975" indent="-180975" algn="r">
              <a:spcBef>
                <a:spcPts val="0"/>
              </a:spcBef>
              <a:buFont typeface="+mj-lt"/>
              <a:buAutoNum type="arabicPeriod"/>
              <a:defRPr/>
            </a:pPr>
            <a:r>
              <a:rPr lang="en-GB" sz="900" noProof="1">
                <a:solidFill>
                  <a:schemeClr val="tx1">
                    <a:lumMod val="75000"/>
                    <a:lumOff val="25000"/>
                  </a:schemeClr>
                </a:solidFill>
                <a:latin typeface="+mn-lt"/>
                <a:cs typeface="Arial" pitchFamily="34" charset="0"/>
              </a:rPr>
              <a:t>Check ’Display drawing guides on screen’</a:t>
            </a:r>
          </a:p>
          <a:p>
            <a:pPr marL="180975" indent="-180975" algn="r">
              <a:spcBef>
                <a:spcPts val="0"/>
              </a:spcBef>
              <a:buFont typeface="+mj-lt"/>
              <a:buAutoNum type="arabicPeriod"/>
              <a:defRPr/>
            </a:pPr>
            <a:r>
              <a:rPr lang="en-GB" sz="900" noProof="1">
                <a:solidFill>
                  <a:schemeClr val="tx1">
                    <a:lumMod val="75000"/>
                    <a:lumOff val="25000"/>
                  </a:schemeClr>
                </a:solidFill>
                <a:latin typeface="+mn-lt"/>
                <a:cs typeface="Arial" pitchFamily="34" charset="0"/>
              </a:rPr>
              <a:t>Select ’OK’</a:t>
            </a:r>
          </a:p>
          <a:p>
            <a:pPr marL="180975" indent="-180975" algn="r">
              <a:spcBef>
                <a:spcPts val="0"/>
              </a:spcBef>
              <a:buFont typeface="+mj-lt"/>
              <a:buAutoNum type="arabicPeriod"/>
              <a:defRPr/>
            </a:pPr>
            <a:endParaRPr lang="en-GB" sz="900" noProof="1">
              <a:solidFill>
                <a:schemeClr val="tx1">
                  <a:lumMod val="75000"/>
                  <a:lumOff val="25000"/>
                </a:schemeClr>
              </a:solidFill>
              <a:latin typeface="+mn-lt"/>
              <a:cs typeface="Arial" pitchFamily="34" charset="0"/>
            </a:endParaRPr>
          </a:p>
          <a:p>
            <a:pPr marL="180975" indent="-180975" algn="r">
              <a:spcBef>
                <a:spcPts val="0"/>
              </a:spcBef>
              <a:buFont typeface="+mj-lt"/>
              <a:buAutoNum type="arabicPeriod"/>
              <a:defRPr/>
            </a:pPr>
            <a:endParaRPr lang="en-GB" sz="900" noProof="1">
              <a:solidFill>
                <a:schemeClr val="tx1">
                  <a:lumMod val="75000"/>
                  <a:lumOff val="25000"/>
                </a:schemeClr>
              </a:solidFill>
              <a:latin typeface="+mn-lt"/>
              <a:cs typeface="Arial" pitchFamily="34" charset="0"/>
            </a:endParaRPr>
          </a:p>
          <a:p>
            <a:pPr marL="0" indent="0" algn="r">
              <a:spcBef>
                <a:spcPts val="0"/>
              </a:spcBef>
              <a:buFont typeface="+mj-lt"/>
              <a:buNone/>
              <a:defRPr/>
            </a:pPr>
            <a:r>
              <a:rPr lang="en-GB" sz="900" b="1" noProof="1">
                <a:solidFill>
                  <a:schemeClr val="tx1">
                    <a:lumMod val="75000"/>
                    <a:lumOff val="25000"/>
                  </a:schemeClr>
                </a:solidFill>
                <a:latin typeface="+mn-lt"/>
                <a:cs typeface="Arial" pitchFamily="34" charset="0"/>
              </a:rPr>
              <a:t>NB! </a:t>
            </a:r>
            <a:r>
              <a:rPr lang="en-GB" sz="900" noProof="1">
                <a:solidFill>
                  <a:schemeClr val="tx1">
                    <a:lumMod val="75000"/>
                    <a:lumOff val="25000"/>
                  </a:schemeClr>
                </a:solidFill>
                <a:latin typeface="+mn-lt"/>
                <a:cs typeface="Arial" pitchFamily="34" charset="0"/>
              </a:rPr>
              <a:t>The dashed borders around the logo graphics are</a:t>
            </a:r>
            <a:r>
              <a:rPr lang="en-GB" sz="900" baseline="0" noProof="1">
                <a:solidFill>
                  <a:schemeClr val="tx1">
                    <a:lumMod val="75000"/>
                    <a:lumOff val="25000"/>
                  </a:schemeClr>
                </a:solidFill>
                <a:latin typeface="+mn-lt"/>
                <a:cs typeface="Arial" pitchFamily="34" charset="0"/>
              </a:rPr>
              <a:t> not visible in Show view or on print</a:t>
            </a:r>
          </a:p>
          <a:p>
            <a:pPr marL="0" indent="0" algn="r">
              <a:spcBef>
                <a:spcPts val="0"/>
              </a:spcBef>
              <a:buFont typeface="+mj-lt"/>
              <a:buNone/>
              <a:defRPr/>
            </a:pPr>
            <a:endParaRPr lang="en-GB" sz="900" baseline="0" noProof="1">
              <a:solidFill>
                <a:schemeClr val="tx1">
                  <a:lumMod val="75000"/>
                  <a:lumOff val="25000"/>
                </a:schemeClr>
              </a:solidFill>
              <a:latin typeface="+mn-lt"/>
              <a:cs typeface="Arial" pitchFamily="34" charset="0"/>
            </a:endParaRPr>
          </a:p>
          <a:p>
            <a:pPr marL="0" indent="0" algn="r">
              <a:spcBef>
                <a:spcPts val="0"/>
              </a:spcBef>
              <a:buFont typeface="+mj-lt"/>
              <a:buNone/>
              <a:defRPr/>
            </a:pPr>
            <a:r>
              <a:rPr lang="en-GB" sz="900" b="1" baseline="0" noProof="1">
                <a:solidFill>
                  <a:schemeClr val="tx1">
                    <a:lumMod val="75000"/>
                    <a:lumOff val="25000"/>
                  </a:schemeClr>
                </a:solidFill>
                <a:latin typeface="+mn-lt"/>
                <a:cs typeface="Arial" pitchFamily="34" charset="0"/>
              </a:rPr>
              <a:t>Insert new picture</a:t>
            </a:r>
            <a:br>
              <a:rPr lang="en-GB" sz="900" b="1" baseline="0" noProof="1">
                <a:solidFill>
                  <a:schemeClr val="tx1">
                    <a:lumMod val="75000"/>
                    <a:lumOff val="25000"/>
                  </a:schemeClr>
                </a:solidFill>
                <a:latin typeface="+mn-lt"/>
                <a:cs typeface="Arial" pitchFamily="34" charset="0"/>
              </a:rPr>
            </a:br>
            <a:r>
              <a:rPr lang="en-GB" sz="900" b="0" baseline="0" noProof="1">
                <a:solidFill>
                  <a:schemeClr val="tx1">
                    <a:lumMod val="75000"/>
                    <a:lumOff val="25000"/>
                  </a:schemeClr>
                </a:solidFill>
                <a:latin typeface="+mn-lt"/>
                <a:cs typeface="Arial" pitchFamily="34" charset="0"/>
              </a:rPr>
              <a:t>1.</a:t>
            </a:r>
            <a:r>
              <a:rPr lang="en-GB" sz="900" b="1" baseline="0" noProof="1">
                <a:solidFill>
                  <a:schemeClr val="tx1">
                    <a:lumMod val="75000"/>
                    <a:lumOff val="25000"/>
                  </a:schemeClr>
                </a:solidFill>
                <a:latin typeface="+mn-lt"/>
                <a:cs typeface="Arial" pitchFamily="34" charset="0"/>
              </a:rPr>
              <a:t> </a:t>
            </a:r>
            <a:r>
              <a:rPr lang="en-GB" sz="900" baseline="0" noProof="1">
                <a:solidFill>
                  <a:schemeClr val="tx1">
                    <a:lumMod val="75000"/>
                    <a:lumOff val="25000"/>
                  </a:schemeClr>
                </a:solidFill>
                <a:latin typeface="+mn-lt"/>
                <a:cs typeface="Arial" pitchFamily="34" charset="0"/>
              </a:rPr>
              <a:t>Delete old picture</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2. Select picture placeholder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3. Insert picture from ImageShopper</a:t>
            </a:r>
          </a:p>
          <a:p>
            <a:pPr marL="0" indent="0" algn="r">
              <a:spcBef>
                <a:spcPts val="0"/>
              </a:spcBef>
              <a:buFont typeface="+mj-lt"/>
              <a:buNone/>
              <a:defRPr/>
            </a:pPr>
            <a:r>
              <a:rPr lang="en-GB" sz="900" baseline="0" noProof="1">
                <a:solidFill>
                  <a:schemeClr val="tx1">
                    <a:lumMod val="75000"/>
                    <a:lumOff val="25000"/>
                  </a:schemeClr>
                </a:solidFill>
                <a:latin typeface="+mn-lt"/>
                <a:cs typeface="Arial" pitchFamily="34" charset="0"/>
              </a:rPr>
              <a:t>4. Use Image Tools to pan, </a:t>
            </a:r>
            <a:br>
              <a:rPr lang="en-GB" sz="900" baseline="0" noProof="1">
                <a:solidFill>
                  <a:schemeClr val="tx1">
                    <a:lumMod val="75000"/>
                    <a:lumOff val="25000"/>
                  </a:schemeClr>
                </a:solidFill>
                <a:latin typeface="+mn-lt"/>
                <a:cs typeface="Arial" pitchFamily="34" charset="0"/>
              </a:rPr>
            </a:br>
            <a:r>
              <a:rPr lang="en-GB" sz="900" baseline="0" noProof="1">
                <a:solidFill>
                  <a:schemeClr val="tx1">
                    <a:lumMod val="75000"/>
                    <a:lumOff val="25000"/>
                  </a:schemeClr>
                </a:solidFill>
                <a:latin typeface="+mn-lt"/>
                <a:cs typeface="Arial" pitchFamily="34" charset="0"/>
              </a:rPr>
              <a:t>crop, zoom and compress</a:t>
            </a:r>
            <a:endParaRPr lang="en-GB" sz="900" noProof="1">
              <a:solidFill>
                <a:schemeClr val="tx1">
                  <a:lumMod val="75000"/>
                  <a:lumOff val="25000"/>
                </a:schemeClr>
              </a:solidFill>
              <a:latin typeface="+mn-lt"/>
              <a:cs typeface="Arial" pitchFamily="34" charset="0"/>
            </a:endParaRPr>
          </a:p>
        </p:txBody>
      </p:sp>
      <p:sp>
        <p:nvSpPr>
          <p:cNvPr id="23" name="Logo Placeholder 1"/>
          <p:cNvSpPr>
            <a:spLocks noGrp="1"/>
          </p:cNvSpPr>
          <p:nvPr>
            <p:ph type="body" sz="quarter" idx="20"/>
          </p:nvPr>
        </p:nvSpPr>
        <p:spPr>
          <a:xfrm>
            <a:off x="316585" y="1126800"/>
            <a:ext cx="1202400" cy="720000"/>
          </a:xfrm>
          <a:blipFill>
            <a:blip r:embed="rId4"/>
            <a:stretch>
              <a:fillRect/>
            </a:stretch>
          </a:blipFill>
        </p:spPr>
        <p:txBody>
          <a:bodyPr lIns="108000" tIns="720000" anchor="t" anchorCtr="0"/>
          <a:lstStyle>
            <a:lvl1pPr marL="0" indent="0">
              <a:buNone/>
              <a:defRPr sz="100">
                <a:solidFill>
                  <a:schemeClr val="accent3"/>
                </a:solidFill>
              </a:defRPr>
            </a:lvl1pPr>
            <a:lvl2pPr>
              <a:defRPr sz="800"/>
            </a:lvl2pPr>
            <a:lvl3pPr>
              <a:defRPr sz="800"/>
            </a:lvl3pPr>
            <a:lvl4pPr>
              <a:defRPr sz="800"/>
            </a:lvl4pPr>
            <a:lvl5pPr>
              <a:defRPr sz="800"/>
            </a:lvl5pPr>
          </a:lstStyle>
          <a:p>
            <a:pPr lvl="0"/>
            <a:r>
              <a:rPr lang="en-US"/>
              <a:t>Click to edit Master text styles</a:t>
            </a:r>
          </a:p>
        </p:txBody>
      </p:sp>
    </p:spTree>
    <p:extLst>
      <p:ext uri="{BB962C8B-B14F-4D97-AF65-F5344CB8AC3E}">
        <p14:creationId xmlns:p14="http://schemas.microsoft.com/office/powerpoint/2010/main" val="2932132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288" y="373265"/>
            <a:ext cx="7292975" cy="544310"/>
          </a:xfrm>
        </p:spPr>
        <p:txBody>
          <a:bodyPr/>
          <a:lstStyle>
            <a:lvl1pPr>
              <a:defRPr>
                <a:solidFill>
                  <a:schemeClr val="tx1"/>
                </a:solidFill>
              </a:defRPr>
            </a:lvl1pPr>
          </a:lstStyle>
          <a:p>
            <a:r>
              <a:rPr lang="en-US" noProof="0"/>
              <a:t>Click to edit Master title style</a:t>
            </a:r>
            <a:endParaRPr lang="en-GB" noProof="0" dirty="0"/>
          </a:p>
        </p:txBody>
      </p:sp>
      <p:sp>
        <p:nvSpPr>
          <p:cNvPr id="19" name="Subtitle 2"/>
          <p:cNvSpPr>
            <a:spLocks noGrp="1"/>
          </p:cNvSpPr>
          <p:nvPr>
            <p:ph type="body" sz="quarter" idx="14" hasCustomPrompt="1"/>
          </p:nvPr>
        </p:nvSpPr>
        <p:spPr>
          <a:xfrm>
            <a:off x="395287" y="899315"/>
            <a:ext cx="7292976" cy="40546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3" name="Content Placeholder 3"/>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1" name="Text Box 28"/>
          <p:cNvSpPr txBox="1">
            <a:spLocks noChangeArrowheads="1"/>
          </p:cNvSpPr>
          <p:nvPr userDrawn="1"/>
        </p:nvSpPr>
        <p:spPr bwMode="auto">
          <a:xfrm>
            <a:off x="-1820863" y="1807295"/>
            <a:ext cx="172720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spcBef>
                <a:spcPct val="50000"/>
              </a:spcBef>
            </a:pPr>
            <a:r>
              <a:rPr lang="en-GB" sz="900" noProof="1">
                <a:solidFill>
                  <a:schemeClr val="tx1">
                    <a:lumMod val="65000"/>
                    <a:lumOff val="35000"/>
                  </a:schemeClr>
                </a:solidFill>
                <a:latin typeface="+mn-lt"/>
              </a:rPr>
              <a:t>To add pre-formatted </a:t>
            </a:r>
            <a:br>
              <a:rPr lang="en-GB" sz="900" noProof="1">
                <a:solidFill>
                  <a:schemeClr val="tx1">
                    <a:lumMod val="65000"/>
                    <a:lumOff val="35000"/>
                  </a:schemeClr>
                </a:solidFill>
                <a:latin typeface="+mn-lt"/>
              </a:rPr>
            </a:br>
            <a:r>
              <a:rPr lang="en-GB" sz="900" noProof="1">
                <a:solidFill>
                  <a:schemeClr val="tx1">
                    <a:lumMod val="65000"/>
                    <a:lumOff val="35000"/>
                  </a:schemeClr>
                </a:solidFill>
                <a:latin typeface="+mn-lt"/>
              </a:rPr>
              <a:t>bullet text please use the Increase/Decrease Indent </a:t>
            </a:r>
            <a:br>
              <a:rPr lang="en-GB" sz="900" noProof="1">
                <a:solidFill>
                  <a:schemeClr val="tx1">
                    <a:lumMod val="65000"/>
                    <a:lumOff val="35000"/>
                  </a:schemeClr>
                </a:solidFill>
                <a:latin typeface="+mn-lt"/>
              </a:rPr>
            </a:br>
            <a:r>
              <a:rPr lang="en-GB" sz="900" noProof="1">
                <a:solidFill>
                  <a:schemeClr val="tx1">
                    <a:lumMod val="65000"/>
                    <a:lumOff val="35000"/>
                  </a:schemeClr>
                </a:solidFill>
                <a:latin typeface="+mn-lt"/>
              </a:rPr>
              <a:t>buttons found in the</a:t>
            </a:r>
            <a:br>
              <a:rPr lang="en-GB" sz="900" noProof="1">
                <a:solidFill>
                  <a:schemeClr val="tx1">
                    <a:lumMod val="65000"/>
                    <a:lumOff val="35000"/>
                  </a:schemeClr>
                </a:solidFill>
                <a:latin typeface="+mn-lt"/>
              </a:rPr>
            </a:br>
            <a:r>
              <a:rPr lang="en-GB" sz="900" noProof="1">
                <a:solidFill>
                  <a:schemeClr val="tx1">
                    <a:lumMod val="65000"/>
                    <a:lumOff val="35000"/>
                  </a:schemeClr>
                </a:solidFill>
                <a:latin typeface="+mn-lt"/>
              </a:rPr>
              <a:t> Top-PowerPoint menu </a:t>
            </a:r>
          </a:p>
        </p:txBody>
      </p:sp>
      <p:grpSp>
        <p:nvGrpSpPr>
          <p:cNvPr id="10" name="Group 9"/>
          <p:cNvGrpSpPr/>
          <p:nvPr userDrawn="1"/>
        </p:nvGrpSpPr>
        <p:grpSpPr>
          <a:xfrm>
            <a:off x="-845648" y="2552602"/>
            <a:ext cx="733039" cy="224645"/>
            <a:chOff x="-1044146" y="2739466"/>
            <a:chExt cx="922906" cy="282831"/>
          </a:xfrm>
        </p:grpSpPr>
        <p:pic>
          <p:nvPicPr>
            <p:cNvPr id="16"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559390" y="2739466"/>
              <a:ext cx="438150" cy="27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p:nvPr userDrawn="1"/>
          </p:nvGrpSpPr>
          <p:grpSpPr>
            <a:xfrm>
              <a:off x="-1044146" y="2742898"/>
              <a:ext cx="922906" cy="279399"/>
              <a:chOff x="-1055483" y="2739466"/>
              <a:chExt cx="934243" cy="282831"/>
            </a:xfrm>
          </p:grpSpPr>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55483" y="2742897"/>
                <a:ext cx="457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ounded Rectangle 13"/>
              <p:cNvSpPr/>
              <p:nvPr userDrawn="1"/>
            </p:nvSpPr>
            <p:spPr>
              <a:xfrm>
                <a:off x="-826883" y="2742897"/>
                <a:ext cx="214465" cy="275967"/>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sz="2100" dirty="0">
                  <a:latin typeface="HelveticaNeueLT Std Lt Cn" pitchFamily="34" charset="0"/>
                </a:endParaRPr>
              </a:p>
            </p:txBody>
          </p:sp>
          <p:sp>
            <p:nvSpPr>
              <p:cNvPr id="17" name="Rectangle 16"/>
              <p:cNvSpPr/>
              <p:nvPr userDrawn="1"/>
            </p:nvSpPr>
            <p:spPr>
              <a:xfrm>
                <a:off x="-340315" y="2739466"/>
                <a:ext cx="219075" cy="268222"/>
              </a:xfrm>
              <a:prstGeom prst="rect">
                <a:avLst/>
              </a:prstGeom>
              <a:solidFill>
                <a:srgbClr val="FFFFFF">
                  <a:alpha val="65882"/>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sz="2100" dirty="0">
                  <a:latin typeface="HelveticaNeueLT Std Lt Cn" pitchFamily="34" charset="0"/>
                </a:endParaRPr>
              </a:p>
            </p:txBody>
          </p:sp>
          <p:sp>
            <p:nvSpPr>
              <p:cNvPr id="18" name="Rounded Rectangle 17"/>
              <p:cNvSpPr/>
              <p:nvPr userDrawn="1"/>
            </p:nvSpPr>
            <p:spPr>
              <a:xfrm>
                <a:off x="-554780" y="2742898"/>
                <a:ext cx="214465" cy="275967"/>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sz="2100" dirty="0">
                  <a:latin typeface="HelveticaNeueLT Std Lt Cn" pitchFamily="34" charset="0"/>
                </a:endParaRPr>
              </a:p>
            </p:txBody>
          </p:sp>
        </p:grpSp>
      </p:grpSp>
      <p:sp>
        <p:nvSpPr>
          <p:cNvPr id="5" name="Date Placeholder 4"/>
          <p:cNvSpPr>
            <a:spLocks noGrp="1"/>
          </p:cNvSpPr>
          <p:nvPr>
            <p:ph type="dt" sz="half" idx="15"/>
          </p:nvPr>
        </p:nvSpPr>
        <p:spPr/>
        <p:txBody>
          <a:bodyPr/>
          <a:lstStyle/>
          <a:p>
            <a:fld id="{553F051C-F742-4420-A1C2-947D7FF3064C}" type="datetime3">
              <a:rPr lang="en-US" smtClean="0"/>
              <a:t>7 November 2017</a:t>
            </a:fld>
            <a:endParaRPr lang="en-GB" dirty="0"/>
          </a:p>
        </p:txBody>
      </p:sp>
      <p:sp>
        <p:nvSpPr>
          <p:cNvPr id="8" name="Footer Placeholder 7"/>
          <p:cNvSpPr>
            <a:spLocks noGrp="1"/>
          </p:cNvSpPr>
          <p:nvPr>
            <p:ph type="ftr" sz="quarter" idx="16"/>
          </p:nvPr>
        </p:nvSpPr>
        <p:spPr/>
        <p:txBody>
          <a:bodyPr/>
          <a:lstStyle/>
          <a:p>
            <a:endParaRPr lang="en-GB" dirty="0"/>
          </a:p>
        </p:txBody>
      </p:sp>
      <p:sp>
        <p:nvSpPr>
          <p:cNvPr id="12" name="Slide Number Placeholder 11"/>
          <p:cNvSpPr>
            <a:spLocks noGrp="1"/>
          </p:cNvSpPr>
          <p:nvPr>
            <p:ph type="sldNum" sz="quarter" idx="17"/>
          </p:nvPr>
        </p:nvSpPr>
        <p:spPr/>
        <p:txBody>
          <a:bodyPr/>
          <a:lstStyle/>
          <a:p>
            <a:r>
              <a:rPr lang="en-GB"/>
              <a:t>p. 0</a:t>
            </a:r>
            <a:fld id="{5E425EE3-649D-47AA-A51A-6C53D1975ED0}" type="slidenum">
              <a:rPr lang="en-GB" smtClean="0"/>
              <a:pPr/>
              <a:t>‹#›</a:t>
            </a:fld>
            <a:endParaRPr lang="en-GB" dirty="0"/>
          </a:p>
        </p:txBody>
      </p:sp>
    </p:spTree>
    <p:extLst>
      <p:ext uri="{BB962C8B-B14F-4D97-AF65-F5344CB8AC3E}">
        <p14:creationId xmlns:p14="http://schemas.microsoft.com/office/powerpoint/2010/main" val="211748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5288" y="373265"/>
            <a:ext cx="7292975" cy="544310"/>
          </a:xfrm>
        </p:spPr>
        <p:txBody>
          <a:bodyPr/>
          <a:lstStyle>
            <a:lvl1pPr>
              <a:defRPr>
                <a:solidFill>
                  <a:schemeClr val="tx1"/>
                </a:solidFill>
              </a:defRPr>
            </a:lvl1pPr>
          </a:lstStyle>
          <a:p>
            <a:r>
              <a:rPr lang="en-US" noProof="0"/>
              <a:t>Click to edit Master title style</a:t>
            </a:r>
            <a:endParaRPr lang="en-GB" noProof="0" dirty="0"/>
          </a:p>
        </p:txBody>
      </p:sp>
      <p:sp>
        <p:nvSpPr>
          <p:cNvPr id="19" name="Subtitle 2"/>
          <p:cNvSpPr>
            <a:spLocks noGrp="1"/>
          </p:cNvSpPr>
          <p:nvPr>
            <p:ph type="body" sz="quarter" idx="14" hasCustomPrompt="1"/>
          </p:nvPr>
        </p:nvSpPr>
        <p:spPr>
          <a:xfrm>
            <a:off x="395287" y="899315"/>
            <a:ext cx="7292976" cy="405464"/>
          </a:xfrm>
        </p:spPr>
        <p:txBody>
          <a:bodyPr/>
          <a:lstStyle>
            <a:lvl1pPr marL="0" indent="0">
              <a:lnSpc>
                <a:spcPct val="83000"/>
              </a:lnSpc>
              <a:buNone/>
              <a:defRPr sz="2200" b="1">
                <a:solidFill>
                  <a:schemeClr val="tx1"/>
                </a:solidFill>
              </a:defRPr>
            </a:lvl1pPr>
          </a:lstStyle>
          <a:p>
            <a:pPr lvl="0"/>
            <a:r>
              <a:rPr lang="en-GB"/>
              <a:t>Click to add sub header</a:t>
            </a:r>
            <a:endParaRPr lang="en-GB" dirty="0"/>
          </a:p>
        </p:txBody>
      </p:sp>
      <p:sp>
        <p:nvSpPr>
          <p:cNvPr id="3" name="Content Placeholder 3"/>
          <p:cNvSpPr>
            <a:spLocks noGrp="1"/>
          </p:cNvSpPr>
          <p:nvPr>
            <p:ph idx="1"/>
          </p:nvPr>
        </p:nvSpPr>
        <p:spPr>
          <a:xfrm>
            <a:off x="1463675" y="1779592"/>
            <a:ext cx="3030538" cy="431958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1" name="Text Box 28"/>
          <p:cNvSpPr txBox="1">
            <a:spLocks noChangeArrowheads="1"/>
          </p:cNvSpPr>
          <p:nvPr userDrawn="1"/>
        </p:nvSpPr>
        <p:spPr bwMode="auto">
          <a:xfrm>
            <a:off x="-1820863" y="1807295"/>
            <a:ext cx="172720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spcBef>
                <a:spcPct val="50000"/>
              </a:spcBef>
            </a:pPr>
            <a:r>
              <a:rPr lang="en-GB" sz="900" noProof="1">
                <a:solidFill>
                  <a:schemeClr val="tx1">
                    <a:lumMod val="65000"/>
                    <a:lumOff val="35000"/>
                  </a:schemeClr>
                </a:solidFill>
                <a:latin typeface="+mn-lt"/>
              </a:rPr>
              <a:t>To add pre-formatted </a:t>
            </a:r>
            <a:br>
              <a:rPr lang="en-GB" sz="900" noProof="1">
                <a:solidFill>
                  <a:schemeClr val="tx1">
                    <a:lumMod val="65000"/>
                    <a:lumOff val="35000"/>
                  </a:schemeClr>
                </a:solidFill>
                <a:latin typeface="+mn-lt"/>
              </a:rPr>
            </a:br>
            <a:r>
              <a:rPr lang="en-GB" sz="900" noProof="1">
                <a:solidFill>
                  <a:schemeClr val="tx1">
                    <a:lumMod val="65000"/>
                    <a:lumOff val="35000"/>
                  </a:schemeClr>
                </a:solidFill>
                <a:latin typeface="+mn-lt"/>
              </a:rPr>
              <a:t>bullet text please use the Increase/Decrease Indent </a:t>
            </a:r>
            <a:br>
              <a:rPr lang="en-GB" sz="900" noProof="1">
                <a:solidFill>
                  <a:schemeClr val="tx1">
                    <a:lumMod val="65000"/>
                    <a:lumOff val="35000"/>
                  </a:schemeClr>
                </a:solidFill>
                <a:latin typeface="+mn-lt"/>
              </a:rPr>
            </a:br>
            <a:r>
              <a:rPr lang="en-GB" sz="900" noProof="1">
                <a:solidFill>
                  <a:schemeClr val="tx1">
                    <a:lumMod val="65000"/>
                    <a:lumOff val="35000"/>
                  </a:schemeClr>
                </a:solidFill>
                <a:latin typeface="+mn-lt"/>
              </a:rPr>
              <a:t>buttons found in the</a:t>
            </a:r>
            <a:br>
              <a:rPr lang="en-GB" sz="900" noProof="1">
                <a:solidFill>
                  <a:schemeClr val="tx1">
                    <a:lumMod val="65000"/>
                    <a:lumOff val="35000"/>
                  </a:schemeClr>
                </a:solidFill>
                <a:latin typeface="+mn-lt"/>
              </a:rPr>
            </a:br>
            <a:r>
              <a:rPr lang="en-GB" sz="900" noProof="1">
                <a:solidFill>
                  <a:schemeClr val="tx1">
                    <a:lumMod val="65000"/>
                    <a:lumOff val="35000"/>
                  </a:schemeClr>
                </a:solidFill>
                <a:latin typeface="+mn-lt"/>
              </a:rPr>
              <a:t> Top-PowerPoint menu </a:t>
            </a:r>
          </a:p>
        </p:txBody>
      </p:sp>
      <p:grpSp>
        <p:nvGrpSpPr>
          <p:cNvPr id="10" name="Group 9"/>
          <p:cNvGrpSpPr/>
          <p:nvPr userDrawn="1"/>
        </p:nvGrpSpPr>
        <p:grpSpPr>
          <a:xfrm>
            <a:off x="-845648" y="2552602"/>
            <a:ext cx="733039" cy="224645"/>
            <a:chOff x="-1044146" y="2739466"/>
            <a:chExt cx="922906" cy="282831"/>
          </a:xfrm>
        </p:grpSpPr>
        <p:pic>
          <p:nvPicPr>
            <p:cNvPr id="16"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559390" y="2739466"/>
              <a:ext cx="438150" cy="27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p:nvPr userDrawn="1"/>
          </p:nvGrpSpPr>
          <p:grpSpPr>
            <a:xfrm>
              <a:off x="-1044146" y="2742898"/>
              <a:ext cx="922906" cy="279399"/>
              <a:chOff x="-1055483" y="2739466"/>
              <a:chExt cx="934243" cy="282831"/>
            </a:xfrm>
          </p:grpSpPr>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55483" y="2742897"/>
                <a:ext cx="457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ounded Rectangle 13"/>
              <p:cNvSpPr/>
              <p:nvPr userDrawn="1"/>
            </p:nvSpPr>
            <p:spPr>
              <a:xfrm>
                <a:off x="-826883" y="2742897"/>
                <a:ext cx="214465" cy="275967"/>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sz="2100" dirty="0">
                  <a:latin typeface="HelveticaNeueLT Std Lt Cn" pitchFamily="34" charset="0"/>
                </a:endParaRPr>
              </a:p>
            </p:txBody>
          </p:sp>
          <p:sp>
            <p:nvSpPr>
              <p:cNvPr id="17" name="Rectangle 16"/>
              <p:cNvSpPr/>
              <p:nvPr userDrawn="1"/>
            </p:nvSpPr>
            <p:spPr>
              <a:xfrm>
                <a:off x="-340315" y="2739466"/>
                <a:ext cx="219075" cy="268222"/>
              </a:xfrm>
              <a:prstGeom prst="rect">
                <a:avLst/>
              </a:prstGeom>
              <a:solidFill>
                <a:srgbClr val="FFFFFF">
                  <a:alpha val="65882"/>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sz="2100" dirty="0">
                  <a:latin typeface="HelveticaNeueLT Std Lt Cn" pitchFamily="34" charset="0"/>
                </a:endParaRPr>
              </a:p>
            </p:txBody>
          </p:sp>
          <p:sp>
            <p:nvSpPr>
              <p:cNvPr id="18" name="Rounded Rectangle 17"/>
              <p:cNvSpPr/>
              <p:nvPr userDrawn="1"/>
            </p:nvSpPr>
            <p:spPr>
              <a:xfrm>
                <a:off x="-554780" y="2742898"/>
                <a:ext cx="214465" cy="275967"/>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sz="2100" dirty="0">
                  <a:latin typeface="HelveticaNeueLT Std Lt Cn" pitchFamily="34" charset="0"/>
                </a:endParaRPr>
              </a:p>
            </p:txBody>
          </p:sp>
        </p:grpSp>
      </p:grpSp>
      <p:sp>
        <p:nvSpPr>
          <p:cNvPr id="5" name="Date Placeholder 4"/>
          <p:cNvSpPr>
            <a:spLocks noGrp="1"/>
          </p:cNvSpPr>
          <p:nvPr>
            <p:ph type="dt" sz="half" idx="15"/>
          </p:nvPr>
        </p:nvSpPr>
        <p:spPr/>
        <p:txBody>
          <a:bodyPr/>
          <a:lstStyle/>
          <a:p>
            <a:fld id="{83FB9D6D-C797-4DCA-B7DD-2F2B9DF171F7}" type="datetime3">
              <a:rPr lang="en-US" smtClean="0"/>
              <a:t>7 November 2017</a:t>
            </a:fld>
            <a:endParaRPr lang="en-GB" dirty="0"/>
          </a:p>
        </p:txBody>
      </p:sp>
      <p:sp>
        <p:nvSpPr>
          <p:cNvPr id="8" name="Footer Placeholder 7"/>
          <p:cNvSpPr>
            <a:spLocks noGrp="1"/>
          </p:cNvSpPr>
          <p:nvPr>
            <p:ph type="ftr" sz="quarter" idx="16"/>
          </p:nvPr>
        </p:nvSpPr>
        <p:spPr/>
        <p:txBody>
          <a:bodyPr/>
          <a:lstStyle/>
          <a:p>
            <a:endParaRPr lang="en-GB" dirty="0"/>
          </a:p>
        </p:txBody>
      </p:sp>
      <p:sp>
        <p:nvSpPr>
          <p:cNvPr id="12" name="Slide Number Placeholder 11"/>
          <p:cNvSpPr>
            <a:spLocks noGrp="1"/>
          </p:cNvSpPr>
          <p:nvPr>
            <p:ph type="sldNum" sz="quarter" idx="17"/>
          </p:nvPr>
        </p:nvSpPr>
        <p:spPr/>
        <p:txBody>
          <a:bodyPr/>
          <a:lstStyle/>
          <a:p>
            <a:r>
              <a:rPr lang="en-GB"/>
              <a:t>p. 0</a:t>
            </a:r>
            <a:fld id="{5E425EE3-649D-47AA-A51A-6C53D1975ED0}" type="slidenum">
              <a:rPr lang="en-GB" smtClean="0"/>
              <a:pPr/>
              <a:t>‹#›</a:t>
            </a:fld>
            <a:endParaRPr lang="en-GB" dirty="0"/>
          </a:p>
        </p:txBody>
      </p:sp>
      <p:sp>
        <p:nvSpPr>
          <p:cNvPr id="21" name="Content Placeholder 3"/>
          <p:cNvSpPr>
            <a:spLocks noGrp="1"/>
          </p:cNvSpPr>
          <p:nvPr>
            <p:ph idx="18"/>
          </p:nvPr>
        </p:nvSpPr>
        <p:spPr>
          <a:xfrm>
            <a:off x="4657725" y="1779592"/>
            <a:ext cx="3030538" cy="431958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88906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53" name="Rectangle 29"/>
          <p:cNvSpPr>
            <a:spLocks noGrp="1" noChangeArrowheads="1"/>
          </p:cNvSpPr>
          <p:nvPr>
            <p:ph type="title"/>
          </p:nvPr>
        </p:nvSpPr>
        <p:spPr bwMode="auto">
          <a:xfrm>
            <a:off x="395288" y="373265"/>
            <a:ext cx="7292975" cy="54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noProof="0"/>
              <a:t>Click to edit Master title style</a:t>
            </a:r>
            <a:endParaRPr lang="en-GB" noProof="0" dirty="0"/>
          </a:p>
        </p:txBody>
      </p:sp>
      <p:sp>
        <p:nvSpPr>
          <p:cNvPr id="1073" name="Rectangle 49"/>
          <p:cNvSpPr>
            <a:spLocks noGrp="1" noChangeArrowheads="1"/>
          </p:cNvSpPr>
          <p:nvPr>
            <p:ph type="body" idx="1"/>
          </p:nvPr>
        </p:nvSpPr>
        <p:spPr bwMode="auto">
          <a:xfrm>
            <a:off x="1463675" y="1779592"/>
            <a:ext cx="6224588" cy="4319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Date Placeholder 9"/>
          <p:cNvSpPr>
            <a:spLocks noGrp="1"/>
          </p:cNvSpPr>
          <p:nvPr>
            <p:ph type="dt" sz="half" idx="2"/>
          </p:nvPr>
        </p:nvSpPr>
        <p:spPr>
          <a:xfrm>
            <a:off x="7827780" y="287212"/>
            <a:ext cx="920934" cy="206969"/>
          </a:xfrm>
          <a:prstGeom prst="rect">
            <a:avLst/>
          </a:prstGeom>
        </p:spPr>
        <p:txBody>
          <a:bodyPr vert="horz" lIns="0" tIns="0" rIns="0" bIns="0" rtlCol="0" anchor="b" anchorCtr="0"/>
          <a:lstStyle>
            <a:lvl1pPr algn="r">
              <a:defRPr sz="820">
                <a:solidFill>
                  <a:schemeClr val="tx1"/>
                </a:solidFill>
                <a:latin typeface="+mn-lt"/>
              </a:defRPr>
            </a:lvl1pPr>
          </a:lstStyle>
          <a:p>
            <a:fld id="{7267120E-F970-499E-81EA-6047DDCEE905}" type="datetime3">
              <a:rPr lang="en-US" smtClean="0"/>
              <a:t>7 November 2017</a:t>
            </a:fld>
            <a:endParaRPr lang="en-GB" dirty="0"/>
          </a:p>
        </p:txBody>
      </p:sp>
      <p:sp>
        <p:nvSpPr>
          <p:cNvPr id="11" name="Footer Placeholder 10"/>
          <p:cNvSpPr>
            <a:spLocks noGrp="1"/>
          </p:cNvSpPr>
          <p:nvPr>
            <p:ph type="ftr" sz="quarter" idx="3"/>
          </p:nvPr>
        </p:nvSpPr>
        <p:spPr>
          <a:xfrm>
            <a:off x="7850188" y="755509"/>
            <a:ext cx="898526" cy="472872"/>
          </a:xfrm>
          <a:prstGeom prst="rect">
            <a:avLst/>
          </a:prstGeom>
        </p:spPr>
        <p:txBody>
          <a:bodyPr vert="horz" lIns="0" tIns="0" rIns="0" bIns="0" rtlCol="0" anchor="t" anchorCtr="0"/>
          <a:lstStyle>
            <a:lvl1pPr algn="r">
              <a:defRPr sz="800">
                <a:solidFill>
                  <a:schemeClr val="tx1"/>
                </a:solidFill>
                <a:latin typeface="+mn-lt"/>
              </a:defRPr>
            </a:lvl1pPr>
          </a:lstStyle>
          <a:p>
            <a:endParaRPr lang="en-GB" dirty="0"/>
          </a:p>
        </p:txBody>
      </p:sp>
      <p:sp>
        <p:nvSpPr>
          <p:cNvPr id="18" name="Slide Number Placeholder 17"/>
          <p:cNvSpPr>
            <a:spLocks noGrp="1"/>
          </p:cNvSpPr>
          <p:nvPr>
            <p:ph type="sldNum" sz="quarter" idx="4"/>
          </p:nvPr>
        </p:nvSpPr>
        <p:spPr>
          <a:xfrm>
            <a:off x="7850188" y="623073"/>
            <a:ext cx="898527" cy="127655"/>
          </a:xfrm>
          <a:prstGeom prst="rect">
            <a:avLst/>
          </a:prstGeom>
        </p:spPr>
        <p:txBody>
          <a:bodyPr vert="horz" lIns="0" tIns="0" rIns="0" bIns="0" rtlCol="0" anchor="b" anchorCtr="0"/>
          <a:lstStyle>
            <a:lvl1pPr algn="r">
              <a:defRPr sz="800">
                <a:solidFill>
                  <a:schemeClr val="tx1"/>
                </a:solidFill>
                <a:latin typeface="+mn-lt"/>
              </a:defRPr>
            </a:lvl1pPr>
          </a:lstStyle>
          <a:p>
            <a:r>
              <a:rPr lang="en-GB" dirty="0"/>
              <a:t>p. 0</a:t>
            </a:r>
            <a:fld id="{5E425EE3-649D-47AA-A51A-6C53D1975ED0}" type="slidenum">
              <a:rPr lang="en-GB" smtClean="0"/>
              <a:pPr/>
              <a:t>‹#›</a:t>
            </a:fld>
            <a:endParaRPr lang="en-GB" dirty="0"/>
          </a:p>
        </p:txBody>
      </p:sp>
      <p:pic>
        <p:nvPicPr>
          <p:cNvPr id="7" name="Picture 6"/>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266315" y="6097627"/>
            <a:ext cx="482400" cy="368531"/>
          </a:xfrm>
          <a:prstGeom prst="rect">
            <a:avLst/>
          </a:prstGeom>
        </p:spPr>
      </p:pic>
    </p:spTree>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55" r:id="rId4"/>
    <p:sldLayoutId id="2147484056" r:id="rId5"/>
    <p:sldLayoutId id="2147484028" r:id="rId6"/>
    <p:sldLayoutId id="2147484057" r:id="rId7"/>
    <p:sldLayoutId id="2147484000" r:id="rId8"/>
    <p:sldLayoutId id="2147484053" r:id="rId9"/>
    <p:sldLayoutId id="2147484034" r:id="rId10"/>
    <p:sldLayoutId id="2147484037" r:id="rId11"/>
    <p:sldLayoutId id="2147484035" r:id="rId12"/>
    <p:sldLayoutId id="2147484036" r:id="rId13"/>
    <p:sldLayoutId id="2147484038" r:id="rId14"/>
    <p:sldLayoutId id="2147484039" r:id="rId15"/>
    <p:sldLayoutId id="2147484051" r:id="rId16"/>
    <p:sldLayoutId id="2147484040" r:id="rId17"/>
    <p:sldLayoutId id="2147484041" r:id="rId18"/>
    <p:sldLayoutId id="2147484042" r:id="rId19"/>
    <p:sldLayoutId id="2147484046" r:id="rId20"/>
    <p:sldLayoutId id="2147484049" r:id="rId21"/>
    <p:sldLayoutId id="2147484050" r:id="rId22"/>
    <p:sldLayoutId id="2147484044" r:id="rId23"/>
    <p:sldLayoutId id="2147484045" r:id="rId24"/>
    <p:sldLayoutId id="2147484043" r:id="rId25"/>
    <p:sldLayoutId id="2147484032" r:id="rId26"/>
    <p:sldLayoutId id="2147484052" r:id="rId27"/>
    <p:sldLayoutId id="2147484023" r:id="rId28"/>
    <p:sldLayoutId id="2147484024" r:id="rId29"/>
  </p:sldLayoutIdLst>
  <p:hf hdr="0" ftr="0"/>
  <p:txStyles>
    <p:titleStyle>
      <a:lvl1pPr algn="l" rtl="0" eaLnBrk="1" fontAlgn="base" hangingPunct="1">
        <a:lnSpc>
          <a:spcPct val="83000"/>
        </a:lnSpc>
        <a:spcBef>
          <a:spcPct val="0"/>
        </a:spcBef>
        <a:spcAft>
          <a:spcPct val="0"/>
        </a:spcAft>
        <a:defRPr sz="3600" b="1" i="0">
          <a:solidFill>
            <a:schemeClr val="tx1"/>
          </a:solidFill>
          <a:latin typeface="+mj-lt"/>
          <a:ea typeface="+mj-ea"/>
          <a:cs typeface="Verdana"/>
        </a:defRPr>
      </a:lvl1pPr>
      <a:lvl2pPr algn="l" rtl="0" eaLnBrk="1" fontAlgn="base" hangingPunct="1">
        <a:spcBef>
          <a:spcPct val="0"/>
        </a:spcBef>
        <a:spcAft>
          <a:spcPct val="0"/>
        </a:spcAft>
        <a:defRPr sz="3200" b="1" i="1">
          <a:solidFill>
            <a:srgbClr val="006B6E"/>
          </a:solidFill>
          <a:latin typeface="Verdana" charset="0"/>
          <a:ea typeface="ＭＳ Ｐゴシック" charset="0"/>
          <a:cs typeface="ＭＳ Ｐゴシック" charset="0"/>
        </a:defRPr>
      </a:lvl2pPr>
      <a:lvl3pPr algn="l" rtl="0" eaLnBrk="1" fontAlgn="base" hangingPunct="1">
        <a:spcBef>
          <a:spcPct val="0"/>
        </a:spcBef>
        <a:spcAft>
          <a:spcPct val="0"/>
        </a:spcAft>
        <a:defRPr sz="3200" b="1" i="1">
          <a:solidFill>
            <a:srgbClr val="006B6E"/>
          </a:solidFill>
          <a:latin typeface="Verdana" charset="0"/>
          <a:ea typeface="ＭＳ Ｐゴシック" charset="0"/>
          <a:cs typeface="ＭＳ Ｐゴシック" charset="0"/>
        </a:defRPr>
      </a:lvl3pPr>
      <a:lvl4pPr algn="l" rtl="0" eaLnBrk="1" fontAlgn="base" hangingPunct="1">
        <a:spcBef>
          <a:spcPct val="0"/>
        </a:spcBef>
        <a:spcAft>
          <a:spcPct val="0"/>
        </a:spcAft>
        <a:defRPr sz="3200" b="1" i="1">
          <a:solidFill>
            <a:srgbClr val="006B6E"/>
          </a:solidFill>
          <a:latin typeface="Verdana" charset="0"/>
          <a:ea typeface="ＭＳ Ｐゴシック" charset="0"/>
          <a:cs typeface="ＭＳ Ｐゴシック" charset="0"/>
        </a:defRPr>
      </a:lvl4pPr>
      <a:lvl5pPr algn="l" rtl="0" eaLnBrk="1" fontAlgn="base" hangingPunct="1">
        <a:spcBef>
          <a:spcPct val="0"/>
        </a:spcBef>
        <a:spcAft>
          <a:spcPct val="0"/>
        </a:spcAft>
        <a:defRPr sz="3200" b="1" i="1">
          <a:solidFill>
            <a:srgbClr val="006B6E"/>
          </a:solidFill>
          <a:latin typeface="Verdana" charset="0"/>
          <a:ea typeface="ＭＳ Ｐゴシック" charset="0"/>
          <a:cs typeface="ＭＳ Ｐゴシック" charset="0"/>
        </a:defRPr>
      </a:lvl5pPr>
      <a:lvl6pPr marL="457200" algn="l" rtl="0" eaLnBrk="1" fontAlgn="base" hangingPunct="1">
        <a:spcBef>
          <a:spcPct val="0"/>
        </a:spcBef>
        <a:spcAft>
          <a:spcPct val="0"/>
        </a:spcAft>
        <a:defRPr sz="3600" b="1">
          <a:solidFill>
            <a:srgbClr val="006B6E"/>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3600" b="1">
          <a:solidFill>
            <a:srgbClr val="006B6E"/>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3600" b="1">
          <a:solidFill>
            <a:srgbClr val="006B6E"/>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3600" b="1">
          <a:solidFill>
            <a:srgbClr val="006B6E"/>
          </a:solidFill>
          <a:latin typeface="Arial" charset="0"/>
          <a:ea typeface="ＭＳ Ｐゴシック" charset="0"/>
          <a:cs typeface="ＭＳ Ｐゴシック" charset="0"/>
        </a:defRPr>
      </a:lvl9pPr>
    </p:titleStyle>
    <p:bodyStyle>
      <a:lvl1pPr marL="208800" indent="-208800" algn="l" rtl="0" eaLnBrk="1" fontAlgn="base" hangingPunct="1">
        <a:lnSpc>
          <a:spcPct val="95000"/>
        </a:lnSpc>
        <a:spcBef>
          <a:spcPct val="0"/>
        </a:spcBef>
        <a:spcAft>
          <a:spcPts val="0"/>
        </a:spcAft>
        <a:buClr>
          <a:schemeClr val="tx1"/>
        </a:buClr>
        <a:buFont typeface="Arial" pitchFamily="34" charset="0"/>
        <a:buChar char="•"/>
        <a:defRPr sz="2800">
          <a:solidFill>
            <a:schemeClr val="tx1"/>
          </a:solidFill>
          <a:latin typeface="+mn-lt"/>
          <a:ea typeface="+mn-ea"/>
          <a:cs typeface="Verdana"/>
        </a:defRPr>
      </a:lvl1pPr>
      <a:lvl2pPr marL="417600" indent="-208800" algn="l" rtl="0" eaLnBrk="1" fontAlgn="base" hangingPunct="1">
        <a:lnSpc>
          <a:spcPct val="98000"/>
        </a:lnSpc>
        <a:spcBef>
          <a:spcPct val="0"/>
        </a:spcBef>
        <a:spcAft>
          <a:spcPts val="0"/>
        </a:spcAft>
        <a:buClr>
          <a:schemeClr val="tx1"/>
        </a:buClr>
        <a:buFont typeface="Verdana" pitchFamily="34" charset="0"/>
        <a:buChar char="◦"/>
        <a:defRPr sz="2200">
          <a:solidFill>
            <a:schemeClr val="tx1"/>
          </a:solidFill>
          <a:latin typeface="+mn-lt"/>
          <a:ea typeface="+mn-ea"/>
          <a:cs typeface="Verdana"/>
        </a:defRPr>
      </a:lvl2pPr>
      <a:lvl3pPr marL="674688" indent="-233363" algn="l" rtl="0" eaLnBrk="1" fontAlgn="base" hangingPunct="1">
        <a:lnSpc>
          <a:spcPct val="102000"/>
        </a:lnSpc>
        <a:spcBef>
          <a:spcPct val="0"/>
        </a:spcBef>
        <a:spcAft>
          <a:spcPts val="0"/>
        </a:spcAft>
        <a:buClrTx/>
        <a:buFont typeface="Verdana" pitchFamily="34" charset="0"/>
        <a:buChar char="─"/>
        <a:defRPr sz="1800">
          <a:solidFill>
            <a:schemeClr val="tx1"/>
          </a:solidFill>
          <a:latin typeface="+mn-lt"/>
          <a:ea typeface="+mn-ea"/>
          <a:cs typeface="Verdana"/>
        </a:defRPr>
      </a:lvl3pPr>
      <a:lvl4pPr marL="809625" indent="-128588" algn="l" rtl="0" eaLnBrk="1" fontAlgn="base" hangingPunct="1">
        <a:lnSpc>
          <a:spcPct val="104000"/>
        </a:lnSpc>
        <a:spcBef>
          <a:spcPct val="0"/>
        </a:spcBef>
        <a:spcAft>
          <a:spcPts val="0"/>
        </a:spcAft>
        <a:buClrTx/>
        <a:buFont typeface="Arial" pitchFamily="34" charset="0"/>
        <a:buChar char="•"/>
        <a:defRPr sz="1600">
          <a:solidFill>
            <a:schemeClr val="tx1"/>
          </a:solidFill>
          <a:latin typeface="+mn-lt"/>
          <a:ea typeface="+mn-ea"/>
          <a:cs typeface="Verdana"/>
        </a:defRPr>
      </a:lvl4pPr>
      <a:lvl5pPr marL="939800" indent="-130175" algn="l" rtl="0" eaLnBrk="1" fontAlgn="base" hangingPunct="1">
        <a:lnSpc>
          <a:spcPct val="95000"/>
        </a:lnSpc>
        <a:spcBef>
          <a:spcPct val="0"/>
        </a:spcBef>
        <a:spcAft>
          <a:spcPts val="0"/>
        </a:spcAft>
        <a:buClrTx/>
        <a:buFont typeface="Verdana" pitchFamily="34" charset="0"/>
        <a:buChar char="‒"/>
        <a:defRPr sz="1400">
          <a:solidFill>
            <a:schemeClr val="tx1"/>
          </a:solidFill>
          <a:latin typeface="+mn-lt"/>
          <a:ea typeface="+mn-ea"/>
          <a:cs typeface="Verdana"/>
        </a:defRPr>
      </a:lvl5pPr>
      <a:lvl6pPr marL="0" indent="0" algn="l" rtl="0" eaLnBrk="1" fontAlgn="base" hangingPunct="1">
        <a:spcBef>
          <a:spcPct val="0"/>
        </a:spcBef>
        <a:spcAft>
          <a:spcPct val="20000"/>
        </a:spcAft>
        <a:buClr>
          <a:srgbClr val="000000"/>
        </a:buClr>
        <a:buFontTx/>
        <a:buNone/>
        <a:defRPr sz="800">
          <a:solidFill>
            <a:srgbClr val="000000"/>
          </a:solidFill>
          <a:latin typeface="+mn-lt"/>
          <a:ea typeface="+mn-ea"/>
        </a:defRPr>
      </a:lvl6pPr>
      <a:lvl7pPr marL="3090863" indent="-228600" algn="l" rtl="0" eaLnBrk="1" fontAlgn="base" hangingPunct="1">
        <a:spcBef>
          <a:spcPct val="0"/>
        </a:spcBef>
        <a:spcAft>
          <a:spcPct val="20000"/>
        </a:spcAft>
        <a:buClr>
          <a:srgbClr val="000000"/>
        </a:buClr>
        <a:buChar char="–"/>
        <a:defRPr>
          <a:solidFill>
            <a:srgbClr val="000000"/>
          </a:solidFill>
          <a:latin typeface="+mn-lt"/>
          <a:ea typeface="+mn-ea"/>
        </a:defRPr>
      </a:lvl7pPr>
      <a:lvl8pPr marL="3548063" indent="-228600" algn="l" rtl="0" eaLnBrk="1" fontAlgn="base" hangingPunct="1">
        <a:spcBef>
          <a:spcPct val="0"/>
        </a:spcBef>
        <a:spcAft>
          <a:spcPct val="20000"/>
        </a:spcAft>
        <a:buClr>
          <a:srgbClr val="000000"/>
        </a:buClr>
        <a:buChar char="–"/>
        <a:defRPr>
          <a:solidFill>
            <a:srgbClr val="000000"/>
          </a:solidFill>
          <a:latin typeface="+mn-lt"/>
          <a:ea typeface="+mn-ea"/>
        </a:defRPr>
      </a:lvl8pPr>
      <a:lvl9pPr marL="4005263" indent="-228600" algn="l" rtl="0" eaLnBrk="1" fontAlgn="base" hangingPunct="1">
        <a:spcBef>
          <a:spcPct val="0"/>
        </a:spcBef>
        <a:spcAft>
          <a:spcPct val="20000"/>
        </a:spcAft>
        <a:buClr>
          <a:srgbClr val="000000"/>
        </a:buClr>
        <a:buChar char="–"/>
        <a:defRPr>
          <a:solidFill>
            <a:srgbClr val="000000"/>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sz="quarter"/>
          </p:nvPr>
        </p:nvSpPr>
        <p:spPr/>
        <p:txBody>
          <a:bodyPr/>
          <a:lstStyle/>
          <a:p>
            <a:r>
              <a:rPr lang="en-GB" dirty="0"/>
              <a:t>Patient Level</a:t>
            </a:r>
            <a:br>
              <a:rPr lang="en-GB" dirty="0"/>
            </a:br>
            <a:r>
              <a:rPr lang="en-GB" dirty="0"/>
              <a:t>Data De-Identification</a:t>
            </a:r>
            <a:br>
              <a:rPr lang="en-GB" dirty="0"/>
            </a:br>
            <a:r>
              <a:rPr lang="en-GB" dirty="0"/>
              <a:t>PhUSE 2015</a:t>
            </a:r>
          </a:p>
        </p:txBody>
      </p:sp>
      <p:sp>
        <p:nvSpPr>
          <p:cNvPr id="4" name="Slide Number Placeholder 3"/>
          <p:cNvSpPr>
            <a:spLocks noGrp="1"/>
          </p:cNvSpPr>
          <p:nvPr>
            <p:ph type="sldNum" sz="quarter" idx="23"/>
          </p:nvPr>
        </p:nvSpPr>
        <p:spPr/>
        <p:txBody>
          <a:bodyPr/>
          <a:lstStyle/>
          <a:p>
            <a:r>
              <a:rPr lang="en-GB"/>
              <a:t>p. 0</a:t>
            </a:r>
            <a:fld id="{5E425EE3-649D-47AA-A51A-6C53D1975ED0}" type="slidenum">
              <a:rPr lang="en-GB" smtClean="0"/>
              <a:pPr/>
              <a:t>1</a:t>
            </a:fld>
            <a:endParaRPr lang="en-GB" dirty="0"/>
          </a:p>
        </p:txBody>
      </p:sp>
      <p:sp>
        <p:nvSpPr>
          <p:cNvPr id="3" name="Date Placeholder 2"/>
          <p:cNvSpPr>
            <a:spLocks noGrp="1"/>
          </p:cNvSpPr>
          <p:nvPr>
            <p:ph type="dt" sz="half" idx="21"/>
          </p:nvPr>
        </p:nvSpPr>
        <p:spPr/>
        <p:txBody>
          <a:bodyPr/>
          <a:lstStyle/>
          <a:p>
            <a:fld id="{7CF81C87-7001-4002-90B4-14C2639E32C9}" type="datetime3">
              <a:rPr lang="en-US" smtClean="0"/>
              <a:t>7 November 2017</a:t>
            </a:fld>
            <a:endParaRPr lang="en-GB" dirty="0"/>
          </a:p>
        </p:txBody>
      </p:sp>
    </p:spTree>
    <p:extLst>
      <p:ext uri="{BB962C8B-B14F-4D97-AF65-F5344CB8AC3E}">
        <p14:creationId xmlns:p14="http://schemas.microsoft.com/office/powerpoint/2010/main" val="25358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De-Identification</a:t>
            </a:r>
            <a:endParaRPr lang="en-US" dirty="0"/>
          </a:p>
        </p:txBody>
      </p:sp>
      <p:sp>
        <p:nvSpPr>
          <p:cNvPr id="3" name="Text Placeholder 2"/>
          <p:cNvSpPr>
            <a:spLocks noGrp="1"/>
          </p:cNvSpPr>
          <p:nvPr>
            <p:ph type="body" sz="quarter" idx="14"/>
          </p:nvPr>
        </p:nvSpPr>
        <p:spPr/>
        <p:txBody>
          <a:bodyPr/>
          <a:lstStyle/>
          <a:p>
            <a:r>
              <a:rPr lang="en-US" dirty="0"/>
              <a:t>No further de-identification</a:t>
            </a:r>
          </a:p>
          <a:p>
            <a:endParaRPr lang="en-US" dirty="0"/>
          </a:p>
        </p:txBody>
      </p:sp>
      <p:sp>
        <p:nvSpPr>
          <p:cNvPr id="4" name="Content Placeholder 3"/>
          <p:cNvSpPr>
            <a:spLocks noGrp="1"/>
          </p:cNvSpPr>
          <p:nvPr>
            <p:ph idx="1"/>
          </p:nvPr>
        </p:nvSpPr>
        <p:spPr>
          <a:xfrm>
            <a:off x="395287" y="1779592"/>
            <a:ext cx="8353428" cy="4319583"/>
          </a:xfrm>
        </p:spPr>
        <p:txBody>
          <a:bodyPr/>
          <a:lstStyle/>
          <a:p>
            <a:pPr marL="0" indent="0">
              <a:buNone/>
            </a:pPr>
            <a:r>
              <a:rPr lang="en-US" sz="2000" dirty="0"/>
              <a:t>Also in the case of dates, while visit dates are important information with regards to data privacy, e.g. --DY/VISIT/VISITNUM/VISITDY could help re-identify all visit dates should only one be found out since planned relative dates indicates when during the study the visit is planned to occur. They are classified as Level 2 quasi identifiers and assigned the rule "No further de-identification" meaning that it is not advised to apply further de-identification (they already represent de-identified variable) but are flagged for consistency. This rationale is applied in particular to all relative dates (actual and planned).</a:t>
            </a:r>
          </a:p>
          <a:p>
            <a:endParaRPr lang="en-US" sz="2000" dirty="0"/>
          </a:p>
        </p:txBody>
      </p:sp>
      <p:sp>
        <p:nvSpPr>
          <p:cNvPr id="5" name="Date Placeholder 4"/>
          <p:cNvSpPr>
            <a:spLocks noGrp="1"/>
          </p:cNvSpPr>
          <p:nvPr>
            <p:ph type="dt" sz="half" idx="15"/>
          </p:nvPr>
        </p:nvSpPr>
        <p:spPr/>
        <p:txBody>
          <a:bodyPr/>
          <a:lstStyle/>
          <a:p>
            <a:fld id="{553F051C-F742-4420-A1C2-947D7FF3064C}" type="datetime3">
              <a:rPr lang="en-US" smtClean="0"/>
              <a:t>7 November 2017</a:t>
            </a:fld>
            <a:endParaRPr lang="en-US" dirty="0"/>
          </a:p>
        </p:txBody>
      </p:sp>
      <p:sp>
        <p:nvSpPr>
          <p:cNvPr id="6" name="Slide Number Placeholder 5"/>
          <p:cNvSpPr>
            <a:spLocks noGrp="1"/>
          </p:cNvSpPr>
          <p:nvPr>
            <p:ph type="sldNum" sz="quarter" idx="17"/>
          </p:nvPr>
        </p:nvSpPr>
        <p:spPr/>
        <p:txBody>
          <a:bodyPr/>
          <a:lstStyle/>
          <a:p>
            <a:r>
              <a:rPr lang="en-US"/>
              <a:t>p. 0</a:t>
            </a:r>
            <a:fld id="{5E425EE3-649D-47AA-A51A-6C53D1975ED0}" type="slidenum">
              <a:rPr lang="en-US" smtClean="0"/>
              <a:pPr/>
              <a:t>10</a:t>
            </a:fld>
            <a:endParaRPr lang="en-US" dirty="0"/>
          </a:p>
        </p:txBody>
      </p:sp>
    </p:spTree>
    <p:extLst>
      <p:ext uri="{BB962C8B-B14F-4D97-AF65-F5344CB8AC3E}">
        <p14:creationId xmlns:p14="http://schemas.microsoft.com/office/powerpoint/2010/main" val="335005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De-Identification</a:t>
            </a:r>
            <a:endParaRPr lang="en-US" dirty="0"/>
          </a:p>
        </p:txBody>
      </p:sp>
      <p:sp>
        <p:nvSpPr>
          <p:cNvPr id="3" name="Text Placeholder 2"/>
          <p:cNvSpPr>
            <a:spLocks noGrp="1"/>
          </p:cNvSpPr>
          <p:nvPr>
            <p:ph type="body" sz="quarter" idx="14"/>
          </p:nvPr>
        </p:nvSpPr>
        <p:spPr/>
        <p:txBody>
          <a:bodyPr/>
          <a:lstStyle/>
          <a:p>
            <a:r>
              <a:rPr lang="en-US" dirty="0"/>
              <a:t>Elevate to continent</a:t>
            </a:r>
          </a:p>
          <a:p>
            <a:endParaRPr lang="en-US" dirty="0"/>
          </a:p>
        </p:txBody>
      </p:sp>
      <p:sp>
        <p:nvSpPr>
          <p:cNvPr id="4" name="Content Placeholder 3"/>
          <p:cNvSpPr>
            <a:spLocks noGrp="1"/>
          </p:cNvSpPr>
          <p:nvPr>
            <p:ph idx="1"/>
          </p:nvPr>
        </p:nvSpPr>
        <p:spPr>
          <a:xfrm>
            <a:off x="395286" y="1779592"/>
            <a:ext cx="8353427" cy="4319583"/>
          </a:xfrm>
        </p:spPr>
        <p:txBody>
          <a:bodyPr/>
          <a:lstStyle/>
          <a:p>
            <a:pPr marL="0" indent="0">
              <a:buNone/>
            </a:pPr>
            <a:r>
              <a:rPr lang="en-US" sz="2000" dirty="0"/>
              <a:t>Country to be elevated to continent (as defined in the ISO standard) into variable REGIONDI in DM dataset and then removed as </a:t>
            </a:r>
            <a:r>
              <a:rPr lang="en-US" sz="2000" dirty="0" err="1"/>
              <a:t>primarly</a:t>
            </a:r>
            <a:r>
              <a:rPr lang="en-US" sz="2000" dirty="0"/>
              <a:t> rule for COUNTRY variable in DM dataset.</a:t>
            </a:r>
          </a:p>
          <a:p>
            <a:endParaRPr lang="en-US" sz="2000" dirty="0"/>
          </a:p>
        </p:txBody>
      </p:sp>
      <p:sp>
        <p:nvSpPr>
          <p:cNvPr id="5" name="Date Placeholder 4"/>
          <p:cNvSpPr>
            <a:spLocks noGrp="1"/>
          </p:cNvSpPr>
          <p:nvPr>
            <p:ph type="dt" sz="half" idx="15"/>
          </p:nvPr>
        </p:nvSpPr>
        <p:spPr/>
        <p:txBody>
          <a:bodyPr/>
          <a:lstStyle/>
          <a:p>
            <a:fld id="{553F051C-F742-4420-A1C2-947D7FF3064C}" type="datetime3">
              <a:rPr lang="en-US" smtClean="0"/>
              <a:t>7 November 2017</a:t>
            </a:fld>
            <a:endParaRPr lang="en-US" dirty="0"/>
          </a:p>
        </p:txBody>
      </p:sp>
      <p:sp>
        <p:nvSpPr>
          <p:cNvPr id="6" name="Slide Number Placeholder 5"/>
          <p:cNvSpPr>
            <a:spLocks noGrp="1"/>
          </p:cNvSpPr>
          <p:nvPr>
            <p:ph type="sldNum" sz="quarter" idx="17"/>
          </p:nvPr>
        </p:nvSpPr>
        <p:spPr/>
        <p:txBody>
          <a:bodyPr/>
          <a:lstStyle/>
          <a:p>
            <a:r>
              <a:rPr lang="en-US"/>
              <a:t>p. 0</a:t>
            </a:r>
            <a:fld id="{5E425EE3-649D-47AA-A51A-6C53D1975ED0}" type="slidenum">
              <a:rPr lang="en-US" smtClean="0"/>
              <a:pPr/>
              <a:t>11</a:t>
            </a:fld>
            <a:endParaRPr lang="en-US" dirty="0"/>
          </a:p>
        </p:txBody>
      </p:sp>
    </p:spTree>
    <p:extLst>
      <p:ext uri="{BB962C8B-B14F-4D97-AF65-F5344CB8AC3E}">
        <p14:creationId xmlns:p14="http://schemas.microsoft.com/office/powerpoint/2010/main" val="365803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De-Identification</a:t>
            </a:r>
            <a:endParaRPr lang="en-US" dirty="0"/>
          </a:p>
        </p:txBody>
      </p:sp>
      <p:sp>
        <p:nvSpPr>
          <p:cNvPr id="3" name="Text Placeholder 2"/>
          <p:cNvSpPr>
            <a:spLocks noGrp="1"/>
          </p:cNvSpPr>
          <p:nvPr>
            <p:ph type="body" sz="quarter" idx="14"/>
          </p:nvPr>
        </p:nvSpPr>
        <p:spPr/>
        <p:txBody>
          <a:bodyPr/>
          <a:lstStyle/>
          <a:p>
            <a:r>
              <a:rPr lang="en-US" dirty="0"/>
              <a:t>Derive Age</a:t>
            </a:r>
          </a:p>
          <a:p>
            <a:endParaRPr lang="en-US" dirty="0"/>
          </a:p>
        </p:txBody>
      </p:sp>
      <p:sp>
        <p:nvSpPr>
          <p:cNvPr id="4" name="Content Placeholder 3"/>
          <p:cNvSpPr>
            <a:spLocks noGrp="1"/>
          </p:cNvSpPr>
          <p:nvPr>
            <p:ph idx="1"/>
          </p:nvPr>
        </p:nvSpPr>
        <p:spPr>
          <a:xfrm>
            <a:off x="395288" y="1779592"/>
            <a:ext cx="8353427" cy="4319583"/>
          </a:xfrm>
        </p:spPr>
        <p:txBody>
          <a:bodyPr/>
          <a:lstStyle/>
          <a:p>
            <a:pPr marL="0" indent="0">
              <a:buNone/>
            </a:pPr>
            <a:r>
              <a:rPr lang="en-US" sz="2000" dirty="0"/>
              <a:t>Date of Birth is removed and Age must be kept as-is for patients up to 89 years old included and redacted (in this case replaced by ""."" in numeric variable AGE in DM dataset) for patients above 89 years old and set to missing when not available. An age category variable must be created (variable AGECATDI in DM dataset) with values ""&lt;=89"", ""&gt;89"" and """" if age is missing. </a:t>
            </a:r>
          </a:p>
        </p:txBody>
      </p:sp>
      <p:sp>
        <p:nvSpPr>
          <p:cNvPr id="5" name="Date Placeholder 4"/>
          <p:cNvSpPr>
            <a:spLocks noGrp="1"/>
          </p:cNvSpPr>
          <p:nvPr>
            <p:ph type="dt" sz="half" idx="15"/>
          </p:nvPr>
        </p:nvSpPr>
        <p:spPr/>
        <p:txBody>
          <a:bodyPr/>
          <a:lstStyle/>
          <a:p>
            <a:fld id="{553F051C-F742-4420-A1C2-947D7FF3064C}" type="datetime3">
              <a:rPr lang="en-US" smtClean="0"/>
              <a:t>7 November 2017</a:t>
            </a:fld>
            <a:endParaRPr lang="en-US" dirty="0"/>
          </a:p>
        </p:txBody>
      </p:sp>
      <p:sp>
        <p:nvSpPr>
          <p:cNvPr id="6" name="Slide Number Placeholder 5"/>
          <p:cNvSpPr>
            <a:spLocks noGrp="1"/>
          </p:cNvSpPr>
          <p:nvPr>
            <p:ph type="sldNum" sz="quarter" idx="17"/>
          </p:nvPr>
        </p:nvSpPr>
        <p:spPr/>
        <p:txBody>
          <a:bodyPr/>
          <a:lstStyle/>
          <a:p>
            <a:r>
              <a:rPr lang="en-US"/>
              <a:t>p. 0</a:t>
            </a:r>
            <a:fld id="{5E425EE3-649D-47AA-A51A-6C53D1975ED0}" type="slidenum">
              <a:rPr lang="en-US" smtClean="0"/>
              <a:pPr/>
              <a:t>12</a:t>
            </a:fld>
            <a:endParaRPr lang="en-US" dirty="0"/>
          </a:p>
        </p:txBody>
      </p:sp>
    </p:spTree>
    <p:extLst>
      <p:ext uri="{BB962C8B-B14F-4D97-AF65-F5344CB8AC3E}">
        <p14:creationId xmlns:p14="http://schemas.microsoft.com/office/powerpoint/2010/main" val="275842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De-Identification</a:t>
            </a:r>
            <a:endParaRPr lang="en-US" dirty="0"/>
          </a:p>
        </p:txBody>
      </p:sp>
      <p:sp>
        <p:nvSpPr>
          <p:cNvPr id="3" name="Text Placeholder 2"/>
          <p:cNvSpPr>
            <a:spLocks noGrp="1"/>
          </p:cNvSpPr>
          <p:nvPr>
            <p:ph type="body" sz="quarter" idx="14"/>
          </p:nvPr>
        </p:nvSpPr>
        <p:spPr/>
        <p:txBody>
          <a:bodyPr/>
          <a:lstStyle/>
          <a:p>
            <a:r>
              <a:rPr lang="en-US" dirty="0"/>
              <a:t>Aggregate Age</a:t>
            </a:r>
          </a:p>
        </p:txBody>
      </p:sp>
      <p:sp>
        <p:nvSpPr>
          <p:cNvPr id="4" name="Content Placeholder 3"/>
          <p:cNvSpPr>
            <a:spLocks noGrp="1"/>
          </p:cNvSpPr>
          <p:nvPr>
            <p:ph idx="1"/>
          </p:nvPr>
        </p:nvSpPr>
        <p:spPr>
          <a:xfrm>
            <a:off x="395286" y="1779592"/>
            <a:ext cx="8353427" cy="4319583"/>
          </a:xfrm>
        </p:spPr>
        <p:txBody>
          <a:bodyPr/>
          <a:lstStyle/>
          <a:p>
            <a:pPr marL="0" indent="0">
              <a:buNone/>
            </a:pPr>
            <a:r>
              <a:rPr lang="en-US" sz="2000" dirty="0"/>
              <a:t>If the distribution of age in the dataset includes low frequency or the overall residual risk requires further de-identification, further age aggregation may be applied by aggregating age in different intervals (e.g. "20-25 YEARS", "25-30 YEARS", etc. or "20-22 YEARS", "22-24 YEARS", etc.) within variable AGECATDI in DM with values in capital letters and the variable AGE in DM must be deleted. The interval length will depend on the data and must be established by the sponsor.</a:t>
            </a:r>
          </a:p>
          <a:p>
            <a:endParaRPr lang="en-US" sz="2000" dirty="0"/>
          </a:p>
        </p:txBody>
      </p:sp>
      <p:sp>
        <p:nvSpPr>
          <p:cNvPr id="5" name="Date Placeholder 4"/>
          <p:cNvSpPr>
            <a:spLocks noGrp="1"/>
          </p:cNvSpPr>
          <p:nvPr>
            <p:ph type="dt" sz="half" idx="15"/>
          </p:nvPr>
        </p:nvSpPr>
        <p:spPr/>
        <p:txBody>
          <a:bodyPr/>
          <a:lstStyle/>
          <a:p>
            <a:fld id="{553F051C-F742-4420-A1C2-947D7FF3064C}" type="datetime3">
              <a:rPr lang="en-US" smtClean="0"/>
              <a:t>7 November 2017</a:t>
            </a:fld>
            <a:endParaRPr lang="en-US" dirty="0"/>
          </a:p>
        </p:txBody>
      </p:sp>
      <p:sp>
        <p:nvSpPr>
          <p:cNvPr id="6" name="Slide Number Placeholder 5"/>
          <p:cNvSpPr>
            <a:spLocks noGrp="1"/>
          </p:cNvSpPr>
          <p:nvPr>
            <p:ph type="sldNum" sz="quarter" idx="17"/>
          </p:nvPr>
        </p:nvSpPr>
        <p:spPr/>
        <p:txBody>
          <a:bodyPr/>
          <a:lstStyle/>
          <a:p>
            <a:r>
              <a:rPr lang="en-US"/>
              <a:t>p. 0</a:t>
            </a:r>
            <a:fld id="{5E425EE3-649D-47AA-A51A-6C53D1975ED0}" type="slidenum">
              <a:rPr lang="en-US" smtClean="0"/>
              <a:pPr/>
              <a:t>13</a:t>
            </a:fld>
            <a:endParaRPr lang="en-US" dirty="0"/>
          </a:p>
        </p:txBody>
      </p:sp>
    </p:spTree>
    <p:extLst>
      <p:ext uri="{BB962C8B-B14F-4D97-AF65-F5344CB8AC3E}">
        <p14:creationId xmlns:p14="http://schemas.microsoft.com/office/powerpoint/2010/main" val="91112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De-Identification</a:t>
            </a:r>
            <a:endParaRPr lang="en-US" dirty="0"/>
          </a:p>
        </p:txBody>
      </p:sp>
      <p:sp>
        <p:nvSpPr>
          <p:cNvPr id="3" name="Text Placeholder 2"/>
          <p:cNvSpPr>
            <a:spLocks noGrp="1"/>
          </p:cNvSpPr>
          <p:nvPr>
            <p:ph type="body" sz="quarter" idx="14"/>
          </p:nvPr>
        </p:nvSpPr>
        <p:spPr/>
        <p:txBody>
          <a:bodyPr/>
          <a:lstStyle/>
          <a:p>
            <a:r>
              <a:rPr lang="en-US" dirty="0"/>
              <a:t>Review and only redact values with personal information</a:t>
            </a:r>
          </a:p>
          <a:p>
            <a:endParaRPr lang="en-US" dirty="0"/>
          </a:p>
        </p:txBody>
      </p:sp>
      <p:sp>
        <p:nvSpPr>
          <p:cNvPr id="4" name="Content Placeholder 3"/>
          <p:cNvSpPr>
            <a:spLocks noGrp="1"/>
          </p:cNvSpPr>
          <p:nvPr>
            <p:ph idx="1"/>
          </p:nvPr>
        </p:nvSpPr>
        <p:spPr>
          <a:xfrm>
            <a:off x="395286" y="1779592"/>
            <a:ext cx="8353427" cy="4319583"/>
          </a:xfrm>
        </p:spPr>
        <p:txBody>
          <a:bodyPr/>
          <a:lstStyle/>
          <a:p>
            <a:pPr marL="0" indent="0">
              <a:buNone/>
            </a:pPr>
            <a:r>
              <a:rPr lang="en-US" sz="2000" dirty="0"/>
              <a:t>If a free-text variable is required for analysis and it is not coded into a another variable supported by controlled terminology, the free text observations must be reviewed and only values with personal information within the string replaced with "--redacted--". Example: "</a:t>
            </a:r>
            <a:r>
              <a:rPr lang="en-US" sz="2000" dirty="0" err="1"/>
              <a:t>Dr</a:t>
            </a:r>
            <a:r>
              <a:rPr lang="en-US" sz="2000" dirty="0"/>
              <a:t> Adam assessed tumor on right arm" becomes "--redacted-- assessed tumor on right arm". This also applies when free text is entered in "other" values within a variable. These variables are flagged in the document with a warning that they may contain PII.</a:t>
            </a:r>
          </a:p>
        </p:txBody>
      </p:sp>
      <p:sp>
        <p:nvSpPr>
          <p:cNvPr id="5" name="Date Placeholder 4"/>
          <p:cNvSpPr>
            <a:spLocks noGrp="1"/>
          </p:cNvSpPr>
          <p:nvPr>
            <p:ph type="dt" sz="half" idx="15"/>
          </p:nvPr>
        </p:nvSpPr>
        <p:spPr/>
        <p:txBody>
          <a:bodyPr/>
          <a:lstStyle/>
          <a:p>
            <a:fld id="{553F051C-F742-4420-A1C2-947D7FF3064C}" type="datetime3">
              <a:rPr lang="en-US" smtClean="0"/>
              <a:t>7 November 2017</a:t>
            </a:fld>
            <a:endParaRPr lang="en-US" dirty="0"/>
          </a:p>
        </p:txBody>
      </p:sp>
      <p:sp>
        <p:nvSpPr>
          <p:cNvPr id="6" name="Slide Number Placeholder 5"/>
          <p:cNvSpPr>
            <a:spLocks noGrp="1"/>
          </p:cNvSpPr>
          <p:nvPr>
            <p:ph type="sldNum" sz="quarter" idx="17"/>
          </p:nvPr>
        </p:nvSpPr>
        <p:spPr/>
        <p:txBody>
          <a:bodyPr/>
          <a:lstStyle/>
          <a:p>
            <a:r>
              <a:rPr lang="en-US"/>
              <a:t>p. 0</a:t>
            </a:r>
            <a:fld id="{5E425EE3-649D-47AA-A51A-6C53D1975ED0}" type="slidenum">
              <a:rPr lang="en-US" smtClean="0"/>
              <a:pPr/>
              <a:t>14</a:t>
            </a:fld>
            <a:endParaRPr lang="en-US" dirty="0"/>
          </a:p>
        </p:txBody>
      </p:sp>
    </p:spTree>
    <p:extLst>
      <p:ext uri="{BB962C8B-B14F-4D97-AF65-F5344CB8AC3E}">
        <p14:creationId xmlns:p14="http://schemas.microsoft.com/office/powerpoint/2010/main" val="154423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De-Identification</a:t>
            </a:r>
            <a:endParaRPr lang="en-US" dirty="0"/>
          </a:p>
        </p:txBody>
      </p:sp>
      <p:sp>
        <p:nvSpPr>
          <p:cNvPr id="3" name="Text Placeholder 2"/>
          <p:cNvSpPr>
            <a:spLocks noGrp="1"/>
          </p:cNvSpPr>
          <p:nvPr>
            <p:ph type="body" sz="quarter" idx="14"/>
          </p:nvPr>
        </p:nvSpPr>
        <p:spPr/>
        <p:txBody>
          <a:bodyPr/>
          <a:lstStyle/>
          <a:p>
            <a:r>
              <a:rPr lang="en-US" dirty="0"/>
              <a:t>Remove dataset</a:t>
            </a:r>
          </a:p>
          <a:p>
            <a:endParaRPr lang="en-US" dirty="0"/>
          </a:p>
        </p:txBody>
      </p:sp>
      <p:sp>
        <p:nvSpPr>
          <p:cNvPr id="4" name="Content Placeholder 3"/>
          <p:cNvSpPr>
            <a:spLocks noGrp="1"/>
          </p:cNvSpPr>
          <p:nvPr>
            <p:ph idx="1"/>
          </p:nvPr>
        </p:nvSpPr>
        <p:spPr>
          <a:xfrm>
            <a:off x="395286" y="1779592"/>
            <a:ext cx="8353427" cy="4319583"/>
          </a:xfrm>
        </p:spPr>
        <p:txBody>
          <a:bodyPr/>
          <a:lstStyle/>
          <a:p>
            <a:pPr marL="0" indent="0">
              <a:buNone/>
            </a:pPr>
            <a:r>
              <a:rPr lang="en-US" sz="2000" dirty="0"/>
              <a:t>This rule applies to datasets such as the Comments domain (CO) where all rows must be deleted. The dataset must be deleted. This could apply to other datasets such as substance use (SU) should the sponsor decide that such sensitive information must be removed.</a:t>
            </a:r>
          </a:p>
        </p:txBody>
      </p:sp>
      <p:sp>
        <p:nvSpPr>
          <p:cNvPr id="5" name="Date Placeholder 4"/>
          <p:cNvSpPr>
            <a:spLocks noGrp="1"/>
          </p:cNvSpPr>
          <p:nvPr>
            <p:ph type="dt" sz="half" idx="15"/>
          </p:nvPr>
        </p:nvSpPr>
        <p:spPr/>
        <p:txBody>
          <a:bodyPr/>
          <a:lstStyle/>
          <a:p>
            <a:fld id="{553F051C-F742-4420-A1C2-947D7FF3064C}" type="datetime3">
              <a:rPr lang="en-US" smtClean="0"/>
              <a:t>7 November 2017</a:t>
            </a:fld>
            <a:endParaRPr lang="en-US" dirty="0"/>
          </a:p>
        </p:txBody>
      </p:sp>
      <p:sp>
        <p:nvSpPr>
          <p:cNvPr id="6" name="Slide Number Placeholder 5"/>
          <p:cNvSpPr>
            <a:spLocks noGrp="1"/>
          </p:cNvSpPr>
          <p:nvPr>
            <p:ph type="sldNum" sz="quarter" idx="17"/>
          </p:nvPr>
        </p:nvSpPr>
        <p:spPr/>
        <p:txBody>
          <a:bodyPr/>
          <a:lstStyle/>
          <a:p>
            <a:r>
              <a:rPr lang="en-US"/>
              <a:t>p. 0</a:t>
            </a:r>
            <a:fld id="{5E425EE3-649D-47AA-A51A-6C53D1975ED0}" type="slidenum">
              <a:rPr lang="en-US" smtClean="0"/>
              <a:pPr/>
              <a:t>15</a:t>
            </a:fld>
            <a:endParaRPr lang="en-US" dirty="0"/>
          </a:p>
        </p:txBody>
      </p:sp>
    </p:spTree>
    <p:extLst>
      <p:ext uri="{BB962C8B-B14F-4D97-AF65-F5344CB8AC3E}">
        <p14:creationId xmlns:p14="http://schemas.microsoft.com/office/powerpoint/2010/main" val="68130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a:t>Data De-Identification</a:t>
            </a:r>
          </a:p>
        </p:txBody>
      </p:sp>
      <p:sp>
        <p:nvSpPr>
          <p:cNvPr id="10" name="Text Placeholder 9"/>
          <p:cNvSpPr>
            <a:spLocks noGrp="1"/>
          </p:cNvSpPr>
          <p:nvPr>
            <p:ph type="body" sz="quarter" idx="14"/>
          </p:nvPr>
        </p:nvSpPr>
        <p:spPr/>
        <p:txBody>
          <a:bodyPr/>
          <a:lstStyle/>
          <a:p>
            <a:r>
              <a:rPr lang="en-GB" dirty="0"/>
              <a:t>Overview</a:t>
            </a:r>
          </a:p>
        </p:txBody>
      </p:sp>
      <p:sp>
        <p:nvSpPr>
          <p:cNvPr id="11" name="Text Placeholder 10"/>
          <p:cNvSpPr>
            <a:spLocks noGrp="1"/>
          </p:cNvSpPr>
          <p:nvPr>
            <p:ph idx="1"/>
          </p:nvPr>
        </p:nvSpPr>
        <p:spPr>
          <a:xfrm>
            <a:off x="395288" y="1779592"/>
            <a:ext cx="8353426" cy="4319583"/>
          </a:xfrm>
        </p:spPr>
        <p:txBody>
          <a:bodyPr/>
          <a:lstStyle/>
          <a:p>
            <a:r>
              <a:rPr lang="en-GB" sz="2000" dirty="0"/>
              <a:t>Details of patient level </a:t>
            </a:r>
            <a:r>
              <a:rPr lang="en-GB" sz="2000" dirty="0" err="1"/>
              <a:t>anonymization</a:t>
            </a:r>
            <a:endParaRPr lang="en-GB" sz="2000" dirty="0"/>
          </a:p>
          <a:p>
            <a:r>
              <a:rPr lang="en-GB" sz="2000" dirty="0"/>
              <a:t>A set of rules published by PhUSE in 2015</a:t>
            </a:r>
          </a:p>
          <a:p>
            <a:r>
              <a:rPr lang="en-GB" sz="2000" dirty="0"/>
              <a:t>Corresponds to EMA policy 0070</a:t>
            </a:r>
          </a:p>
          <a:p>
            <a:r>
              <a:rPr lang="en-GB" sz="2000" dirty="0"/>
              <a:t>Specifies a rule for each data point</a:t>
            </a:r>
          </a:p>
          <a:p>
            <a:r>
              <a:rPr lang="en-GB" sz="2000" dirty="0"/>
              <a:t>Irreversible algorithms</a:t>
            </a:r>
          </a:p>
          <a:p>
            <a:r>
              <a:rPr lang="en-GB" sz="2000" dirty="0"/>
              <a:t>Proposed usage both for internal and external data sharing</a:t>
            </a:r>
          </a:p>
          <a:p>
            <a:r>
              <a:rPr lang="en-GB" sz="2000" dirty="0"/>
              <a:t>Semi-automatic, but requires manual inspection</a:t>
            </a:r>
          </a:p>
          <a:p>
            <a:r>
              <a:rPr lang="en-GB" sz="2000" dirty="0"/>
              <a:t>Final process yet to be defined</a:t>
            </a:r>
          </a:p>
        </p:txBody>
      </p:sp>
      <p:sp>
        <p:nvSpPr>
          <p:cNvPr id="2" name="Date Placeholder 1"/>
          <p:cNvSpPr>
            <a:spLocks noGrp="1"/>
          </p:cNvSpPr>
          <p:nvPr>
            <p:ph type="dt" sz="half" idx="15"/>
          </p:nvPr>
        </p:nvSpPr>
        <p:spPr/>
        <p:txBody>
          <a:bodyPr/>
          <a:lstStyle/>
          <a:p>
            <a:fld id="{17CB86CC-A702-4952-84FB-529499C9DDC3}" type="datetime3">
              <a:rPr lang="en-US" smtClean="0"/>
              <a:t>7 November 2017</a:t>
            </a:fld>
            <a:endParaRPr lang="en-GB" dirty="0"/>
          </a:p>
        </p:txBody>
      </p:sp>
      <p:sp>
        <p:nvSpPr>
          <p:cNvPr id="5" name="Slide Number Placeholder 4"/>
          <p:cNvSpPr>
            <a:spLocks noGrp="1"/>
          </p:cNvSpPr>
          <p:nvPr>
            <p:ph type="sldNum" sz="quarter" idx="17"/>
          </p:nvPr>
        </p:nvSpPr>
        <p:spPr/>
        <p:txBody>
          <a:bodyPr/>
          <a:lstStyle/>
          <a:p>
            <a:r>
              <a:rPr lang="en-GB"/>
              <a:t>p. 0</a:t>
            </a:r>
            <a:fld id="{5E425EE3-649D-47AA-A51A-6C53D1975ED0}" type="slidenum">
              <a:rPr lang="en-GB" smtClean="0"/>
              <a:pPr/>
              <a:t>2</a:t>
            </a:fld>
            <a:endParaRPr lang="en-GB"/>
          </a:p>
        </p:txBody>
      </p:sp>
    </p:spTree>
    <p:extLst>
      <p:ext uri="{BB962C8B-B14F-4D97-AF65-F5344CB8AC3E}">
        <p14:creationId xmlns:p14="http://schemas.microsoft.com/office/powerpoint/2010/main" val="159300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a:t>Data De-Identification</a:t>
            </a:r>
          </a:p>
        </p:txBody>
      </p:sp>
      <p:sp>
        <p:nvSpPr>
          <p:cNvPr id="10" name="Text Placeholder 9"/>
          <p:cNvSpPr>
            <a:spLocks noGrp="1"/>
          </p:cNvSpPr>
          <p:nvPr>
            <p:ph type="body" sz="quarter" idx="14"/>
          </p:nvPr>
        </p:nvSpPr>
        <p:spPr/>
        <p:txBody>
          <a:bodyPr/>
          <a:lstStyle/>
          <a:p>
            <a:r>
              <a:rPr lang="en-GB" dirty="0"/>
              <a:t>Rules</a:t>
            </a:r>
          </a:p>
        </p:txBody>
      </p:sp>
      <p:sp>
        <p:nvSpPr>
          <p:cNvPr id="11" name="Text Placeholder 10"/>
          <p:cNvSpPr>
            <a:spLocks noGrp="1"/>
          </p:cNvSpPr>
          <p:nvPr>
            <p:ph idx="1"/>
          </p:nvPr>
        </p:nvSpPr>
        <p:spPr>
          <a:xfrm>
            <a:off x="395288" y="1779592"/>
            <a:ext cx="8353427" cy="4319583"/>
          </a:xfrm>
        </p:spPr>
        <p:txBody>
          <a:bodyPr/>
          <a:lstStyle/>
          <a:p>
            <a:pPr marL="285750" indent="-285750">
              <a:buFont typeface="Arial" pitchFamily="34" charset="0"/>
              <a:buChar char="•"/>
            </a:pPr>
            <a:r>
              <a:rPr lang="en-GB" sz="2000" dirty="0"/>
              <a:t>Recode subject ID</a:t>
            </a:r>
          </a:p>
          <a:p>
            <a:pPr marL="285750" indent="-285750">
              <a:buFont typeface="Arial" pitchFamily="34" charset="0"/>
              <a:buChar char="•"/>
            </a:pPr>
            <a:r>
              <a:rPr lang="en-GB" sz="2000" dirty="0"/>
              <a:t>Recode ID variable</a:t>
            </a:r>
          </a:p>
          <a:p>
            <a:pPr marL="285750" indent="-285750">
              <a:buFont typeface="Arial" pitchFamily="34" charset="0"/>
              <a:buChar char="•"/>
            </a:pPr>
            <a:r>
              <a:rPr lang="en-GB" sz="2000" dirty="0"/>
              <a:t>Offset</a:t>
            </a:r>
          </a:p>
          <a:p>
            <a:pPr marL="285750" indent="-285750">
              <a:buFont typeface="Arial" pitchFamily="34" charset="0"/>
              <a:buChar char="•"/>
            </a:pPr>
            <a:r>
              <a:rPr lang="en-GB" sz="2000" dirty="0"/>
              <a:t>Remove</a:t>
            </a:r>
          </a:p>
          <a:p>
            <a:pPr marL="285750" indent="-285750">
              <a:buFont typeface="Arial" pitchFamily="34" charset="0"/>
              <a:buChar char="•"/>
            </a:pPr>
            <a:r>
              <a:rPr lang="en-GB" sz="2000" dirty="0"/>
              <a:t>Keep</a:t>
            </a:r>
          </a:p>
          <a:p>
            <a:pPr marL="285750" indent="-285750">
              <a:buFont typeface="Arial" pitchFamily="34" charset="0"/>
              <a:buChar char="•"/>
            </a:pPr>
            <a:r>
              <a:rPr lang="en-GB" sz="2000" dirty="0"/>
              <a:t>No further de-identification</a:t>
            </a:r>
          </a:p>
          <a:p>
            <a:pPr marL="285750" indent="-285750">
              <a:buFont typeface="Arial" pitchFamily="34" charset="0"/>
              <a:buChar char="•"/>
            </a:pPr>
            <a:r>
              <a:rPr lang="en-GB" sz="2000" dirty="0"/>
              <a:t>Elevate to continent</a:t>
            </a:r>
          </a:p>
          <a:p>
            <a:pPr marL="285750" indent="-285750">
              <a:buFont typeface="Arial" pitchFamily="34" charset="0"/>
              <a:buChar char="•"/>
            </a:pPr>
            <a:r>
              <a:rPr lang="en-GB" sz="2000" dirty="0"/>
              <a:t>Derive Age</a:t>
            </a:r>
          </a:p>
          <a:p>
            <a:pPr marL="285750" indent="-285750">
              <a:buFont typeface="Arial" pitchFamily="34" charset="0"/>
              <a:buChar char="•"/>
            </a:pPr>
            <a:r>
              <a:rPr lang="en-GB" sz="2000" dirty="0"/>
              <a:t>Aggregate Age</a:t>
            </a:r>
          </a:p>
          <a:p>
            <a:pPr marL="285750" indent="-285750">
              <a:buFont typeface="Arial" pitchFamily="34" charset="0"/>
              <a:buChar char="•"/>
            </a:pPr>
            <a:r>
              <a:rPr lang="en-GB" sz="2000" dirty="0"/>
              <a:t>Review and only redact values with personal information</a:t>
            </a:r>
          </a:p>
          <a:p>
            <a:pPr marL="285750" indent="-285750">
              <a:buFont typeface="Arial" pitchFamily="34" charset="0"/>
              <a:buChar char="•"/>
            </a:pPr>
            <a:r>
              <a:rPr lang="en-GB" sz="2000" dirty="0"/>
              <a:t>Remove dataset</a:t>
            </a:r>
          </a:p>
          <a:p>
            <a:endParaRPr lang="en-GB" sz="2000" dirty="0"/>
          </a:p>
        </p:txBody>
      </p:sp>
      <p:sp>
        <p:nvSpPr>
          <p:cNvPr id="2" name="Date Placeholder 1"/>
          <p:cNvSpPr>
            <a:spLocks noGrp="1"/>
          </p:cNvSpPr>
          <p:nvPr>
            <p:ph type="dt" sz="half" idx="15"/>
          </p:nvPr>
        </p:nvSpPr>
        <p:spPr/>
        <p:txBody>
          <a:bodyPr/>
          <a:lstStyle/>
          <a:p>
            <a:fld id="{17CB86CC-A702-4952-84FB-529499C9DDC3}" type="datetime3">
              <a:rPr lang="en-GB" smtClean="0"/>
              <a:t>7 November, 2017</a:t>
            </a:fld>
            <a:endParaRPr lang="en-GB" dirty="0"/>
          </a:p>
        </p:txBody>
      </p:sp>
      <p:sp>
        <p:nvSpPr>
          <p:cNvPr id="5" name="Slide Number Placeholder 4"/>
          <p:cNvSpPr>
            <a:spLocks noGrp="1"/>
          </p:cNvSpPr>
          <p:nvPr>
            <p:ph type="sldNum" sz="quarter" idx="17"/>
          </p:nvPr>
        </p:nvSpPr>
        <p:spPr/>
        <p:txBody>
          <a:bodyPr/>
          <a:lstStyle/>
          <a:p>
            <a:r>
              <a:rPr lang="en-GB"/>
              <a:t>p. 0</a:t>
            </a:r>
            <a:fld id="{5E425EE3-649D-47AA-A51A-6C53D1975ED0}" type="slidenum">
              <a:rPr lang="en-GB" smtClean="0"/>
              <a:pPr/>
              <a:t>3</a:t>
            </a:fld>
            <a:endParaRPr lang="en-GB"/>
          </a:p>
        </p:txBody>
      </p:sp>
    </p:spTree>
    <p:extLst>
      <p:ext uri="{BB962C8B-B14F-4D97-AF65-F5344CB8AC3E}">
        <p14:creationId xmlns:p14="http://schemas.microsoft.com/office/powerpoint/2010/main" val="4264634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De-Identification</a:t>
            </a:r>
          </a:p>
        </p:txBody>
      </p:sp>
      <p:sp>
        <p:nvSpPr>
          <p:cNvPr id="3" name="Text Placeholder 2"/>
          <p:cNvSpPr>
            <a:spLocks noGrp="1"/>
          </p:cNvSpPr>
          <p:nvPr>
            <p:ph type="body" sz="quarter" idx="14"/>
          </p:nvPr>
        </p:nvSpPr>
        <p:spPr/>
        <p:txBody>
          <a:bodyPr/>
          <a:lstStyle/>
          <a:p>
            <a:r>
              <a:rPr lang="en-GB" dirty="0"/>
              <a:t>Rules summary</a:t>
            </a:r>
          </a:p>
        </p:txBody>
      </p:sp>
      <p:sp>
        <p:nvSpPr>
          <p:cNvPr id="4" name="Content Placeholder 3"/>
          <p:cNvSpPr>
            <a:spLocks noGrp="1"/>
          </p:cNvSpPr>
          <p:nvPr>
            <p:ph idx="1"/>
          </p:nvPr>
        </p:nvSpPr>
        <p:spPr>
          <a:xfrm>
            <a:off x="395286" y="1779592"/>
            <a:ext cx="8353427" cy="4319583"/>
          </a:xfrm>
        </p:spPr>
        <p:txBody>
          <a:bodyPr/>
          <a:lstStyle/>
          <a:p>
            <a:r>
              <a:rPr lang="en-GB" sz="2000" dirty="0"/>
              <a:t>Recoding of system identifiers</a:t>
            </a:r>
          </a:p>
          <a:p>
            <a:pPr lvl="1"/>
            <a:r>
              <a:rPr lang="en-GB" sz="1400" dirty="0"/>
              <a:t>All system identifiers must be recoded, as they contain references to CRF subject numbers and site IDs. Applies to all data points used as identifiers.</a:t>
            </a:r>
          </a:p>
          <a:p>
            <a:r>
              <a:rPr lang="en-GB" sz="2000" dirty="0"/>
              <a:t>Date offsetting</a:t>
            </a:r>
          </a:p>
          <a:p>
            <a:pPr lvl="1"/>
            <a:r>
              <a:rPr lang="en-GB" sz="1400" dirty="0"/>
              <a:t>All dates for all subject are offset to the earliest date for the earliest subject. This way, all subject seems like they are entered in the study on the same day. Relative timelines are preserved.</a:t>
            </a:r>
          </a:p>
          <a:p>
            <a:r>
              <a:rPr lang="en-GB" sz="2000" dirty="0"/>
              <a:t>Removal of data</a:t>
            </a:r>
          </a:p>
          <a:p>
            <a:pPr lvl="1"/>
            <a:r>
              <a:rPr lang="en-GB" sz="1400" dirty="0"/>
              <a:t>Some datasets (the Comments domain) and some data rows and/or columns are removed.</a:t>
            </a:r>
          </a:p>
          <a:p>
            <a:r>
              <a:rPr lang="en-GB" sz="2000" dirty="0"/>
              <a:t>Data preserved unchanged</a:t>
            </a:r>
          </a:p>
          <a:p>
            <a:pPr lvl="1"/>
            <a:r>
              <a:rPr lang="en-GB" sz="1400" dirty="0"/>
              <a:t>Most data points carrying results etc. needs no de-identification.</a:t>
            </a:r>
          </a:p>
          <a:p>
            <a:r>
              <a:rPr lang="en-GB" sz="2000" dirty="0"/>
              <a:t>Elevate to continent</a:t>
            </a:r>
          </a:p>
          <a:p>
            <a:pPr lvl="1"/>
            <a:r>
              <a:rPr lang="en-GB" sz="1400" dirty="0"/>
              <a:t>The ‘country’ variable is elevated to continent, and the ‘country’ variable is deleted.</a:t>
            </a:r>
          </a:p>
          <a:p>
            <a:r>
              <a:rPr lang="en-GB" sz="2000" dirty="0"/>
              <a:t>Deriving and aggregating age</a:t>
            </a:r>
          </a:p>
          <a:p>
            <a:pPr lvl="1"/>
            <a:r>
              <a:rPr lang="en-GB" sz="1400" dirty="0"/>
              <a:t>Ages &gt; 89 are grouped into one. Small frequencies of age can be further grouped manually.</a:t>
            </a:r>
          </a:p>
          <a:p>
            <a:r>
              <a:rPr lang="en-GB" sz="2000" dirty="0"/>
              <a:t>Handling of free text</a:t>
            </a:r>
          </a:p>
          <a:p>
            <a:pPr lvl="1"/>
            <a:r>
              <a:rPr lang="en-GB" sz="1400" dirty="0"/>
              <a:t>Data points containing identifiable data in free text is removed as a general rule, but always inspected manually.</a:t>
            </a:r>
          </a:p>
        </p:txBody>
      </p:sp>
      <p:sp>
        <p:nvSpPr>
          <p:cNvPr id="5" name="Date Placeholder 4"/>
          <p:cNvSpPr>
            <a:spLocks noGrp="1"/>
          </p:cNvSpPr>
          <p:nvPr>
            <p:ph type="dt" sz="half" idx="15"/>
          </p:nvPr>
        </p:nvSpPr>
        <p:spPr/>
        <p:txBody>
          <a:bodyPr/>
          <a:lstStyle/>
          <a:p>
            <a:fld id="{553F051C-F742-4420-A1C2-947D7FF3064C}" type="datetime3">
              <a:rPr lang="en-GB" smtClean="0"/>
              <a:t>7 November, 2017</a:t>
            </a:fld>
            <a:endParaRPr lang="en-GB" dirty="0"/>
          </a:p>
        </p:txBody>
      </p:sp>
      <p:sp>
        <p:nvSpPr>
          <p:cNvPr id="6" name="Slide Number Placeholder 5"/>
          <p:cNvSpPr>
            <a:spLocks noGrp="1"/>
          </p:cNvSpPr>
          <p:nvPr>
            <p:ph type="sldNum" sz="quarter" idx="17"/>
          </p:nvPr>
        </p:nvSpPr>
        <p:spPr/>
        <p:txBody>
          <a:bodyPr/>
          <a:lstStyle/>
          <a:p>
            <a:r>
              <a:rPr lang="en-GB"/>
              <a:t>p. 0</a:t>
            </a:r>
            <a:fld id="{5E425EE3-649D-47AA-A51A-6C53D1975ED0}" type="slidenum">
              <a:rPr lang="en-GB" smtClean="0"/>
              <a:pPr/>
              <a:t>4</a:t>
            </a:fld>
            <a:endParaRPr lang="en-GB" dirty="0"/>
          </a:p>
        </p:txBody>
      </p:sp>
    </p:spTree>
    <p:extLst>
      <p:ext uri="{BB962C8B-B14F-4D97-AF65-F5344CB8AC3E}">
        <p14:creationId xmlns:p14="http://schemas.microsoft.com/office/powerpoint/2010/main" val="74802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Data De-Identification</a:t>
            </a:r>
          </a:p>
        </p:txBody>
      </p:sp>
      <p:sp>
        <p:nvSpPr>
          <p:cNvPr id="10" name="Text Placeholder 9"/>
          <p:cNvSpPr>
            <a:spLocks noGrp="1"/>
          </p:cNvSpPr>
          <p:nvPr>
            <p:ph type="body" sz="quarter" idx="14"/>
          </p:nvPr>
        </p:nvSpPr>
        <p:spPr/>
        <p:txBody>
          <a:bodyPr/>
          <a:lstStyle/>
          <a:p>
            <a:r>
              <a:rPr lang="en-US" dirty="0"/>
              <a:t>Recode subject ID</a:t>
            </a:r>
          </a:p>
          <a:p>
            <a:endParaRPr lang="en-GB" dirty="0"/>
          </a:p>
        </p:txBody>
      </p:sp>
      <p:sp>
        <p:nvSpPr>
          <p:cNvPr id="9" name="Content Placeholder 8"/>
          <p:cNvSpPr>
            <a:spLocks noGrp="1"/>
          </p:cNvSpPr>
          <p:nvPr>
            <p:ph idx="1"/>
          </p:nvPr>
        </p:nvSpPr>
        <p:spPr>
          <a:xfrm>
            <a:off x="395288" y="1779592"/>
            <a:ext cx="8353427" cy="4319583"/>
          </a:xfrm>
        </p:spPr>
        <p:txBody>
          <a:bodyPr/>
          <a:lstStyle/>
          <a:p>
            <a:pPr marL="0" indent="0">
              <a:buNone/>
            </a:pPr>
            <a:r>
              <a:rPr lang="en-US" sz="2000" dirty="0"/>
              <a:t>Create a new random unique subject ID that is not made up of any identifiable information. Site numbers must not be replicated in the recoded subject IDs. The list of original subject IDs and the recoded ones must not have any values in common. Same recoded subject ID must be used in extension study data. If the same subject is part of several studies within the same request, consider providing same subject ID. If excluded patients (protocol inclusion/exclusion criteria) are deleted, this must be documented. A general recommendation is to not delete any patients (even screening failures) and their related data. This recommendation applies to both variables SUBJID and USUBJID, and the recoding for both must be consistent between them and across datasets. It is also advised to sort de-identified datasets with recoded USUBJID before release.</a:t>
            </a:r>
          </a:p>
        </p:txBody>
      </p:sp>
      <p:sp>
        <p:nvSpPr>
          <p:cNvPr id="6" name="Slide Number Placeholder 5"/>
          <p:cNvSpPr>
            <a:spLocks noGrp="1"/>
          </p:cNvSpPr>
          <p:nvPr>
            <p:ph type="sldNum" sz="quarter" idx="17"/>
          </p:nvPr>
        </p:nvSpPr>
        <p:spPr/>
        <p:txBody>
          <a:bodyPr/>
          <a:lstStyle/>
          <a:p>
            <a:r>
              <a:rPr lang="en-GB"/>
              <a:t>p. 0</a:t>
            </a:r>
            <a:fld id="{5E425EE3-649D-47AA-A51A-6C53D1975ED0}" type="slidenum">
              <a:rPr lang="en-GB" smtClean="0"/>
              <a:pPr/>
              <a:t>5</a:t>
            </a:fld>
            <a:endParaRPr lang="en-GB"/>
          </a:p>
        </p:txBody>
      </p:sp>
      <p:sp>
        <p:nvSpPr>
          <p:cNvPr id="2" name="Date Placeholder 1"/>
          <p:cNvSpPr>
            <a:spLocks noGrp="1"/>
          </p:cNvSpPr>
          <p:nvPr>
            <p:ph type="dt" sz="half" idx="15"/>
          </p:nvPr>
        </p:nvSpPr>
        <p:spPr/>
        <p:txBody>
          <a:bodyPr/>
          <a:lstStyle/>
          <a:p>
            <a:fld id="{2593CA80-8817-42F8-99D2-089EF66E0DD0}" type="datetime3">
              <a:rPr lang="en-US" smtClean="0"/>
              <a:t>7 November 2017</a:t>
            </a:fld>
            <a:endParaRPr lang="en-GB" dirty="0"/>
          </a:p>
        </p:txBody>
      </p:sp>
    </p:spTree>
    <p:extLst>
      <p:ext uri="{BB962C8B-B14F-4D97-AF65-F5344CB8AC3E}">
        <p14:creationId xmlns:p14="http://schemas.microsoft.com/office/powerpoint/2010/main" val="154542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De-Identification</a:t>
            </a:r>
            <a:endParaRPr lang="en-US" dirty="0"/>
          </a:p>
        </p:txBody>
      </p:sp>
      <p:sp>
        <p:nvSpPr>
          <p:cNvPr id="3" name="Text Placeholder 2"/>
          <p:cNvSpPr>
            <a:spLocks noGrp="1"/>
          </p:cNvSpPr>
          <p:nvPr>
            <p:ph type="body" sz="quarter" idx="14"/>
          </p:nvPr>
        </p:nvSpPr>
        <p:spPr/>
        <p:txBody>
          <a:bodyPr/>
          <a:lstStyle/>
          <a:p>
            <a:r>
              <a:rPr lang="en-US" dirty="0"/>
              <a:t>Recode ID variable</a:t>
            </a:r>
          </a:p>
          <a:p>
            <a:endParaRPr lang="en-US" dirty="0"/>
          </a:p>
        </p:txBody>
      </p:sp>
      <p:sp>
        <p:nvSpPr>
          <p:cNvPr id="4" name="Content Placeholder 3"/>
          <p:cNvSpPr>
            <a:spLocks noGrp="1"/>
          </p:cNvSpPr>
          <p:nvPr>
            <p:ph idx="1"/>
          </p:nvPr>
        </p:nvSpPr>
        <p:spPr>
          <a:xfrm>
            <a:off x="395288" y="1779592"/>
            <a:ext cx="8353427" cy="4319583"/>
          </a:xfrm>
        </p:spPr>
        <p:txBody>
          <a:bodyPr/>
          <a:lstStyle/>
          <a:p>
            <a:pPr marL="0" indent="0">
              <a:buNone/>
            </a:pPr>
            <a:r>
              <a:rPr lang="en-US" sz="2000" dirty="0"/>
              <a:t>Variables such as Reference ID or Sponsor ID are usually constructed using CRF page numbers or laboratory sample numbers, which are Direct Identifiers and require recoding. The list of original IDs and the recoded ones must not have any values in common. This applies also to Investigator ID and Site ID, among others, when applicable.</a:t>
            </a:r>
          </a:p>
          <a:p>
            <a:pPr marL="0" indent="0">
              <a:buNone/>
            </a:pPr>
            <a:endParaRPr lang="en-US" sz="2000" dirty="0"/>
          </a:p>
        </p:txBody>
      </p:sp>
      <p:sp>
        <p:nvSpPr>
          <p:cNvPr id="5" name="Date Placeholder 4"/>
          <p:cNvSpPr>
            <a:spLocks noGrp="1"/>
          </p:cNvSpPr>
          <p:nvPr>
            <p:ph type="dt" sz="half" idx="15"/>
          </p:nvPr>
        </p:nvSpPr>
        <p:spPr/>
        <p:txBody>
          <a:bodyPr/>
          <a:lstStyle/>
          <a:p>
            <a:fld id="{553F051C-F742-4420-A1C2-947D7FF3064C}" type="datetime3">
              <a:rPr lang="en-US" smtClean="0"/>
              <a:t>7 November 2017</a:t>
            </a:fld>
            <a:endParaRPr lang="en-US" dirty="0"/>
          </a:p>
        </p:txBody>
      </p:sp>
      <p:sp>
        <p:nvSpPr>
          <p:cNvPr id="6" name="Slide Number Placeholder 5"/>
          <p:cNvSpPr>
            <a:spLocks noGrp="1"/>
          </p:cNvSpPr>
          <p:nvPr>
            <p:ph type="sldNum" sz="quarter" idx="17"/>
          </p:nvPr>
        </p:nvSpPr>
        <p:spPr/>
        <p:txBody>
          <a:bodyPr/>
          <a:lstStyle/>
          <a:p>
            <a:r>
              <a:rPr lang="en-US"/>
              <a:t>p. 0</a:t>
            </a:r>
            <a:fld id="{5E425EE3-649D-47AA-A51A-6C53D1975ED0}" type="slidenum">
              <a:rPr lang="en-US" smtClean="0"/>
              <a:pPr/>
              <a:t>6</a:t>
            </a:fld>
            <a:endParaRPr lang="en-US" dirty="0"/>
          </a:p>
        </p:txBody>
      </p:sp>
    </p:spTree>
    <p:extLst>
      <p:ext uri="{BB962C8B-B14F-4D97-AF65-F5344CB8AC3E}">
        <p14:creationId xmlns:p14="http://schemas.microsoft.com/office/powerpoint/2010/main" val="70644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De-Identification</a:t>
            </a:r>
            <a:endParaRPr lang="en-US" dirty="0"/>
          </a:p>
        </p:txBody>
      </p:sp>
      <p:sp>
        <p:nvSpPr>
          <p:cNvPr id="3" name="Text Placeholder 2"/>
          <p:cNvSpPr>
            <a:spLocks noGrp="1"/>
          </p:cNvSpPr>
          <p:nvPr>
            <p:ph type="body" sz="quarter" idx="14"/>
          </p:nvPr>
        </p:nvSpPr>
        <p:spPr/>
        <p:txBody>
          <a:bodyPr/>
          <a:lstStyle/>
          <a:p>
            <a:r>
              <a:rPr lang="en-US" dirty="0"/>
              <a:t>Offset</a:t>
            </a:r>
          </a:p>
        </p:txBody>
      </p:sp>
      <p:sp>
        <p:nvSpPr>
          <p:cNvPr id="4" name="Content Placeholder 3"/>
          <p:cNvSpPr>
            <a:spLocks noGrp="1"/>
          </p:cNvSpPr>
          <p:nvPr>
            <p:ph idx="1"/>
          </p:nvPr>
        </p:nvSpPr>
        <p:spPr>
          <a:xfrm>
            <a:off x="395288" y="1779592"/>
            <a:ext cx="8353427" cy="4319583"/>
          </a:xfrm>
        </p:spPr>
        <p:txBody>
          <a:bodyPr/>
          <a:lstStyle/>
          <a:p>
            <a:pPr marL="0" indent="0">
              <a:buNone/>
            </a:pPr>
            <a:r>
              <a:rPr lang="en-US" sz="1600" dirty="0"/>
              <a:t>For each patient, anchor all first date in the trial (e.g. screening or randomization date) to trial initiation date and consistently apply the delta defined for each patient (first date - trial initiation date) to all other dates. Note that trial initiation date is available publicly on ClinicalTrials.gov. This rule ensures that all offset dates (at the exception of dates such as ones in MH or CM domains) are within the possible dates of the trial between trial initiation and completion </a:t>
            </a:r>
            <a:r>
              <a:rPr lang="en-US" sz="1600" dirty="0" err="1"/>
              <a:t>dates.In</a:t>
            </a:r>
            <a:r>
              <a:rPr lang="en-US" sz="1600" dirty="0"/>
              <a:t> particular:1) In the case of adaptive trial design, dates for subjects in new arms added during the course of the trial can be anchored to planned date for new arm start. 2) Partial dates must remain partial and derived using the same principle.3) If time is included in the variable, the time element must be kept as-</a:t>
            </a:r>
            <a:r>
              <a:rPr lang="en-US" sz="1600" dirty="0" err="1"/>
              <a:t>is.Regarding</a:t>
            </a:r>
            <a:r>
              <a:rPr lang="en-US" sz="1600" dirty="0"/>
              <a:t> 2), </a:t>
            </a:r>
            <a:r>
              <a:rPr lang="en-US" sz="1600" dirty="0" err="1"/>
              <a:t>parial</a:t>
            </a:r>
            <a:r>
              <a:rPr lang="en-US" sz="1600" dirty="0"/>
              <a:t> dates must first be imputed to the middle of the month or the year (e.g. MAR2015 becomes 15MAR2015 and 2015 becomes 30JUN2015), then offset by the patient's defined delta (e.g. if patient X has a delta of -20 days, 15MAR2015 becomes 23FEB2015 and 30JUN2015 becomes 10JUN2015) and then made partial again (e.g. 23FEB2015 becomes FEB2015 and 10JUN2015 becomes 2015).Dates indicative of age &gt;89 years, </a:t>
            </a:r>
            <a:r>
              <a:rPr lang="en-US" sz="1600" dirty="0" err="1"/>
              <a:t>eg</a:t>
            </a:r>
            <a:r>
              <a:rPr lang="en-US" sz="1600" dirty="0"/>
              <a:t>, year of disease diagnosis or year a prior medication was started must be replaced by ""--redacted--"" (e.g. in MH or CM domains).In case of extension studies, the date offsetting must be handled using the trial initiation date as anchor from the initial study</a:t>
            </a:r>
          </a:p>
        </p:txBody>
      </p:sp>
      <p:sp>
        <p:nvSpPr>
          <p:cNvPr id="5" name="Date Placeholder 4"/>
          <p:cNvSpPr>
            <a:spLocks noGrp="1"/>
          </p:cNvSpPr>
          <p:nvPr>
            <p:ph type="dt" sz="half" idx="15"/>
          </p:nvPr>
        </p:nvSpPr>
        <p:spPr/>
        <p:txBody>
          <a:bodyPr/>
          <a:lstStyle/>
          <a:p>
            <a:fld id="{553F051C-F742-4420-A1C2-947D7FF3064C}" type="datetime3">
              <a:rPr lang="en-US" smtClean="0"/>
              <a:t>7 November 2017</a:t>
            </a:fld>
            <a:endParaRPr lang="en-US" dirty="0"/>
          </a:p>
        </p:txBody>
      </p:sp>
      <p:sp>
        <p:nvSpPr>
          <p:cNvPr id="6" name="Slide Number Placeholder 5"/>
          <p:cNvSpPr>
            <a:spLocks noGrp="1"/>
          </p:cNvSpPr>
          <p:nvPr>
            <p:ph type="sldNum" sz="quarter" idx="17"/>
          </p:nvPr>
        </p:nvSpPr>
        <p:spPr/>
        <p:txBody>
          <a:bodyPr/>
          <a:lstStyle/>
          <a:p>
            <a:r>
              <a:rPr lang="en-US"/>
              <a:t>p. 0</a:t>
            </a:r>
            <a:fld id="{5E425EE3-649D-47AA-A51A-6C53D1975ED0}" type="slidenum">
              <a:rPr lang="en-US" smtClean="0"/>
              <a:pPr/>
              <a:t>7</a:t>
            </a:fld>
            <a:endParaRPr lang="en-US" dirty="0"/>
          </a:p>
        </p:txBody>
      </p:sp>
    </p:spTree>
    <p:extLst>
      <p:ext uri="{BB962C8B-B14F-4D97-AF65-F5344CB8AC3E}">
        <p14:creationId xmlns:p14="http://schemas.microsoft.com/office/powerpoint/2010/main" val="405297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De-Identification</a:t>
            </a:r>
            <a:endParaRPr lang="en-US" dirty="0"/>
          </a:p>
        </p:txBody>
      </p:sp>
      <p:sp>
        <p:nvSpPr>
          <p:cNvPr id="3" name="Text Placeholder 2"/>
          <p:cNvSpPr>
            <a:spLocks noGrp="1"/>
          </p:cNvSpPr>
          <p:nvPr>
            <p:ph type="body" sz="quarter" idx="14"/>
          </p:nvPr>
        </p:nvSpPr>
        <p:spPr/>
        <p:txBody>
          <a:bodyPr/>
          <a:lstStyle/>
          <a:p>
            <a:r>
              <a:rPr lang="en-US" dirty="0"/>
              <a:t>Remove</a:t>
            </a:r>
          </a:p>
        </p:txBody>
      </p:sp>
      <p:sp>
        <p:nvSpPr>
          <p:cNvPr id="4" name="Content Placeholder 3"/>
          <p:cNvSpPr>
            <a:spLocks noGrp="1"/>
          </p:cNvSpPr>
          <p:nvPr>
            <p:ph idx="1"/>
          </p:nvPr>
        </p:nvSpPr>
        <p:spPr>
          <a:xfrm>
            <a:off x="395287" y="1779592"/>
            <a:ext cx="8353428" cy="4319583"/>
          </a:xfrm>
        </p:spPr>
        <p:txBody>
          <a:bodyPr/>
          <a:lstStyle/>
          <a:p>
            <a:pPr marL="0" indent="0">
              <a:buNone/>
            </a:pPr>
            <a:r>
              <a:rPr lang="en-US" sz="2000" dirty="0"/>
              <a:t>Entire variables that must have their content deleted are removed from the dataset for clarity. This must be documented in a de-identification document that is provided with the de-identified data.</a:t>
            </a:r>
          </a:p>
        </p:txBody>
      </p:sp>
      <p:sp>
        <p:nvSpPr>
          <p:cNvPr id="5" name="Date Placeholder 4"/>
          <p:cNvSpPr>
            <a:spLocks noGrp="1"/>
          </p:cNvSpPr>
          <p:nvPr>
            <p:ph type="dt" sz="half" idx="15"/>
          </p:nvPr>
        </p:nvSpPr>
        <p:spPr/>
        <p:txBody>
          <a:bodyPr/>
          <a:lstStyle/>
          <a:p>
            <a:fld id="{553F051C-F742-4420-A1C2-947D7FF3064C}" type="datetime3">
              <a:rPr lang="en-US" smtClean="0"/>
              <a:t>7 November 2017</a:t>
            </a:fld>
            <a:endParaRPr lang="en-US" dirty="0"/>
          </a:p>
        </p:txBody>
      </p:sp>
      <p:sp>
        <p:nvSpPr>
          <p:cNvPr id="6" name="Slide Number Placeholder 5"/>
          <p:cNvSpPr>
            <a:spLocks noGrp="1"/>
          </p:cNvSpPr>
          <p:nvPr>
            <p:ph type="sldNum" sz="quarter" idx="17"/>
          </p:nvPr>
        </p:nvSpPr>
        <p:spPr/>
        <p:txBody>
          <a:bodyPr/>
          <a:lstStyle/>
          <a:p>
            <a:r>
              <a:rPr lang="en-US"/>
              <a:t>p. 0</a:t>
            </a:r>
            <a:fld id="{5E425EE3-649D-47AA-A51A-6C53D1975ED0}" type="slidenum">
              <a:rPr lang="en-US" smtClean="0"/>
              <a:pPr/>
              <a:t>8</a:t>
            </a:fld>
            <a:endParaRPr lang="en-US" dirty="0"/>
          </a:p>
        </p:txBody>
      </p:sp>
    </p:spTree>
    <p:extLst>
      <p:ext uri="{BB962C8B-B14F-4D97-AF65-F5344CB8AC3E}">
        <p14:creationId xmlns:p14="http://schemas.microsoft.com/office/powerpoint/2010/main" val="409129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De-Identification</a:t>
            </a:r>
            <a:endParaRPr lang="en-US" dirty="0"/>
          </a:p>
        </p:txBody>
      </p:sp>
      <p:sp>
        <p:nvSpPr>
          <p:cNvPr id="3" name="Text Placeholder 2"/>
          <p:cNvSpPr>
            <a:spLocks noGrp="1"/>
          </p:cNvSpPr>
          <p:nvPr>
            <p:ph type="body" sz="quarter" idx="14"/>
          </p:nvPr>
        </p:nvSpPr>
        <p:spPr/>
        <p:txBody>
          <a:bodyPr/>
          <a:lstStyle/>
          <a:p>
            <a:r>
              <a:rPr lang="en-US" dirty="0"/>
              <a:t>Keep</a:t>
            </a:r>
          </a:p>
        </p:txBody>
      </p:sp>
      <p:sp>
        <p:nvSpPr>
          <p:cNvPr id="4" name="Content Placeholder 3"/>
          <p:cNvSpPr>
            <a:spLocks noGrp="1"/>
          </p:cNvSpPr>
          <p:nvPr>
            <p:ph idx="1"/>
          </p:nvPr>
        </p:nvSpPr>
        <p:spPr>
          <a:xfrm>
            <a:off x="395288" y="1779592"/>
            <a:ext cx="8353426" cy="4319583"/>
          </a:xfrm>
        </p:spPr>
        <p:txBody>
          <a:bodyPr/>
          <a:lstStyle/>
          <a:p>
            <a:pPr marL="0" indent="0">
              <a:buNone/>
            </a:pPr>
            <a:r>
              <a:rPr lang="en-US" sz="2000" dirty="0"/>
              <a:t>While a variable has been identified as a Quasi Identifier, it may be advisable to keep the variable as-is if it is judged critical for analysis and clinical research in general (e.g. Level 1 Quasi </a:t>
            </a:r>
            <a:r>
              <a:rPr lang="en-US" sz="2000" dirty="0" err="1"/>
              <a:t>Identifer</a:t>
            </a:r>
            <a:r>
              <a:rPr lang="en-US" sz="2000" dirty="0"/>
              <a:t> Sex). The rule "Keep" is to document clearly that no action should be taken although the variable should be considered in computing the residual risk and may require in some cases further de-identification (See </a:t>
            </a:r>
            <a:r>
              <a:rPr lang="en-US" sz="2000" dirty="0" err="1"/>
              <a:t>DI_comment</a:t>
            </a:r>
            <a:r>
              <a:rPr lang="en-US" sz="2000" dirty="0"/>
              <a:t> column). </a:t>
            </a:r>
          </a:p>
        </p:txBody>
      </p:sp>
      <p:sp>
        <p:nvSpPr>
          <p:cNvPr id="5" name="Date Placeholder 4"/>
          <p:cNvSpPr>
            <a:spLocks noGrp="1"/>
          </p:cNvSpPr>
          <p:nvPr>
            <p:ph type="dt" sz="half" idx="15"/>
          </p:nvPr>
        </p:nvSpPr>
        <p:spPr/>
        <p:txBody>
          <a:bodyPr/>
          <a:lstStyle/>
          <a:p>
            <a:fld id="{553F051C-F742-4420-A1C2-947D7FF3064C}" type="datetime3">
              <a:rPr lang="en-US" smtClean="0"/>
              <a:t>7 November 2017</a:t>
            </a:fld>
            <a:endParaRPr lang="en-US" dirty="0"/>
          </a:p>
        </p:txBody>
      </p:sp>
      <p:sp>
        <p:nvSpPr>
          <p:cNvPr id="6" name="Slide Number Placeholder 5"/>
          <p:cNvSpPr>
            <a:spLocks noGrp="1"/>
          </p:cNvSpPr>
          <p:nvPr>
            <p:ph type="sldNum" sz="quarter" idx="17"/>
          </p:nvPr>
        </p:nvSpPr>
        <p:spPr/>
        <p:txBody>
          <a:bodyPr/>
          <a:lstStyle/>
          <a:p>
            <a:r>
              <a:rPr lang="en-US"/>
              <a:t>p. 0</a:t>
            </a:r>
            <a:fld id="{5E425EE3-649D-47AA-A51A-6C53D1975ED0}" type="slidenum">
              <a:rPr lang="en-US" smtClean="0"/>
              <a:pPr/>
              <a:t>9</a:t>
            </a:fld>
            <a:endParaRPr lang="en-US" dirty="0"/>
          </a:p>
        </p:txBody>
      </p:sp>
    </p:spTree>
    <p:extLst>
      <p:ext uri="{BB962C8B-B14F-4D97-AF65-F5344CB8AC3E}">
        <p14:creationId xmlns:p14="http://schemas.microsoft.com/office/powerpoint/2010/main" val="2595916338"/>
      </p:ext>
    </p:extLst>
  </p:cSld>
  <p:clrMapOvr>
    <a:masterClrMapping/>
  </p:clrMapOvr>
</p:sld>
</file>

<file path=ppt/theme/theme1.xml><?xml version="1.0" encoding="utf-8"?>
<a:theme xmlns:a="http://schemas.openxmlformats.org/drawingml/2006/main" name="blank">
  <a:themeElements>
    <a:clrScheme name="1 Blue LEO Pharma">
      <a:dk1>
        <a:srgbClr val="000000"/>
      </a:dk1>
      <a:lt1>
        <a:srgbClr val="FFFFFF"/>
      </a:lt1>
      <a:dk2>
        <a:srgbClr val="0488D1"/>
      </a:dk2>
      <a:lt2>
        <a:srgbClr val="29297E"/>
      </a:lt2>
      <a:accent1>
        <a:srgbClr val="29297E"/>
      </a:accent1>
      <a:accent2>
        <a:srgbClr val="0488D1"/>
      </a:accent2>
      <a:accent3>
        <a:srgbClr val="D6B099"/>
      </a:accent3>
      <a:accent4>
        <a:srgbClr val="404355"/>
      </a:accent4>
      <a:accent5>
        <a:srgbClr val="A9A9CB"/>
      </a:accent5>
      <a:accent6>
        <a:srgbClr val="9BCFED"/>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9525" cap="flat" cmpd="sng" algn="ctr">
          <a:solidFill>
            <a:schemeClr val="accent3"/>
          </a:solidFill>
          <a:prstDash val="solid"/>
          <a:miter lim="800000"/>
          <a:headEnd type="none" w="med" len="med"/>
          <a:tailEnd type="none" w="med" len="med"/>
        </a:ln>
        <a:effectLst/>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0" marR="0" indent="0" algn="ctr" defTabSz="914400" rtl="0" eaLnBrk="0" fontAlgn="base" latinLnBrk="0" hangingPunct="0">
          <a:lnSpc>
            <a:spcPct val="95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mn-lt"/>
            <a:ea typeface="ＭＳ Ｐゴシック" charset="0"/>
            <a:cs typeface="ＭＳ Ｐゴシック"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txDef>
      <a:spPr>
        <a:noFill/>
      </a:spPr>
      <a:bodyPr wrap="square" lIns="0" tIns="0" rIns="0" bIns="0" rtlCol="0">
        <a:spAutoFit/>
      </a:bodyPr>
      <a:lstStyle>
        <a:defPPr algn="l">
          <a:lnSpc>
            <a:spcPct val="95000"/>
          </a:lnSpc>
          <a:defRPr sz="1400" dirty="0" smtClean="0">
            <a:latin typeface="+mn-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1499</Words>
  <Application>Microsoft Office PowerPoint</Application>
  <PresentationFormat>On-screen Show (4:3)</PresentationFormat>
  <Paragraphs>118</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HelveticaNeueLT Std Lt Cn</vt:lpstr>
      <vt:lpstr>ITC Franklin Gothic Demi</vt:lpstr>
      <vt:lpstr>ＭＳ Ｐゴシック</vt:lpstr>
      <vt:lpstr>Arial</vt:lpstr>
      <vt:lpstr>Georgia</vt:lpstr>
      <vt:lpstr>Verdana</vt:lpstr>
      <vt:lpstr>blank</vt:lpstr>
      <vt:lpstr>Patient Level Data De-Identification PhUSE 2015</vt:lpstr>
      <vt:lpstr>Data De-Identification</vt:lpstr>
      <vt:lpstr>Data De-Identification</vt:lpstr>
      <vt:lpstr>Data De-Identification</vt:lpstr>
      <vt:lpstr>Data De-Identification</vt:lpstr>
      <vt:lpstr>Data De-Identification</vt:lpstr>
      <vt:lpstr>Data De-Identification</vt:lpstr>
      <vt:lpstr>Data De-Identification</vt:lpstr>
      <vt:lpstr>Data De-Identification</vt:lpstr>
      <vt:lpstr>Data De-Identification</vt:lpstr>
      <vt:lpstr>Data De-Identification</vt:lpstr>
      <vt:lpstr>Data De-Identification</vt:lpstr>
      <vt:lpstr>Data De-Identification</vt:lpstr>
      <vt:lpstr>Data De-Identification</vt:lpstr>
      <vt:lpstr>Data De-Identification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2016-11-11T09:56:39Z</dcterms:created>
  <dcterms:modified xsi:type="dcterms:W3CDTF">2017-11-07T13:52:49Z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www.skabelondesign.com</vt:lpwstr>
  </property>
</Properties>
</file>