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306" r:id="rId3"/>
    <p:sldId id="257" r:id="rId4"/>
    <p:sldId id="259" r:id="rId5"/>
    <p:sldId id="275" r:id="rId6"/>
    <p:sldId id="271" r:id="rId7"/>
    <p:sldId id="276" r:id="rId8"/>
    <p:sldId id="314" r:id="rId9"/>
    <p:sldId id="287" r:id="rId10"/>
    <p:sldId id="263" r:id="rId11"/>
    <p:sldId id="312" r:id="rId12"/>
    <p:sldId id="282" r:id="rId13"/>
    <p:sldId id="260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5">
          <p15:clr>
            <a:srgbClr val="FFFFFF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E1"/>
    <a:srgbClr val="C0EE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D4C40C-306D-4A1D-8CF6-4356FC5FC4F2}">
  <a:tblStyle styleId="{5BD4C40C-306D-4A1D-8CF6-4356FC5FC4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444" y="66"/>
      </p:cViewPr>
      <p:guideLst>
        <p:guide orient="horz" pos="6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90612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326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909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19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86fc84f77b_0_16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86fc84f77b_0_16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8982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851a045c94_0_1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851a045c94_0_1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683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86fc84f77b_0_16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86fc84f77b_0_16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5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6fc84f77b_0_17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6fc84f77b_0_17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941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48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86fc84f77b_0_16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86fc84f77b_0_16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647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86fc84f77b_0_16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86fc84f77b_0_16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45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302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86fc84f77b_0_17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86fc84f77b_0_17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283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86fc84f77b_0_17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86fc84f77b_0_17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66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6610115" y="410493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4487" y="4028602"/>
            <a:ext cx="339830" cy="36654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169342" y="1095366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155044" y="12140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38102" y="2357862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206519" y="20129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658244" y="29307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752399" y="1920823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04152" y="134998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420014" y="2930768"/>
            <a:ext cx="147682" cy="158298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968719" y="1578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66095" y="224979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801920" y="47841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_AND_TWO_COLUMNS_1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21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88" name="Google Shape;588;p21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89" name="Google Shape;589;p21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3" name="Google Shape;593;p21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7" name="Google Shape;597;p21"/>
          <p:cNvSpPr txBox="1">
            <a:spLocks noGrp="1"/>
          </p:cNvSpPr>
          <p:nvPr>
            <p:ph type="title"/>
          </p:nvPr>
        </p:nvSpPr>
        <p:spPr>
          <a:xfrm>
            <a:off x="697475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1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25"/>
          <p:cNvGrpSpPr/>
          <p:nvPr/>
        </p:nvGrpSpPr>
        <p:grpSpPr>
          <a:xfrm>
            <a:off x="336517" y="150871"/>
            <a:ext cx="8485767" cy="4856559"/>
            <a:chOff x="329117" y="143471"/>
            <a:chExt cx="8485767" cy="4856559"/>
          </a:xfrm>
        </p:grpSpPr>
        <p:grpSp>
          <p:nvGrpSpPr>
            <p:cNvPr id="705" name="Google Shape;705;p25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706" name="Google Shape;706;p25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5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5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5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1" name="Google Shape;711;p25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5"/>
          <p:cNvSpPr txBox="1">
            <a:spLocks noGrp="1"/>
          </p:cNvSpPr>
          <p:nvPr>
            <p:ph type="title"/>
          </p:nvPr>
        </p:nvSpPr>
        <p:spPr>
          <a:xfrm>
            <a:off x="697475" y="5889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25"/>
          <p:cNvSpPr txBox="1">
            <a:spLocks noGrp="1"/>
          </p:cNvSpPr>
          <p:nvPr>
            <p:ph type="body" idx="1"/>
          </p:nvPr>
        </p:nvSpPr>
        <p:spPr>
          <a:xfrm>
            <a:off x="909125" y="1767887"/>
            <a:ext cx="7406100" cy="16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7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6" name="Google Shape;716;p25"/>
          <p:cNvSpPr/>
          <p:nvPr/>
        </p:nvSpPr>
        <p:spPr>
          <a:xfrm rot="10800000">
            <a:off x="748295" y="874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5"/>
          <p:cNvSpPr/>
          <p:nvPr/>
        </p:nvSpPr>
        <p:spPr>
          <a:xfrm rot="10800000">
            <a:off x="42344" y="58662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5"/>
          <p:cNvSpPr/>
          <p:nvPr/>
        </p:nvSpPr>
        <p:spPr>
          <a:xfrm rot="10800000">
            <a:off x="357159" y="4152524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5"/>
          <p:cNvSpPr/>
          <p:nvPr/>
        </p:nvSpPr>
        <p:spPr>
          <a:xfrm rot="10800000">
            <a:off x="136851" y="18526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0" name="Google Shape;720;p25"/>
          <p:cNvGrpSpPr/>
          <p:nvPr/>
        </p:nvGrpSpPr>
        <p:grpSpPr>
          <a:xfrm rot="-3380402">
            <a:off x="7283273" y="2942117"/>
            <a:ext cx="3239089" cy="2443016"/>
            <a:chOff x="1852738" y="206787"/>
            <a:chExt cx="2668014" cy="2012295"/>
          </a:xfrm>
        </p:grpSpPr>
        <p:sp>
          <p:nvSpPr>
            <p:cNvPr id="721" name="Google Shape;721;p25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6348832" y="4705267"/>
            <a:ext cx="299361" cy="322522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3"/>
          <p:cNvGrpSpPr/>
          <p:nvPr/>
        </p:nvGrpSpPr>
        <p:grpSpPr>
          <a:xfrm rot="9941017">
            <a:off x="6472466" y="3245484"/>
            <a:ext cx="2435217" cy="1836712"/>
            <a:chOff x="1852738" y="206787"/>
            <a:chExt cx="2668014" cy="2012295"/>
          </a:xfrm>
        </p:grpSpPr>
        <p:sp>
          <p:nvSpPr>
            <p:cNvPr id="102" name="Google Shape;102;p3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2813843" y="1327211"/>
            <a:ext cx="5396099" cy="3088286"/>
            <a:chOff x="329117" y="143471"/>
            <a:chExt cx="8485767" cy="4856559"/>
          </a:xfrm>
        </p:grpSpPr>
        <p:grpSp>
          <p:nvGrpSpPr>
            <p:cNvPr id="110" name="Google Shape;110;p3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11" name="Google Shape;111;p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" name="Google Shape;116;p3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3"/>
          <p:cNvSpPr/>
          <p:nvPr/>
        </p:nvSpPr>
        <p:spPr>
          <a:xfrm>
            <a:off x="393318" y="3460732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1272886" y="321462"/>
            <a:ext cx="223706" cy="329856"/>
          </a:xfrm>
          <a:custGeom>
            <a:avLst/>
            <a:gdLst/>
            <a:ahLst/>
            <a:cxnLst/>
            <a:rect l="l" t="t" r="r" b="b"/>
            <a:pathLst>
              <a:path w="2883" h="4251" extrusionOk="0">
                <a:moveTo>
                  <a:pt x="1441" y="0"/>
                </a:moveTo>
                <a:lnTo>
                  <a:pt x="1251" y="703"/>
                </a:lnTo>
                <a:cubicBezTo>
                  <a:pt x="1120" y="1227"/>
                  <a:pt x="775" y="1679"/>
                  <a:pt x="298" y="1953"/>
                </a:cubicBezTo>
                <a:lnTo>
                  <a:pt x="1" y="2131"/>
                </a:lnTo>
                <a:lnTo>
                  <a:pt x="298" y="2298"/>
                </a:lnTo>
                <a:cubicBezTo>
                  <a:pt x="775" y="2572"/>
                  <a:pt x="1120" y="3024"/>
                  <a:pt x="1251" y="3548"/>
                </a:cubicBezTo>
                <a:lnTo>
                  <a:pt x="1441" y="4251"/>
                </a:lnTo>
                <a:lnTo>
                  <a:pt x="1632" y="3548"/>
                </a:lnTo>
                <a:cubicBezTo>
                  <a:pt x="1775" y="3024"/>
                  <a:pt x="2120" y="2572"/>
                  <a:pt x="2584" y="2298"/>
                </a:cubicBezTo>
                <a:lnTo>
                  <a:pt x="2882" y="2131"/>
                </a:lnTo>
                <a:lnTo>
                  <a:pt x="2584" y="1953"/>
                </a:lnTo>
                <a:cubicBezTo>
                  <a:pt x="2120" y="1679"/>
                  <a:pt x="1775" y="1227"/>
                  <a:pt x="1632" y="703"/>
                </a:cubicBezTo>
                <a:lnTo>
                  <a:pt x="144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519788" y="205926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1161148" y="4396592"/>
            <a:ext cx="242096" cy="260642"/>
          </a:xfrm>
          <a:custGeom>
            <a:avLst/>
            <a:gdLst/>
            <a:ahLst/>
            <a:cxnLst/>
            <a:rect l="l" t="t" r="r" b="b"/>
            <a:pathLst>
              <a:path w="3120" h="3359" extrusionOk="0">
                <a:moveTo>
                  <a:pt x="1560" y="1"/>
                </a:moveTo>
                <a:lnTo>
                  <a:pt x="1322" y="703"/>
                </a:lnTo>
                <a:cubicBezTo>
                  <a:pt x="1215" y="1036"/>
                  <a:pt x="953" y="1310"/>
                  <a:pt x="631" y="1441"/>
                </a:cubicBezTo>
                <a:lnTo>
                  <a:pt x="0" y="1679"/>
                </a:lnTo>
                <a:lnTo>
                  <a:pt x="631" y="1917"/>
                </a:lnTo>
                <a:cubicBezTo>
                  <a:pt x="953" y="2048"/>
                  <a:pt x="1215" y="2310"/>
                  <a:pt x="1322" y="2656"/>
                </a:cubicBezTo>
                <a:lnTo>
                  <a:pt x="1560" y="3358"/>
                </a:lnTo>
                <a:lnTo>
                  <a:pt x="1798" y="2656"/>
                </a:lnTo>
                <a:cubicBezTo>
                  <a:pt x="1905" y="2310"/>
                  <a:pt x="2167" y="2048"/>
                  <a:pt x="2500" y="1917"/>
                </a:cubicBezTo>
                <a:lnTo>
                  <a:pt x="3120" y="1679"/>
                </a:lnTo>
                <a:lnTo>
                  <a:pt x="2500" y="1441"/>
                </a:lnTo>
                <a:cubicBezTo>
                  <a:pt x="2167" y="1310"/>
                  <a:pt x="1905" y="1036"/>
                  <a:pt x="1798" y="703"/>
                </a:cubicBezTo>
                <a:lnTo>
                  <a:pt x="1560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1155561" y="439131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1429015" y="3460718"/>
            <a:ext cx="751197" cy="809316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307915" y="116375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1017852" y="1700876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833152" y="542219"/>
            <a:ext cx="498005" cy="536880"/>
          </a:xfrm>
          <a:custGeom>
            <a:avLst/>
            <a:gdLst/>
            <a:ahLst/>
            <a:cxnLst/>
            <a:rect l="l" t="t" r="r" b="b"/>
            <a:pathLst>
              <a:path w="6418" h="6919" extrusionOk="0">
                <a:moveTo>
                  <a:pt x="3215" y="1"/>
                </a:moveTo>
                <a:lnTo>
                  <a:pt x="2727" y="1441"/>
                </a:lnTo>
                <a:cubicBezTo>
                  <a:pt x="2501" y="2144"/>
                  <a:pt x="1965" y="2692"/>
                  <a:pt x="1286" y="2954"/>
                </a:cubicBezTo>
                <a:lnTo>
                  <a:pt x="0" y="3454"/>
                </a:lnTo>
                <a:lnTo>
                  <a:pt x="1286" y="3954"/>
                </a:lnTo>
                <a:cubicBezTo>
                  <a:pt x="1965" y="4216"/>
                  <a:pt x="2501" y="4775"/>
                  <a:pt x="2727" y="5466"/>
                </a:cubicBezTo>
                <a:lnTo>
                  <a:pt x="3215" y="6918"/>
                </a:lnTo>
                <a:lnTo>
                  <a:pt x="3691" y="5466"/>
                </a:lnTo>
                <a:cubicBezTo>
                  <a:pt x="3929" y="4775"/>
                  <a:pt x="4453" y="4216"/>
                  <a:pt x="5132" y="3954"/>
                </a:cubicBezTo>
                <a:lnTo>
                  <a:pt x="6418" y="3454"/>
                </a:lnTo>
                <a:lnTo>
                  <a:pt x="5132" y="2954"/>
                </a:lnTo>
                <a:cubicBezTo>
                  <a:pt x="4453" y="2692"/>
                  <a:pt x="3929" y="2144"/>
                  <a:pt x="3691" y="1441"/>
                </a:cubicBezTo>
                <a:lnTo>
                  <a:pt x="3215" y="1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1793939" y="1822690"/>
            <a:ext cx="937813" cy="1010830"/>
          </a:xfrm>
          <a:custGeom>
            <a:avLst/>
            <a:gdLst/>
            <a:ahLst/>
            <a:cxnLst/>
            <a:rect l="l" t="t" r="r" b="b"/>
            <a:pathLst>
              <a:path w="12086" h="13027" extrusionOk="0">
                <a:moveTo>
                  <a:pt x="6049" y="1"/>
                </a:moveTo>
                <a:lnTo>
                  <a:pt x="5133" y="2727"/>
                </a:lnTo>
                <a:cubicBezTo>
                  <a:pt x="4692" y="4037"/>
                  <a:pt x="3692" y="5073"/>
                  <a:pt x="2418" y="5573"/>
                </a:cubicBezTo>
                <a:lnTo>
                  <a:pt x="1" y="6514"/>
                </a:lnTo>
                <a:lnTo>
                  <a:pt x="2418" y="7454"/>
                </a:lnTo>
                <a:cubicBezTo>
                  <a:pt x="3692" y="7954"/>
                  <a:pt x="4692" y="9002"/>
                  <a:pt x="5133" y="10300"/>
                </a:cubicBezTo>
                <a:lnTo>
                  <a:pt x="6049" y="13026"/>
                </a:lnTo>
                <a:lnTo>
                  <a:pt x="6954" y="10300"/>
                </a:lnTo>
                <a:cubicBezTo>
                  <a:pt x="7395" y="9002"/>
                  <a:pt x="8395" y="7954"/>
                  <a:pt x="9681" y="7454"/>
                </a:cubicBezTo>
                <a:lnTo>
                  <a:pt x="12086" y="6514"/>
                </a:lnTo>
                <a:lnTo>
                  <a:pt x="9681" y="5573"/>
                </a:lnTo>
                <a:cubicBezTo>
                  <a:pt x="8395" y="5073"/>
                  <a:pt x="7395" y="4037"/>
                  <a:pt x="6954" y="2727"/>
                </a:cubicBezTo>
                <a:lnTo>
                  <a:pt x="6049" y="1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1879915" y="4680201"/>
            <a:ext cx="24986" cy="25063"/>
          </a:xfrm>
          <a:custGeom>
            <a:avLst/>
            <a:gdLst/>
            <a:ahLst/>
            <a:cxnLst/>
            <a:rect l="l" t="t" r="r" b="b"/>
            <a:pathLst>
              <a:path w="322" h="323" extrusionOk="0">
                <a:moveTo>
                  <a:pt x="167" y="1"/>
                </a:moveTo>
                <a:cubicBezTo>
                  <a:pt x="72" y="1"/>
                  <a:pt x="0" y="72"/>
                  <a:pt x="0" y="156"/>
                </a:cubicBezTo>
                <a:cubicBezTo>
                  <a:pt x="0" y="251"/>
                  <a:pt x="72" y="322"/>
                  <a:pt x="167" y="322"/>
                </a:cubicBezTo>
                <a:cubicBezTo>
                  <a:pt x="250" y="322"/>
                  <a:pt x="322" y="251"/>
                  <a:pt x="322" y="156"/>
                </a:cubicBezTo>
                <a:cubicBezTo>
                  <a:pt x="322" y="72"/>
                  <a:pt x="250" y="1"/>
                  <a:pt x="1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1703463" y="635566"/>
            <a:ext cx="1717488" cy="1423791"/>
          </a:xfrm>
          <a:custGeom>
            <a:avLst/>
            <a:gdLst/>
            <a:ahLst/>
            <a:cxnLst/>
            <a:rect l="l" t="t" r="r" b="b"/>
            <a:pathLst>
              <a:path w="22134" h="18349" extrusionOk="0">
                <a:moveTo>
                  <a:pt x="13633" y="0"/>
                </a:moveTo>
                <a:lnTo>
                  <a:pt x="0" y="7061"/>
                </a:lnTo>
                <a:lnTo>
                  <a:pt x="10132" y="17800"/>
                </a:lnTo>
                <a:cubicBezTo>
                  <a:pt x="10485" y="18173"/>
                  <a:pt x="11006" y="18349"/>
                  <a:pt x="11639" y="18349"/>
                </a:cubicBezTo>
                <a:cubicBezTo>
                  <a:pt x="13273" y="18349"/>
                  <a:pt x="15651" y="17174"/>
                  <a:pt x="17788" y="15157"/>
                </a:cubicBezTo>
                <a:cubicBezTo>
                  <a:pt x="20753" y="12359"/>
                  <a:pt x="22134" y="9001"/>
                  <a:pt x="20872" y="7668"/>
                </a:cubicBezTo>
                <a:lnTo>
                  <a:pt x="136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1697876" y="629436"/>
            <a:ext cx="1728661" cy="1435430"/>
          </a:xfrm>
          <a:custGeom>
            <a:avLst/>
            <a:gdLst/>
            <a:ahLst/>
            <a:cxnLst/>
            <a:rect l="l" t="t" r="r" b="b"/>
            <a:pathLst>
              <a:path w="22278" h="18499" extrusionOk="0">
                <a:moveTo>
                  <a:pt x="13681" y="163"/>
                </a:moveTo>
                <a:lnTo>
                  <a:pt x="20884" y="7795"/>
                </a:lnTo>
                <a:cubicBezTo>
                  <a:pt x="22122" y="9092"/>
                  <a:pt x="20741" y="12414"/>
                  <a:pt x="17812" y="15176"/>
                </a:cubicBezTo>
                <a:cubicBezTo>
                  <a:pt x="16384" y="16522"/>
                  <a:pt x="14812" y="17534"/>
                  <a:pt x="13371" y="18034"/>
                </a:cubicBezTo>
                <a:cubicBezTo>
                  <a:pt x="12753" y="18247"/>
                  <a:pt x="12194" y="18353"/>
                  <a:pt x="11712" y="18353"/>
                </a:cubicBezTo>
                <a:cubicBezTo>
                  <a:pt x="11088" y="18353"/>
                  <a:pt x="10593" y="18175"/>
                  <a:pt x="10264" y="17820"/>
                </a:cubicBezTo>
                <a:lnTo>
                  <a:pt x="203" y="7164"/>
                </a:lnTo>
                <a:lnTo>
                  <a:pt x="13681" y="163"/>
                </a:lnTo>
                <a:close/>
                <a:moveTo>
                  <a:pt x="13703" y="0"/>
                </a:moveTo>
                <a:cubicBezTo>
                  <a:pt x="13691" y="0"/>
                  <a:pt x="13679" y="3"/>
                  <a:pt x="13669" y="8"/>
                </a:cubicBezTo>
                <a:lnTo>
                  <a:pt x="36" y="7080"/>
                </a:lnTo>
                <a:cubicBezTo>
                  <a:pt x="13" y="7092"/>
                  <a:pt x="1" y="7104"/>
                  <a:pt x="1" y="7128"/>
                </a:cubicBezTo>
                <a:cubicBezTo>
                  <a:pt x="1" y="7152"/>
                  <a:pt x="1" y="7175"/>
                  <a:pt x="24" y="7199"/>
                </a:cubicBezTo>
                <a:lnTo>
                  <a:pt x="10157" y="17927"/>
                </a:lnTo>
                <a:cubicBezTo>
                  <a:pt x="10514" y="18308"/>
                  <a:pt x="11050" y="18498"/>
                  <a:pt x="11716" y="18498"/>
                </a:cubicBezTo>
                <a:cubicBezTo>
                  <a:pt x="12216" y="18498"/>
                  <a:pt x="12788" y="18391"/>
                  <a:pt x="13419" y="18165"/>
                </a:cubicBezTo>
                <a:cubicBezTo>
                  <a:pt x="14872" y="17665"/>
                  <a:pt x="16467" y="16641"/>
                  <a:pt x="17908" y="15284"/>
                </a:cubicBezTo>
                <a:cubicBezTo>
                  <a:pt x="20896" y="12462"/>
                  <a:pt x="22277" y="9057"/>
                  <a:pt x="20991" y="7687"/>
                </a:cubicBezTo>
                <a:lnTo>
                  <a:pt x="13752" y="20"/>
                </a:lnTo>
                <a:cubicBezTo>
                  <a:pt x="13738" y="6"/>
                  <a:pt x="13720" y="0"/>
                  <a:pt x="13703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1703463" y="635566"/>
            <a:ext cx="1308252" cy="1423713"/>
          </a:xfrm>
          <a:custGeom>
            <a:avLst/>
            <a:gdLst/>
            <a:ahLst/>
            <a:cxnLst/>
            <a:rect l="l" t="t" r="r" b="b"/>
            <a:pathLst>
              <a:path w="16860" h="18348" extrusionOk="0">
                <a:moveTo>
                  <a:pt x="13621" y="0"/>
                </a:moveTo>
                <a:lnTo>
                  <a:pt x="0" y="7061"/>
                </a:lnTo>
                <a:lnTo>
                  <a:pt x="10132" y="17800"/>
                </a:lnTo>
                <a:cubicBezTo>
                  <a:pt x="10488" y="18171"/>
                  <a:pt x="11009" y="18347"/>
                  <a:pt x="11640" y="18347"/>
                </a:cubicBezTo>
                <a:cubicBezTo>
                  <a:pt x="12445" y="18347"/>
                  <a:pt x="13430" y="18060"/>
                  <a:pt x="14478" y="17526"/>
                </a:cubicBezTo>
                <a:cubicBezTo>
                  <a:pt x="15240" y="13002"/>
                  <a:pt x="16228" y="7156"/>
                  <a:pt x="16859" y="3417"/>
                </a:cubicBezTo>
                <a:lnTo>
                  <a:pt x="13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1697876" y="629436"/>
            <a:ext cx="1320279" cy="1435430"/>
          </a:xfrm>
          <a:custGeom>
            <a:avLst/>
            <a:gdLst/>
            <a:ahLst/>
            <a:cxnLst/>
            <a:rect l="l" t="t" r="r" b="b"/>
            <a:pathLst>
              <a:path w="17015" h="18499" extrusionOk="0">
                <a:moveTo>
                  <a:pt x="13681" y="163"/>
                </a:moveTo>
                <a:lnTo>
                  <a:pt x="16848" y="3520"/>
                </a:lnTo>
                <a:cubicBezTo>
                  <a:pt x="16229" y="7247"/>
                  <a:pt x="15253" y="13045"/>
                  <a:pt x="14491" y="17558"/>
                </a:cubicBezTo>
                <a:cubicBezTo>
                  <a:pt x="13438" y="18084"/>
                  <a:pt x="12487" y="18352"/>
                  <a:pt x="11720" y="18352"/>
                </a:cubicBezTo>
                <a:cubicBezTo>
                  <a:pt x="11099" y="18352"/>
                  <a:pt x="10599" y="18176"/>
                  <a:pt x="10264" y="17820"/>
                </a:cubicBezTo>
                <a:lnTo>
                  <a:pt x="203" y="7164"/>
                </a:lnTo>
                <a:lnTo>
                  <a:pt x="13681" y="163"/>
                </a:lnTo>
                <a:close/>
                <a:moveTo>
                  <a:pt x="13703" y="0"/>
                </a:moveTo>
                <a:cubicBezTo>
                  <a:pt x="13691" y="0"/>
                  <a:pt x="13679" y="3"/>
                  <a:pt x="13669" y="8"/>
                </a:cubicBezTo>
                <a:lnTo>
                  <a:pt x="36" y="7080"/>
                </a:lnTo>
                <a:cubicBezTo>
                  <a:pt x="13" y="7092"/>
                  <a:pt x="1" y="7104"/>
                  <a:pt x="1" y="7128"/>
                </a:cubicBezTo>
                <a:cubicBezTo>
                  <a:pt x="1" y="7152"/>
                  <a:pt x="1" y="7175"/>
                  <a:pt x="24" y="7199"/>
                </a:cubicBezTo>
                <a:lnTo>
                  <a:pt x="10157" y="17927"/>
                </a:lnTo>
                <a:cubicBezTo>
                  <a:pt x="10514" y="18308"/>
                  <a:pt x="11050" y="18498"/>
                  <a:pt x="11716" y="18498"/>
                </a:cubicBezTo>
                <a:cubicBezTo>
                  <a:pt x="12514" y="18498"/>
                  <a:pt x="13502" y="18224"/>
                  <a:pt x="14586" y="17665"/>
                </a:cubicBezTo>
                <a:cubicBezTo>
                  <a:pt x="14610" y="17653"/>
                  <a:pt x="14622" y="17641"/>
                  <a:pt x="14622" y="17617"/>
                </a:cubicBezTo>
                <a:cubicBezTo>
                  <a:pt x="15384" y="13093"/>
                  <a:pt x="16372" y="7247"/>
                  <a:pt x="17003" y="3508"/>
                </a:cubicBezTo>
                <a:cubicBezTo>
                  <a:pt x="17015" y="3484"/>
                  <a:pt x="17003" y="3461"/>
                  <a:pt x="16991" y="3449"/>
                </a:cubicBezTo>
                <a:lnTo>
                  <a:pt x="13752" y="20"/>
                </a:lnTo>
                <a:cubicBezTo>
                  <a:pt x="13738" y="6"/>
                  <a:pt x="13720" y="0"/>
                  <a:pt x="137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1414264" y="471065"/>
            <a:ext cx="1549417" cy="1224216"/>
          </a:xfrm>
          <a:custGeom>
            <a:avLst/>
            <a:gdLst/>
            <a:ahLst/>
            <a:cxnLst/>
            <a:rect l="l" t="t" r="r" b="b"/>
            <a:pathLst>
              <a:path w="19968" h="15777" extrusionOk="0">
                <a:moveTo>
                  <a:pt x="3537" y="1"/>
                </a:moveTo>
                <a:lnTo>
                  <a:pt x="0" y="15777"/>
                </a:lnTo>
                <a:lnTo>
                  <a:pt x="16431" y="15777"/>
                </a:lnTo>
                <a:lnTo>
                  <a:pt x="1996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1407824" y="465555"/>
            <a:ext cx="1561367" cy="1235312"/>
          </a:xfrm>
          <a:custGeom>
            <a:avLst/>
            <a:gdLst/>
            <a:ahLst/>
            <a:cxnLst/>
            <a:rect l="l" t="t" r="r" b="b"/>
            <a:pathLst>
              <a:path w="20122" h="15920" extrusionOk="0">
                <a:moveTo>
                  <a:pt x="19955" y="143"/>
                </a:moveTo>
                <a:lnTo>
                  <a:pt x="16455" y="15776"/>
                </a:lnTo>
                <a:lnTo>
                  <a:pt x="167" y="15776"/>
                </a:lnTo>
                <a:lnTo>
                  <a:pt x="3667" y="143"/>
                </a:lnTo>
                <a:close/>
                <a:moveTo>
                  <a:pt x="3608" y="1"/>
                </a:moveTo>
                <a:cubicBezTo>
                  <a:pt x="3572" y="1"/>
                  <a:pt x="3548" y="24"/>
                  <a:pt x="3536" y="60"/>
                </a:cubicBezTo>
                <a:lnTo>
                  <a:pt x="0" y="15836"/>
                </a:lnTo>
                <a:cubicBezTo>
                  <a:pt x="0" y="15848"/>
                  <a:pt x="12" y="15872"/>
                  <a:pt x="24" y="15895"/>
                </a:cubicBezTo>
                <a:cubicBezTo>
                  <a:pt x="36" y="15907"/>
                  <a:pt x="60" y="15919"/>
                  <a:pt x="83" y="15919"/>
                </a:cubicBezTo>
                <a:lnTo>
                  <a:pt x="16514" y="15919"/>
                </a:lnTo>
                <a:cubicBezTo>
                  <a:pt x="16550" y="15919"/>
                  <a:pt x="16574" y="15895"/>
                  <a:pt x="16586" y="15860"/>
                </a:cubicBezTo>
                <a:lnTo>
                  <a:pt x="20122" y="84"/>
                </a:lnTo>
                <a:cubicBezTo>
                  <a:pt x="20122" y="60"/>
                  <a:pt x="20122" y="48"/>
                  <a:pt x="20098" y="24"/>
                </a:cubicBezTo>
                <a:cubicBezTo>
                  <a:pt x="20086" y="12"/>
                  <a:pt x="20062" y="1"/>
                  <a:pt x="20050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1577758" y="833200"/>
            <a:ext cx="531293" cy="1365594"/>
          </a:xfrm>
          <a:custGeom>
            <a:avLst/>
            <a:gdLst/>
            <a:ahLst/>
            <a:cxnLst/>
            <a:rect l="l" t="t" r="r" b="b"/>
            <a:pathLst>
              <a:path w="6847" h="17599" extrusionOk="0">
                <a:moveTo>
                  <a:pt x="6780" y="0"/>
                </a:moveTo>
                <a:cubicBezTo>
                  <a:pt x="6243" y="0"/>
                  <a:pt x="2659" y="144"/>
                  <a:pt x="977" y="4216"/>
                </a:cubicBezTo>
                <a:cubicBezTo>
                  <a:pt x="1" y="6609"/>
                  <a:pt x="858" y="10122"/>
                  <a:pt x="1418" y="12443"/>
                </a:cubicBezTo>
                <a:cubicBezTo>
                  <a:pt x="1572" y="13050"/>
                  <a:pt x="1692" y="13562"/>
                  <a:pt x="1763" y="13955"/>
                </a:cubicBezTo>
                <a:cubicBezTo>
                  <a:pt x="2084" y="15741"/>
                  <a:pt x="1430" y="17218"/>
                  <a:pt x="1418" y="17230"/>
                </a:cubicBezTo>
                <a:lnTo>
                  <a:pt x="2227" y="17599"/>
                </a:lnTo>
                <a:cubicBezTo>
                  <a:pt x="2263" y="17527"/>
                  <a:pt x="3013" y="15872"/>
                  <a:pt x="2644" y="13801"/>
                </a:cubicBezTo>
                <a:cubicBezTo>
                  <a:pt x="2573" y="13384"/>
                  <a:pt x="2442" y="12848"/>
                  <a:pt x="2287" y="12229"/>
                </a:cubicBezTo>
                <a:cubicBezTo>
                  <a:pt x="1751" y="10026"/>
                  <a:pt x="930" y="6681"/>
                  <a:pt x="1811" y="4561"/>
                </a:cubicBezTo>
                <a:cubicBezTo>
                  <a:pt x="3287" y="978"/>
                  <a:pt x="6309" y="882"/>
                  <a:pt x="6750" y="882"/>
                </a:cubicBezTo>
                <a:cubicBezTo>
                  <a:pt x="6775" y="882"/>
                  <a:pt x="6792" y="882"/>
                  <a:pt x="6799" y="882"/>
                </a:cubicBezTo>
                <a:lnTo>
                  <a:pt x="6847" y="1"/>
                </a:lnTo>
                <a:cubicBezTo>
                  <a:pt x="6844" y="1"/>
                  <a:pt x="6820" y="0"/>
                  <a:pt x="67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1571318" y="826760"/>
            <a:ext cx="543320" cy="1377622"/>
          </a:xfrm>
          <a:custGeom>
            <a:avLst/>
            <a:gdLst/>
            <a:ahLst/>
            <a:cxnLst/>
            <a:rect l="l" t="t" r="r" b="b"/>
            <a:pathLst>
              <a:path w="7002" h="17754" extrusionOk="0">
                <a:moveTo>
                  <a:pt x="6847" y="156"/>
                </a:moveTo>
                <a:lnTo>
                  <a:pt x="6811" y="894"/>
                </a:lnTo>
                <a:cubicBezTo>
                  <a:pt x="6287" y="894"/>
                  <a:pt x="3287" y="1049"/>
                  <a:pt x="1822" y="4609"/>
                </a:cubicBezTo>
                <a:cubicBezTo>
                  <a:pt x="941" y="6752"/>
                  <a:pt x="1763" y="10109"/>
                  <a:pt x="2298" y="12336"/>
                </a:cubicBezTo>
                <a:cubicBezTo>
                  <a:pt x="2453" y="12955"/>
                  <a:pt x="2584" y="13479"/>
                  <a:pt x="2656" y="13895"/>
                </a:cubicBezTo>
                <a:cubicBezTo>
                  <a:pt x="2989" y="15741"/>
                  <a:pt x="2417" y="17253"/>
                  <a:pt x="2275" y="17586"/>
                </a:cubicBezTo>
                <a:lnTo>
                  <a:pt x="1941" y="17432"/>
                </a:lnTo>
                <a:lnTo>
                  <a:pt x="1608" y="17277"/>
                </a:lnTo>
                <a:cubicBezTo>
                  <a:pt x="1727" y="16955"/>
                  <a:pt x="2215" y="15610"/>
                  <a:pt x="1929" y="14026"/>
                </a:cubicBezTo>
                <a:cubicBezTo>
                  <a:pt x="1858" y="13634"/>
                  <a:pt x="1727" y="13122"/>
                  <a:pt x="1584" y="12514"/>
                </a:cubicBezTo>
                <a:cubicBezTo>
                  <a:pt x="1013" y="10193"/>
                  <a:pt x="155" y="6704"/>
                  <a:pt x="1132" y="4335"/>
                </a:cubicBezTo>
                <a:cubicBezTo>
                  <a:pt x="2787" y="322"/>
                  <a:pt x="6263" y="156"/>
                  <a:pt x="6847" y="156"/>
                </a:cubicBezTo>
                <a:close/>
                <a:moveTo>
                  <a:pt x="6882" y="1"/>
                </a:moveTo>
                <a:cubicBezTo>
                  <a:pt x="6398" y="1"/>
                  <a:pt x="2715" y="98"/>
                  <a:pt x="1001" y="4275"/>
                </a:cubicBezTo>
                <a:cubicBezTo>
                  <a:pt x="1" y="6692"/>
                  <a:pt x="870" y="10216"/>
                  <a:pt x="1441" y="12550"/>
                </a:cubicBezTo>
                <a:cubicBezTo>
                  <a:pt x="1584" y="13145"/>
                  <a:pt x="1703" y="13669"/>
                  <a:pt x="1775" y="14050"/>
                </a:cubicBezTo>
                <a:cubicBezTo>
                  <a:pt x="2096" y="15824"/>
                  <a:pt x="1441" y="17265"/>
                  <a:pt x="1441" y="17277"/>
                </a:cubicBezTo>
                <a:cubicBezTo>
                  <a:pt x="1429" y="17301"/>
                  <a:pt x="1429" y="17313"/>
                  <a:pt x="1429" y="17336"/>
                </a:cubicBezTo>
                <a:cubicBezTo>
                  <a:pt x="1441" y="17348"/>
                  <a:pt x="1453" y="17372"/>
                  <a:pt x="1477" y="17372"/>
                </a:cubicBezTo>
                <a:lnTo>
                  <a:pt x="2287" y="17753"/>
                </a:lnTo>
                <a:lnTo>
                  <a:pt x="2310" y="17753"/>
                </a:lnTo>
                <a:cubicBezTo>
                  <a:pt x="2346" y="17753"/>
                  <a:pt x="2370" y="17741"/>
                  <a:pt x="2382" y="17717"/>
                </a:cubicBezTo>
                <a:cubicBezTo>
                  <a:pt x="2417" y="17646"/>
                  <a:pt x="3179" y="15967"/>
                  <a:pt x="2798" y="13872"/>
                </a:cubicBezTo>
                <a:cubicBezTo>
                  <a:pt x="2727" y="13443"/>
                  <a:pt x="2596" y="12919"/>
                  <a:pt x="2441" y="12300"/>
                </a:cubicBezTo>
                <a:cubicBezTo>
                  <a:pt x="1906" y="10097"/>
                  <a:pt x="1096" y="6764"/>
                  <a:pt x="1953" y="4668"/>
                </a:cubicBezTo>
                <a:cubicBezTo>
                  <a:pt x="3406" y="1132"/>
                  <a:pt x="6392" y="1036"/>
                  <a:pt x="6822" y="1036"/>
                </a:cubicBezTo>
                <a:cubicBezTo>
                  <a:pt x="6847" y="1036"/>
                  <a:pt x="6863" y="1037"/>
                  <a:pt x="6870" y="1037"/>
                </a:cubicBezTo>
                <a:cubicBezTo>
                  <a:pt x="6918" y="1037"/>
                  <a:pt x="6954" y="1013"/>
                  <a:pt x="6954" y="965"/>
                </a:cubicBezTo>
                <a:lnTo>
                  <a:pt x="7001" y="84"/>
                </a:lnTo>
                <a:cubicBezTo>
                  <a:pt x="7001" y="60"/>
                  <a:pt x="6989" y="49"/>
                  <a:pt x="6978" y="25"/>
                </a:cubicBezTo>
                <a:cubicBezTo>
                  <a:pt x="6966" y="13"/>
                  <a:pt x="6942" y="1"/>
                  <a:pt x="6930" y="1"/>
                </a:cubicBezTo>
                <a:cubicBezTo>
                  <a:pt x="6922" y="1"/>
                  <a:pt x="6906" y="1"/>
                  <a:pt x="688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1331082" y="2127638"/>
            <a:ext cx="540604" cy="614320"/>
          </a:xfrm>
          <a:custGeom>
            <a:avLst/>
            <a:gdLst/>
            <a:ahLst/>
            <a:cxnLst/>
            <a:rect l="l" t="t" r="r" b="b"/>
            <a:pathLst>
              <a:path w="6967" h="7917" extrusionOk="0">
                <a:moveTo>
                  <a:pt x="4703" y="1"/>
                </a:moveTo>
                <a:cubicBezTo>
                  <a:pt x="3633" y="1"/>
                  <a:pt x="3188" y="913"/>
                  <a:pt x="2858" y="1726"/>
                </a:cubicBezTo>
                <a:cubicBezTo>
                  <a:pt x="2477" y="2667"/>
                  <a:pt x="2132" y="3607"/>
                  <a:pt x="1739" y="4143"/>
                </a:cubicBezTo>
                <a:cubicBezTo>
                  <a:pt x="1334" y="4679"/>
                  <a:pt x="1" y="5905"/>
                  <a:pt x="1" y="5905"/>
                </a:cubicBezTo>
                <a:cubicBezTo>
                  <a:pt x="1" y="5905"/>
                  <a:pt x="382" y="6775"/>
                  <a:pt x="1430" y="7358"/>
                </a:cubicBezTo>
                <a:cubicBezTo>
                  <a:pt x="2501" y="6405"/>
                  <a:pt x="3287" y="5251"/>
                  <a:pt x="3716" y="3869"/>
                </a:cubicBezTo>
                <a:lnTo>
                  <a:pt x="3716" y="3869"/>
                </a:lnTo>
                <a:cubicBezTo>
                  <a:pt x="3418" y="5322"/>
                  <a:pt x="3049" y="6644"/>
                  <a:pt x="2585" y="7787"/>
                </a:cubicBezTo>
                <a:cubicBezTo>
                  <a:pt x="2692" y="7810"/>
                  <a:pt x="2811" y="7834"/>
                  <a:pt x="2930" y="7846"/>
                </a:cubicBezTo>
                <a:cubicBezTo>
                  <a:pt x="3303" y="7896"/>
                  <a:pt x="3654" y="7917"/>
                  <a:pt x="3981" y="7917"/>
                </a:cubicBezTo>
                <a:cubicBezTo>
                  <a:pt x="4123" y="7917"/>
                  <a:pt x="4261" y="7913"/>
                  <a:pt x="4394" y="7906"/>
                </a:cubicBezTo>
                <a:cubicBezTo>
                  <a:pt x="4371" y="7290"/>
                  <a:pt x="4665" y="5461"/>
                  <a:pt x="4779" y="5461"/>
                </a:cubicBezTo>
                <a:cubicBezTo>
                  <a:pt x="4782" y="5461"/>
                  <a:pt x="4785" y="5463"/>
                  <a:pt x="4787" y="5465"/>
                </a:cubicBezTo>
                <a:cubicBezTo>
                  <a:pt x="4740" y="6346"/>
                  <a:pt x="4740" y="7167"/>
                  <a:pt x="4859" y="7870"/>
                </a:cubicBezTo>
                <a:cubicBezTo>
                  <a:pt x="5930" y="7751"/>
                  <a:pt x="6573" y="7465"/>
                  <a:pt x="6573" y="7465"/>
                </a:cubicBezTo>
                <a:cubicBezTo>
                  <a:pt x="6573" y="7465"/>
                  <a:pt x="6383" y="6751"/>
                  <a:pt x="6490" y="6143"/>
                </a:cubicBezTo>
                <a:cubicBezTo>
                  <a:pt x="6597" y="5548"/>
                  <a:pt x="6966" y="3953"/>
                  <a:pt x="6918" y="2869"/>
                </a:cubicBezTo>
                <a:cubicBezTo>
                  <a:pt x="6871" y="1774"/>
                  <a:pt x="6633" y="405"/>
                  <a:pt x="5252" y="71"/>
                </a:cubicBezTo>
                <a:cubicBezTo>
                  <a:pt x="5052" y="23"/>
                  <a:pt x="4870" y="1"/>
                  <a:pt x="470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1324642" y="2121896"/>
            <a:ext cx="552554" cy="625648"/>
          </a:xfrm>
          <a:custGeom>
            <a:avLst/>
            <a:gdLst/>
            <a:ahLst/>
            <a:cxnLst/>
            <a:rect l="l" t="t" r="r" b="b"/>
            <a:pathLst>
              <a:path w="7121" h="8063" extrusionOk="0">
                <a:moveTo>
                  <a:pt x="4789" y="147"/>
                </a:moveTo>
                <a:cubicBezTo>
                  <a:pt x="4951" y="147"/>
                  <a:pt x="5128" y="169"/>
                  <a:pt x="5323" y="217"/>
                </a:cubicBezTo>
                <a:cubicBezTo>
                  <a:pt x="6668" y="538"/>
                  <a:pt x="6882" y="1931"/>
                  <a:pt x="6930" y="2943"/>
                </a:cubicBezTo>
                <a:cubicBezTo>
                  <a:pt x="6978" y="3836"/>
                  <a:pt x="6728" y="5086"/>
                  <a:pt x="6573" y="5825"/>
                </a:cubicBezTo>
                <a:cubicBezTo>
                  <a:pt x="6549" y="5979"/>
                  <a:pt x="6513" y="6110"/>
                  <a:pt x="6501" y="6206"/>
                </a:cubicBezTo>
                <a:cubicBezTo>
                  <a:pt x="6406" y="6718"/>
                  <a:pt x="6525" y="7301"/>
                  <a:pt x="6573" y="7491"/>
                </a:cubicBezTo>
                <a:cubicBezTo>
                  <a:pt x="6394" y="7563"/>
                  <a:pt x="5835" y="7765"/>
                  <a:pt x="5001" y="7861"/>
                </a:cubicBezTo>
                <a:cubicBezTo>
                  <a:pt x="4906" y="7253"/>
                  <a:pt x="4882" y="6491"/>
                  <a:pt x="4942" y="5551"/>
                </a:cubicBezTo>
                <a:cubicBezTo>
                  <a:pt x="4942" y="5527"/>
                  <a:pt x="4930" y="5503"/>
                  <a:pt x="4918" y="5491"/>
                </a:cubicBezTo>
                <a:cubicBezTo>
                  <a:pt x="4900" y="5474"/>
                  <a:pt x="4870" y="5463"/>
                  <a:pt x="4846" y="5463"/>
                </a:cubicBezTo>
                <a:cubicBezTo>
                  <a:pt x="4837" y="5463"/>
                  <a:pt x="4829" y="5464"/>
                  <a:pt x="4823" y="5467"/>
                </a:cubicBezTo>
                <a:cubicBezTo>
                  <a:pt x="4632" y="5551"/>
                  <a:pt x="4418" y="7349"/>
                  <a:pt x="4406" y="7908"/>
                </a:cubicBezTo>
                <a:cubicBezTo>
                  <a:pt x="4286" y="7914"/>
                  <a:pt x="4166" y="7917"/>
                  <a:pt x="4046" y="7917"/>
                </a:cubicBezTo>
                <a:cubicBezTo>
                  <a:pt x="3702" y="7917"/>
                  <a:pt x="3360" y="7893"/>
                  <a:pt x="3025" y="7849"/>
                </a:cubicBezTo>
                <a:cubicBezTo>
                  <a:pt x="2941" y="7837"/>
                  <a:pt x="2858" y="7825"/>
                  <a:pt x="2763" y="7801"/>
                </a:cubicBezTo>
                <a:cubicBezTo>
                  <a:pt x="3203" y="6729"/>
                  <a:pt x="3572" y="5432"/>
                  <a:pt x="3870" y="3955"/>
                </a:cubicBezTo>
                <a:cubicBezTo>
                  <a:pt x="3882" y="3920"/>
                  <a:pt x="3858" y="3884"/>
                  <a:pt x="3811" y="3872"/>
                </a:cubicBezTo>
                <a:cubicBezTo>
                  <a:pt x="3804" y="3870"/>
                  <a:pt x="3798" y="3869"/>
                  <a:pt x="3792" y="3869"/>
                </a:cubicBezTo>
                <a:cubicBezTo>
                  <a:pt x="3763" y="3869"/>
                  <a:pt x="3737" y="3890"/>
                  <a:pt x="3727" y="3920"/>
                </a:cubicBezTo>
                <a:cubicBezTo>
                  <a:pt x="3322" y="5229"/>
                  <a:pt x="2608" y="6348"/>
                  <a:pt x="1513" y="7349"/>
                </a:cubicBezTo>
                <a:cubicBezTo>
                  <a:pt x="655" y="6860"/>
                  <a:pt x="274" y="6182"/>
                  <a:pt x="179" y="6003"/>
                </a:cubicBezTo>
                <a:cubicBezTo>
                  <a:pt x="405" y="5789"/>
                  <a:pt x="1513" y="4753"/>
                  <a:pt x="1882" y="4265"/>
                </a:cubicBezTo>
                <a:cubicBezTo>
                  <a:pt x="2239" y="3765"/>
                  <a:pt x="2560" y="2967"/>
                  <a:pt x="2906" y="2110"/>
                </a:cubicBezTo>
                <a:lnTo>
                  <a:pt x="3013" y="1824"/>
                </a:lnTo>
                <a:cubicBezTo>
                  <a:pt x="3341" y="1003"/>
                  <a:pt x="3776" y="147"/>
                  <a:pt x="4789" y="147"/>
                </a:cubicBezTo>
                <a:close/>
                <a:moveTo>
                  <a:pt x="4793" y="1"/>
                </a:moveTo>
                <a:cubicBezTo>
                  <a:pt x="3583" y="1"/>
                  <a:pt x="3131" y="1130"/>
                  <a:pt x="2870" y="1776"/>
                </a:cubicBezTo>
                <a:lnTo>
                  <a:pt x="2763" y="2050"/>
                </a:lnTo>
                <a:cubicBezTo>
                  <a:pt x="2429" y="2896"/>
                  <a:pt x="2108" y="3693"/>
                  <a:pt x="1763" y="4170"/>
                </a:cubicBezTo>
                <a:cubicBezTo>
                  <a:pt x="1370" y="4693"/>
                  <a:pt x="48" y="5920"/>
                  <a:pt x="36" y="5932"/>
                </a:cubicBezTo>
                <a:cubicBezTo>
                  <a:pt x="12" y="5956"/>
                  <a:pt x="1" y="5979"/>
                  <a:pt x="12" y="6015"/>
                </a:cubicBezTo>
                <a:cubicBezTo>
                  <a:pt x="36" y="6051"/>
                  <a:pt x="417" y="6908"/>
                  <a:pt x="1477" y="7503"/>
                </a:cubicBezTo>
                <a:cubicBezTo>
                  <a:pt x="1492" y="7508"/>
                  <a:pt x="1507" y="7511"/>
                  <a:pt x="1520" y="7511"/>
                </a:cubicBezTo>
                <a:cubicBezTo>
                  <a:pt x="1540" y="7511"/>
                  <a:pt x="1558" y="7505"/>
                  <a:pt x="1572" y="7491"/>
                </a:cubicBezTo>
                <a:cubicBezTo>
                  <a:pt x="2429" y="6706"/>
                  <a:pt x="3072" y="5860"/>
                  <a:pt x="3513" y="4896"/>
                </a:cubicBezTo>
                <a:lnTo>
                  <a:pt x="3513" y="4896"/>
                </a:lnTo>
                <a:cubicBezTo>
                  <a:pt x="3251" y="6003"/>
                  <a:pt x="2941" y="6991"/>
                  <a:pt x="2596" y="7837"/>
                </a:cubicBezTo>
                <a:cubicBezTo>
                  <a:pt x="2584" y="7849"/>
                  <a:pt x="2584" y="7872"/>
                  <a:pt x="2596" y="7896"/>
                </a:cubicBezTo>
                <a:cubicBezTo>
                  <a:pt x="2608" y="7908"/>
                  <a:pt x="2620" y="7932"/>
                  <a:pt x="2644" y="7932"/>
                </a:cubicBezTo>
                <a:cubicBezTo>
                  <a:pt x="2775" y="7956"/>
                  <a:pt x="2894" y="7980"/>
                  <a:pt x="3001" y="7992"/>
                </a:cubicBezTo>
                <a:cubicBezTo>
                  <a:pt x="3358" y="8039"/>
                  <a:pt x="3727" y="8063"/>
                  <a:pt x="4084" y="8063"/>
                </a:cubicBezTo>
                <a:lnTo>
                  <a:pt x="4477" y="8063"/>
                </a:lnTo>
                <a:cubicBezTo>
                  <a:pt x="4525" y="8051"/>
                  <a:pt x="4549" y="8027"/>
                  <a:pt x="4549" y="7980"/>
                </a:cubicBezTo>
                <a:cubicBezTo>
                  <a:pt x="4537" y="7551"/>
                  <a:pt x="4656" y="6682"/>
                  <a:pt x="4763" y="6110"/>
                </a:cubicBezTo>
                <a:lnTo>
                  <a:pt x="4763" y="6110"/>
                </a:lnTo>
                <a:cubicBezTo>
                  <a:pt x="4751" y="6837"/>
                  <a:pt x="4775" y="7444"/>
                  <a:pt x="4870" y="7956"/>
                </a:cubicBezTo>
                <a:cubicBezTo>
                  <a:pt x="4870" y="7995"/>
                  <a:pt x="4895" y="8018"/>
                  <a:pt x="4923" y="8018"/>
                </a:cubicBezTo>
                <a:cubicBezTo>
                  <a:pt x="4929" y="8018"/>
                  <a:pt x="4936" y="8017"/>
                  <a:pt x="4942" y="8015"/>
                </a:cubicBezTo>
                <a:cubicBezTo>
                  <a:pt x="6013" y="7908"/>
                  <a:pt x="6668" y="7622"/>
                  <a:pt x="6692" y="7611"/>
                </a:cubicBezTo>
                <a:cubicBezTo>
                  <a:pt x="6728" y="7587"/>
                  <a:pt x="6739" y="7551"/>
                  <a:pt x="6728" y="7515"/>
                </a:cubicBezTo>
                <a:cubicBezTo>
                  <a:pt x="6728" y="7515"/>
                  <a:pt x="6537" y="6813"/>
                  <a:pt x="6644" y="6241"/>
                </a:cubicBezTo>
                <a:cubicBezTo>
                  <a:pt x="6668" y="6134"/>
                  <a:pt x="6692" y="6003"/>
                  <a:pt x="6716" y="5848"/>
                </a:cubicBezTo>
                <a:cubicBezTo>
                  <a:pt x="6870" y="5098"/>
                  <a:pt x="7120" y="3848"/>
                  <a:pt x="7073" y="2931"/>
                </a:cubicBezTo>
                <a:cubicBezTo>
                  <a:pt x="7025" y="1872"/>
                  <a:pt x="6799" y="419"/>
                  <a:pt x="5358" y="74"/>
                </a:cubicBezTo>
                <a:cubicBezTo>
                  <a:pt x="5154" y="23"/>
                  <a:pt x="4966" y="1"/>
                  <a:pt x="4793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"/>
          <p:cNvSpPr/>
          <p:nvPr/>
        </p:nvSpPr>
        <p:spPr>
          <a:xfrm>
            <a:off x="1739467" y="2466651"/>
            <a:ext cx="39806" cy="264289"/>
          </a:xfrm>
          <a:custGeom>
            <a:avLst/>
            <a:gdLst/>
            <a:ahLst/>
            <a:cxnLst/>
            <a:rect l="l" t="t" r="r" b="b"/>
            <a:pathLst>
              <a:path w="513" h="3406" extrusionOk="0">
                <a:moveTo>
                  <a:pt x="250" y="0"/>
                </a:moveTo>
                <a:cubicBezTo>
                  <a:pt x="203" y="0"/>
                  <a:pt x="167" y="36"/>
                  <a:pt x="167" y="72"/>
                </a:cubicBezTo>
                <a:cubicBezTo>
                  <a:pt x="0" y="1524"/>
                  <a:pt x="60" y="2572"/>
                  <a:pt x="358" y="3358"/>
                </a:cubicBezTo>
                <a:cubicBezTo>
                  <a:pt x="370" y="3394"/>
                  <a:pt x="405" y="3406"/>
                  <a:pt x="429" y="3406"/>
                </a:cubicBezTo>
                <a:lnTo>
                  <a:pt x="453" y="3406"/>
                </a:lnTo>
                <a:cubicBezTo>
                  <a:pt x="501" y="3394"/>
                  <a:pt x="512" y="3346"/>
                  <a:pt x="501" y="3310"/>
                </a:cubicBezTo>
                <a:cubicBezTo>
                  <a:pt x="203" y="2536"/>
                  <a:pt x="143" y="1524"/>
                  <a:pt x="322" y="84"/>
                </a:cubicBezTo>
                <a:cubicBezTo>
                  <a:pt x="322" y="48"/>
                  <a:pt x="286" y="12"/>
                  <a:pt x="2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"/>
          <p:cNvSpPr/>
          <p:nvPr/>
        </p:nvSpPr>
        <p:spPr>
          <a:xfrm>
            <a:off x="1577758" y="2569231"/>
            <a:ext cx="52765" cy="176529"/>
          </a:xfrm>
          <a:custGeom>
            <a:avLst/>
            <a:gdLst/>
            <a:ahLst/>
            <a:cxnLst/>
            <a:rect l="l" t="t" r="r" b="b"/>
            <a:pathLst>
              <a:path w="680" h="2275" extrusionOk="0">
                <a:moveTo>
                  <a:pt x="608" y="0"/>
                </a:moveTo>
                <a:cubicBezTo>
                  <a:pt x="560" y="0"/>
                  <a:pt x="525" y="24"/>
                  <a:pt x="525" y="71"/>
                </a:cubicBezTo>
                <a:cubicBezTo>
                  <a:pt x="441" y="845"/>
                  <a:pt x="275" y="1536"/>
                  <a:pt x="13" y="2167"/>
                </a:cubicBezTo>
                <a:cubicBezTo>
                  <a:pt x="1" y="2203"/>
                  <a:pt x="13" y="2250"/>
                  <a:pt x="60" y="2262"/>
                </a:cubicBezTo>
                <a:cubicBezTo>
                  <a:pt x="60" y="2262"/>
                  <a:pt x="72" y="2274"/>
                  <a:pt x="84" y="2274"/>
                </a:cubicBezTo>
                <a:cubicBezTo>
                  <a:pt x="120" y="2274"/>
                  <a:pt x="144" y="2250"/>
                  <a:pt x="156" y="2227"/>
                </a:cubicBezTo>
                <a:cubicBezTo>
                  <a:pt x="418" y="1572"/>
                  <a:pt x="584" y="881"/>
                  <a:pt x="668" y="83"/>
                </a:cubicBezTo>
                <a:cubicBezTo>
                  <a:pt x="680" y="48"/>
                  <a:pt x="644" y="12"/>
                  <a:pt x="6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1786567" y="2575672"/>
            <a:ext cx="36082" cy="146034"/>
          </a:xfrm>
          <a:custGeom>
            <a:avLst/>
            <a:gdLst/>
            <a:ahLst/>
            <a:cxnLst/>
            <a:rect l="l" t="t" r="r" b="b"/>
            <a:pathLst>
              <a:path w="465" h="1882" extrusionOk="0">
                <a:moveTo>
                  <a:pt x="96" y="0"/>
                </a:moveTo>
                <a:cubicBezTo>
                  <a:pt x="48" y="0"/>
                  <a:pt x="24" y="36"/>
                  <a:pt x="24" y="72"/>
                </a:cubicBezTo>
                <a:cubicBezTo>
                  <a:pt x="1" y="703"/>
                  <a:pt x="96" y="1286"/>
                  <a:pt x="310" y="1834"/>
                </a:cubicBezTo>
                <a:cubicBezTo>
                  <a:pt x="322" y="1870"/>
                  <a:pt x="346" y="1882"/>
                  <a:pt x="382" y="1882"/>
                </a:cubicBezTo>
                <a:lnTo>
                  <a:pt x="405" y="1882"/>
                </a:lnTo>
                <a:cubicBezTo>
                  <a:pt x="441" y="1858"/>
                  <a:pt x="465" y="1822"/>
                  <a:pt x="453" y="1786"/>
                </a:cubicBezTo>
                <a:cubicBezTo>
                  <a:pt x="239" y="1251"/>
                  <a:pt x="155" y="691"/>
                  <a:pt x="167" y="72"/>
                </a:cubicBezTo>
                <a:cubicBezTo>
                  <a:pt x="167" y="36"/>
                  <a:pt x="132" y="0"/>
                  <a:pt x="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1378260" y="2486903"/>
            <a:ext cx="166364" cy="176606"/>
          </a:xfrm>
          <a:custGeom>
            <a:avLst/>
            <a:gdLst/>
            <a:ahLst/>
            <a:cxnLst/>
            <a:rect l="l" t="t" r="r" b="b"/>
            <a:pathLst>
              <a:path w="2144" h="2276" extrusionOk="0">
                <a:moveTo>
                  <a:pt x="2055" y="1"/>
                </a:moveTo>
                <a:cubicBezTo>
                  <a:pt x="2029" y="1"/>
                  <a:pt x="2004" y="14"/>
                  <a:pt x="1988" y="37"/>
                </a:cubicBezTo>
                <a:cubicBezTo>
                  <a:pt x="1548" y="823"/>
                  <a:pt x="786" y="1513"/>
                  <a:pt x="36" y="2145"/>
                </a:cubicBezTo>
                <a:cubicBezTo>
                  <a:pt x="12" y="2168"/>
                  <a:pt x="0" y="2216"/>
                  <a:pt x="24" y="2240"/>
                </a:cubicBezTo>
                <a:cubicBezTo>
                  <a:pt x="48" y="2264"/>
                  <a:pt x="60" y="2275"/>
                  <a:pt x="83" y="2275"/>
                </a:cubicBezTo>
                <a:cubicBezTo>
                  <a:pt x="107" y="2275"/>
                  <a:pt x="119" y="2264"/>
                  <a:pt x="131" y="2252"/>
                </a:cubicBezTo>
                <a:cubicBezTo>
                  <a:pt x="893" y="1621"/>
                  <a:pt x="1667" y="918"/>
                  <a:pt x="2119" y="109"/>
                </a:cubicBezTo>
                <a:cubicBezTo>
                  <a:pt x="2143" y="73"/>
                  <a:pt x="2131" y="25"/>
                  <a:pt x="2096" y="13"/>
                </a:cubicBezTo>
                <a:cubicBezTo>
                  <a:pt x="2083" y="5"/>
                  <a:pt x="2069" y="1"/>
                  <a:pt x="20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"/>
          <p:cNvSpPr/>
          <p:nvPr/>
        </p:nvSpPr>
        <p:spPr>
          <a:xfrm>
            <a:off x="1341247" y="2505060"/>
            <a:ext cx="122988" cy="115927"/>
          </a:xfrm>
          <a:custGeom>
            <a:avLst/>
            <a:gdLst/>
            <a:ahLst/>
            <a:cxnLst/>
            <a:rect l="l" t="t" r="r" b="b"/>
            <a:pathLst>
              <a:path w="1585" h="1494" extrusionOk="0">
                <a:moveTo>
                  <a:pt x="1497" y="1"/>
                </a:moveTo>
                <a:cubicBezTo>
                  <a:pt x="1475" y="1"/>
                  <a:pt x="1455" y="10"/>
                  <a:pt x="1442" y="29"/>
                </a:cubicBezTo>
                <a:cubicBezTo>
                  <a:pt x="1049" y="553"/>
                  <a:pt x="632" y="1101"/>
                  <a:pt x="60" y="1351"/>
                </a:cubicBezTo>
                <a:cubicBezTo>
                  <a:pt x="25" y="1363"/>
                  <a:pt x="1" y="1410"/>
                  <a:pt x="25" y="1446"/>
                </a:cubicBezTo>
                <a:cubicBezTo>
                  <a:pt x="37" y="1470"/>
                  <a:pt x="60" y="1494"/>
                  <a:pt x="96" y="1494"/>
                </a:cubicBezTo>
                <a:cubicBezTo>
                  <a:pt x="96" y="1494"/>
                  <a:pt x="108" y="1494"/>
                  <a:pt x="120" y="1482"/>
                </a:cubicBezTo>
                <a:cubicBezTo>
                  <a:pt x="727" y="1220"/>
                  <a:pt x="1156" y="660"/>
                  <a:pt x="1561" y="125"/>
                </a:cubicBezTo>
                <a:cubicBezTo>
                  <a:pt x="1584" y="89"/>
                  <a:pt x="1572" y="41"/>
                  <a:pt x="1549" y="17"/>
                </a:cubicBezTo>
                <a:cubicBezTo>
                  <a:pt x="1533" y="7"/>
                  <a:pt x="1514" y="1"/>
                  <a:pt x="14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"/>
          <p:cNvSpPr/>
          <p:nvPr/>
        </p:nvSpPr>
        <p:spPr>
          <a:xfrm>
            <a:off x="1298288" y="297291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"/>
          <p:cNvSpPr/>
          <p:nvPr/>
        </p:nvSpPr>
        <p:spPr>
          <a:xfrm>
            <a:off x="6405519" y="2271497"/>
            <a:ext cx="1197495" cy="1199703"/>
          </a:xfrm>
          <a:custGeom>
            <a:avLst/>
            <a:gdLst/>
            <a:ahLst/>
            <a:cxnLst/>
            <a:rect l="l" t="t" r="r" b="b"/>
            <a:pathLst>
              <a:path w="6942" h="6955" extrusionOk="0">
                <a:moveTo>
                  <a:pt x="3477" y="1"/>
                </a:moveTo>
                <a:cubicBezTo>
                  <a:pt x="1548" y="1"/>
                  <a:pt x="0" y="1561"/>
                  <a:pt x="0" y="3478"/>
                </a:cubicBezTo>
                <a:cubicBezTo>
                  <a:pt x="0" y="5394"/>
                  <a:pt x="1548" y="6954"/>
                  <a:pt x="3477" y="6954"/>
                </a:cubicBezTo>
                <a:cubicBezTo>
                  <a:pt x="5394" y="6954"/>
                  <a:pt x="6942" y="5394"/>
                  <a:pt x="6942" y="3478"/>
                </a:cubicBezTo>
                <a:cubicBezTo>
                  <a:pt x="6942" y="1561"/>
                  <a:pt x="5394" y="1"/>
                  <a:pt x="34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"/>
          <p:cNvSpPr/>
          <p:nvPr/>
        </p:nvSpPr>
        <p:spPr>
          <a:xfrm>
            <a:off x="6393098" y="2259250"/>
            <a:ext cx="1224405" cy="1224197"/>
          </a:xfrm>
          <a:custGeom>
            <a:avLst/>
            <a:gdLst/>
            <a:ahLst/>
            <a:cxnLst/>
            <a:rect l="l" t="t" r="r" b="b"/>
            <a:pathLst>
              <a:path w="7098" h="7097" extrusionOk="0">
                <a:moveTo>
                  <a:pt x="3549" y="143"/>
                </a:moveTo>
                <a:cubicBezTo>
                  <a:pt x="5418" y="143"/>
                  <a:pt x="6942" y="1679"/>
                  <a:pt x="6942" y="3549"/>
                </a:cubicBezTo>
                <a:cubicBezTo>
                  <a:pt x="6942" y="5418"/>
                  <a:pt x="5418" y="6942"/>
                  <a:pt x="3549" y="6942"/>
                </a:cubicBezTo>
                <a:cubicBezTo>
                  <a:pt x="1668" y="6942"/>
                  <a:pt x="144" y="5418"/>
                  <a:pt x="144" y="3549"/>
                </a:cubicBezTo>
                <a:cubicBezTo>
                  <a:pt x="144" y="1679"/>
                  <a:pt x="1668" y="143"/>
                  <a:pt x="3549" y="143"/>
                </a:cubicBezTo>
                <a:close/>
                <a:moveTo>
                  <a:pt x="3549" y="0"/>
                </a:moveTo>
                <a:cubicBezTo>
                  <a:pt x="1584" y="0"/>
                  <a:pt x="1" y="1596"/>
                  <a:pt x="1" y="3549"/>
                </a:cubicBezTo>
                <a:cubicBezTo>
                  <a:pt x="1" y="5501"/>
                  <a:pt x="1584" y="7097"/>
                  <a:pt x="3549" y="7097"/>
                </a:cubicBezTo>
                <a:cubicBezTo>
                  <a:pt x="5502" y="7097"/>
                  <a:pt x="7097" y="5501"/>
                  <a:pt x="7097" y="3549"/>
                </a:cubicBezTo>
                <a:cubicBezTo>
                  <a:pt x="7097" y="1596"/>
                  <a:pt x="5502" y="0"/>
                  <a:pt x="3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"/>
          <p:cNvSpPr/>
          <p:nvPr/>
        </p:nvSpPr>
        <p:spPr>
          <a:xfrm>
            <a:off x="6793645" y="2450202"/>
            <a:ext cx="573218" cy="840223"/>
          </a:xfrm>
          <a:custGeom>
            <a:avLst/>
            <a:gdLst/>
            <a:ahLst/>
            <a:cxnLst/>
            <a:rect l="l" t="t" r="r" b="b"/>
            <a:pathLst>
              <a:path w="3323" h="4871" extrusionOk="0">
                <a:moveTo>
                  <a:pt x="1" y="1"/>
                </a:moveTo>
                <a:lnTo>
                  <a:pt x="1" y="4870"/>
                </a:lnTo>
                <a:lnTo>
                  <a:pt x="3323" y="24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"/>
          <p:cNvSpPr/>
          <p:nvPr/>
        </p:nvSpPr>
        <p:spPr>
          <a:xfrm>
            <a:off x="6781397" y="2438472"/>
            <a:ext cx="597713" cy="866270"/>
          </a:xfrm>
          <a:custGeom>
            <a:avLst/>
            <a:gdLst/>
            <a:ahLst/>
            <a:cxnLst/>
            <a:rect l="l" t="t" r="r" b="b"/>
            <a:pathLst>
              <a:path w="3465" h="5022" extrusionOk="0">
                <a:moveTo>
                  <a:pt x="143" y="224"/>
                </a:moveTo>
                <a:lnTo>
                  <a:pt x="3263" y="2510"/>
                </a:lnTo>
                <a:lnTo>
                  <a:pt x="143" y="4796"/>
                </a:lnTo>
                <a:lnTo>
                  <a:pt x="143" y="224"/>
                </a:lnTo>
                <a:close/>
                <a:moveTo>
                  <a:pt x="76" y="0"/>
                </a:moveTo>
                <a:cubicBezTo>
                  <a:pt x="63" y="0"/>
                  <a:pt x="48" y="3"/>
                  <a:pt x="36" y="9"/>
                </a:cubicBezTo>
                <a:cubicBezTo>
                  <a:pt x="12" y="21"/>
                  <a:pt x="0" y="45"/>
                  <a:pt x="0" y="69"/>
                </a:cubicBezTo>
                <a:lnTo>
                  <a:pt x="0" y="4938"/>
                </a:lnTo>
                <a:cubicBezTo>
                  <a:pt x="0" y="4974"/>
                  <a:pt x="12" y="4998"/>
                  <a:pt x="36" y="5010"/>
                </a:cubicBezTo>
                <a:cubicBezTo>
                  <a:pt x="48" y="5010"/>
                  <a:pt x="60" y="5022"/>
                  <a:pt x="72" y="5022"/>
                </a:cubicBezTo>
                <a:cubicBezTo>
                  <a:pt x="84" y="5022"/>
                  <a:pt x="95" y="5010"/>
                  <a:pt x="107" y="4998"/>
                </a:cubicBezTo>
                <a:lnTo>
                  <a:pt x="3441" y="2569"/>
                </a:lnTo>
                <a:cubicBezTo>
                  <a:pt x="3453" y="2557"/>
                  <a:pt x="3465" y="2533"/>
                  <a:pt x="3465" y="2510"/>
                </a:cubicBezTo>
                <a:cubicBezTo>
                  <a:pt x="3465" y="2486"/>
                  <a:pt x="3453" y="2462"/>
                  <a:pt x="3441" y="2450"/>
                </a:cubicBezTo>
                <a:lnTo>
                  <a:pt x="107" y="9"/>
                </a:lnTo>
                <a:cubicBezTo>
                  <a:pt x="101" y="3"/>
                  <a:pt x="90" y="0"/>
                  <a:pt x="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7235246" y="2446925"/>
            <a:ext cx="260993" cy="759323"/>
          </a:xfrm>
          <a:custGeom>
            <a:avLst/>
            <a:gdLst/>
            <a:ahLst/>
            <a:cxnLst/>
            <a:rect l="l" t="t" r="r" b="b"/>
            <a:pathLst>
              <a:path w="1513" h="4402" extrusionOk="0">
                <a:moveTo>
                  <a:pt x="89" y="1"/>
                </a:moveTo>
                <a:cubicBezTo>
                  <a:pt x="64" y="1"/>
                  <a:pt x="39" y="9"/>
                  <a:pt x="24" y="32"/>
                </a:cubicBezTo>
                <a:cubicBezTo>
                  <a:pt x="1" y="67"/>
                  <a:pt x="12" y="115"/>
                  <a:pt x="48" y="139"/>
                </a:cubicBezTo>
                <a:cubicBezTo>
                  <a:pt x="870" y="639"/>
                  <a:pt x="1370" y="1496"/>
                  <a:pt x="1370" y="2461"/>
                </a:cubicBezTo>
                <a:cubicBezTo>
                  <a:pt x="1370" y="3127"/>
                  <a:pt x="1120" y="3770"/>
                  <a:pt x="667" y="4270"/>
                </a:cubicBezTo>
                <a:cubicBezTo>
                  <a:pt x="643" y="4306"/>
                  <a:pt x="643" y="4354"/>
                  <a:pt x="667" y="4377"/>
                </a:cubicBezTo>
                <a:cubicBezTo>
                  <a:pt x="691" y="4389"/>
                  <a:pt x="703" y="4401"/>
                  <a:pt x="727" y="4401"/>
                </a:cubicBezTo>
                <a:cubicBezTo>
                  <a:pt x="739" y="4401"/>
                  <a:pt x="763" y="4389"/>
                  <a:pt x="774" y="4377"/>
                </a:cubicBezTo>
                <a:cubicBezTo>
                  <a:pt x="1251" y="3854"/>
                  <a:pt x="1513" y="3163"/>
                  <a:pt x="1513" y="2461"/>
                </a:cubicBezTo>
                <a:cubicBezTo>
                  <a:pt x="1513" y="1449"/>
                  <a:pt x="1001" y="532"/>
                  <a:pt x="131" y="8"/>
                </a:cubicBezTo>
                <a:cubicBezTo>
                  <a:pt x="118" y="3"/>
                  <a:pt x="104" y="1"/>
                  <a:pt x="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"/>
          <p:cNvSpPr/>
          <p:nvPr/>
        </p:nvSpPr>
        <p:spPr>
          <a:xfrm>
            <a:off x="8672657" y="3350942"/>
            <a:ext cx="299361" cy="322522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3225300" y="2577925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3"/>
          <p:cNvSpPr txBox="1">
            <a:spLocks noGrp="1"/>
          </p:cNvSpPr>
          <p:nvPr>
            <p:ph type="subTitle" idx="1"/>
          </p:nvPr>
        </p:nvSpPr>
        <p:spPr>
          <a:xfrm>
            <a:off x="3225300" y="3236700"/>
            <a:ext cx="30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3"/>
          <p:cNvSpPr txBox="1">
            <a:spLocks noGrp="1"/>
          </p:cNvSpPr>
          <p:nvPr>
            <p:ph type="title" idx="2" hasCustomPrompt="1"/>
          </p:nvPr>
        </p:nvSpPr>
        <p:spPr>
          <a:xfrm>
            <a:off x="3225300" y="188090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4"/>
          <p:cNvGrpSpPr/>
          <p:nvPr/>
        </p:nvGrpSpPr>
        <p:grpSpPr>
          <a:xfrm>
            <a:off x="336517" y="150871"/>
            <a:ext cx="8485767" cy="4856559"/>
            <a:chOff x="329117" y="143471"/>
            <a:chExt cx="8485767" cy="4856559"/>
          </a:xfrm>
        </p:grpSpPr>
        <p:grpSp>
          <p:nvGrpSpPr>
            <p:cNvPr id="158" name="Google Shape;158;p4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" name="Google Shape;164;p4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697475" y="589601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909125" y="1162300"/>
            <a:ext cx="7406100" cy="32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ncert One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9" name="Google Shape;169;p4"/>
          <p:cNvSpPr/>
          <p:nvPr/>
        </p:nvSpPr>
        <p:spPr>
          <a:xfrm>
            <a:off x="67218" y="3198757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"/>
          <p:cNvSpPr/>
          <p:nvPr/>
        </p:nvSpPr>
        <p:spPr>
          <a:xfrm>
            <a:off x="586636" y="38793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"/>
          <p:cNvSpPr/>
          <p:nvPr/>
        </p:nvSpPr>
        <p:spPr>
          <a:xfrm>
            <a:off x="-158698" y="4203918"/>
            <a:ext cx="751197" cy="809316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"/>
          <p:cNvSpPr/>
          <p:nvPr/>
        </p:nvSpPr>
        <p:spPr>
          <a:xfrm>
            <a:off x="247689" y="1775401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4"/>
          <p:cNvSpPr/>
          <p:nvPr/>
        </p:nvSpPr>
        <p:spPr>
          <a:xfrm>
            <a:off x="586625" y="2710939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36" name="Google Shape;236;p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" name="Google Shape;241;p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7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48" name="Google Shape;248;p7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49" name="Google Shape;249;p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" name="Google Shape;253;p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7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257" name="Google Shape;257;p7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7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259" name="Google Shape;259;p7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" name="Google Shape;272;p7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7"/>
          <p:cNvSpPr txBox="1">
            <a:spLocks noGrp="1"/>
          </p:cNvSpPr>
          <p:nvPr>
            <p:ph type="title"/>
          </p:nvPr>
        </p:nvSpPr>
        <p:spPr>
          <a:xfrm>
            <a:off x="713225" y="508469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8" name="Google Shape;278;p7"/>
          <p:cNvSpPr txBox="1">
            <a:spLocks noGrp="1"/>
          </p:cNvSpPr>
          <p:nvPr>
            <p:ph type="body" idx="1"/>
          </p:nvPr>
        </p:nvSpPr>
        <p:spPr>
          <a:xfrm>
            <a:off x="5141750" y="2090650"/>
            <a:ext cx="2915400" cy="9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9" name="Google Shape;279;p7"/>
          <p:cNvSpPr/>
          <p:nvPr/>
        </p:nvSpPr>
        <p:spPr>
          <a:xfrm>
            <a:off x="7880460" y="204705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7"/>
          <p:cNvSpPr/>
          <p:nvPr/>
        </p:nvSpPr>
        <p:spPr>
          <a:xfrm>
            <a:off x="8556689" y="513348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7"/>
          <p:cNvSpPr/>
          <p:nvPr/>
        </p:nvSpPr>
        <p:spPr>
          <a:xfrm>
            <a:off x="8098500" y="979848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7"/>
          <p:cNvSpPr/>
          <p:nvPr/>
        </p:nvSpPr>
        <p:spPr>
          <a:xfrm>
            <a:off x="3029310" y="1815580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7"/>
          <p:cNvSpPr/>
          <p:nvPr/>
        </p:nvSpPr>
        <p:spPr>
          <a:xfrm>
            <a:off x="3705539" y="2124223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3481825" y="2883798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 rot="10800000">
            <a:off x="1796636" y="3580073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10800000">
            <a:off x="972910" y="2915495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/>
          <p:nvPr/>
        </p:nvSpPr>
        <p:spPr>
          <a:xfrm rot="10800000">
            <a:off x="1329446" y="2378230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797325" y="671225"/>
            <a:ext cx="34893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TITLE_AND_DESCRIPTION_1_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1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07" name="Google Shape;507;p1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08" name="Google Shape;508;p1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1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16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16"/>
          <p:cNvSpPr txBox="1">
            <a:spLocks noGrp="1"/>
          </p:cNvSpPr>
          <p:nvPr>
            <p:ph type="title" idx="2"/>
          </p:nvPr>
        </p:nvSpPr>
        <p:spPr>
          <a:xfrm>
            <a:off x="1005350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7" name="Google Shape;517;p16"/>
          <p:cNvSpPr txBox="1">
            <a:spLocks noGrp="1"/>
          </p:cNvSpPr>
          <p:nvPr>
            <p:ph type="subTitle" idx="1"/>
          </p:nvPr>
        </p:nvSpPr>
        <p:spPr>
          <a:xfrm>
            <a:off x="1005350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8" name="Google Shape;518;p16"/>
          <p:cNvSpPr txBox="1">
            <a:spLocks noGrp="1"/>
          </p:cNvSpPr>
          <p:nvPr>
            <p:ph type="title" idx="3"/>
          </p:nvPr>
        </p:nvSpPr>
        <p:spPr>
          <a:xfrm>
            <a:off x="3445494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subTitle" idx="4"/>
          </p:nvPr>
        </p:nvSpPr>
        <p:spPr>
          <a:xfrm>
            <a:off x="3445494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0" name="Google Shape;520;p16"/>
          <p:cNvSpPr txBox="1">
            <a:spLocks noGrp="1"/>
          </p:cNvSpPr>
          <p:nvPr>
            <p:ph type="title" idx="5"/>
          </p:nvPr>
        </p:nvSpPr>
        <p:spPr>
          <a:xfrm>
            <a:off x="5885639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1" name="Google Shape;521;p16"/>
          <p:cNvSpPr txBox="1">
            <a:spLocks noGrp="1"/>
          </p:cNvSpPr>
          <p:nvPr>
            <p:ph type="subTitle" idx="6"/>
          </p:nvPr>
        </p:nvSpPr>
        <p:spPr>
          <a:xfrm>
            <a:off x="5885639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2" name="Google Shape;522;p16"/>
          <p:cNvSpPr txBox="1">
            <a:spLocks noGrp="1"/>
          </p:cNvSpPr>
          <p:nvPr>
            <p:ph type="title" idx="7"/>
          </p:nvPr>
        </p:nvSpPr>
        <p:spPr>
          <a:xfrm>
            <a:off x="1005350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3" name="Google Shape;523;p16"/>
          <p:cNvSpPr txBox="1">
            <a:spLocks noGrp="1"/>
          </p:cNvSpPr>
          <p:nvPr>
            <p:ph type="subTitle" idx="8"/>
          </p:nvPr>
        </p:nvSpPr>
        <p:spPr>
          <a:xfrm>
            <a:off x="1005350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4" name="Google Shape;524;p16"/>
          <p:cNvSpPr txBox="1">
            <a:spLocks noGrp="1"/>
          </p:cNvSpPr>
          <p:nvPr>
            <p:ph type="title" idx="9"/>
          </p:nvPr>
        </p:nvSpPr>
        <p:spPr>
          <a:xfrm>
            <a:off x="3445494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5" name="Google Shape;525;p16"/>
          <p:cNvSpPr txBox="1">
            <a:spLocks noGrp="1"/>
          </p:cNvSpPr>
          <p:nvPr>
            <p:ph type="subTitle" idx="13"/>
          </p:nvPr>
        </p:nvSpPr>
        <p:spPr>
          <a:xfrm>
            <a:off x="3445494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6" name="Google Shape;526;p16"/>
          <p:cNvSpPr txBox="1">
            <a:spLocks noGrp="1"/>
          </p:cNvSpPr>
          <p:nvPr>
            <p:ph type="title" idx="14"/>
          </p:nvPr>
        </p:nvSpPr>
        <p:spPr>
          <a:xfrm>
            <a:off x="5885639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7" name="Google Shape;527;p16"/>
          <p:cNvSpPr txBox="1">
            <a:spLocks noGrp="1"/>
          </p:cNvSpPr>
          <p:nvPr>
            <p:ph type="subTitle" idx="15"/>
          </p:nvPr>
        </p:nvSpPr>
        <p:spPr>
          <a:xfrm>
            <a:off x="5885639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ONLY_2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19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59" name="Google Shape;559;p19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60" name="Google Shape;560;p19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9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9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4" name="Google Shape;564;p19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19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8" r:id="rId7"/>
    <p:sldLayoutId id="2147483662" r:id="rId8"/>
    <p:sldLayoutId id="2147483665" r:id="rId9"/>
    <p:sldLayoutId id="2147483667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sz="3200" b="0" dirty="0"/>
              <a:t>Menentukan Jarak Tercepat Menuju UPJ Menggunakan Sepeda Motor</a:t>
            </a:r>
            <a:endParaRPr sz="3200" dirty="0"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Desain Analisis dan Algoritma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" grpId="0"/>
      <p:bldP spid="73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2701" t="27939" r="50336" b="17894"/>
          <a:stretch/>
        </p:blipFill>
        <p:spPr>
          <a:xfrm>
            <a:off x="3426522" y="547707"/>
            <a:ext cx="2593633" cy="16818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-1" t="13851" r="63387" b="2418"/>
          <a:stretch/>
        </p:blipFill>
        <p:spPr>
          <a:xfrm>
            <a:off x="472768" y="807891"/>
            <a:ext cx="2471344" cy="31774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l="279" t="46505" r="52665" b="35260"/>
          <a:stretch/>
        </p:blipFill>
        <p:spPr>
          <a:xfrm>
            <a:off x="472768" y="3985367"/>
            <a:ext cx="2471344" cy="5495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/>
          <a:srcRect l="5156" t="15242" r="57697" b="1771"/>
          <a:stretch/>
        </p:blipFill>
        <p:spPr>
          <a:xfrm>
            <a:off x="3617293" y="2315398"/>
            <a:ext cx="2212092" cy="26685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/>
          <a:srcRect l="1097" t="26154" r="69518" b="15909"/>
          <a:stretch/>
        </p:blipFill>
        <p:spPr>
          <a:xfrm>
            <a:off x="6381897" y="1374857"/>
            <a:ext cx="2354918" cy="2610510"/>
          </a:xfrm>
          <a:prstGeom prst="rect">
            <a:avLst/>
          </a:prstGeom>
        </p:spPr>
      </p:pic>
      <p:cxnSp>
        <p:nvCxnSpPr>
          <p:cNvPr id="21" name="Curved Connector 20"/>
          <p:cNvCxnSpPr>
            <a:stCxn id="18" idx="3"/>
            <a:endCxn id="19" idx="2"/>
          </p:cNvCxnSpPr>
          <p:nvPr/>
        </p:nvCxnSpPr>
        <p:spPr>
          <a:xfrm>
            <a:off x="5829385" y="3649690"/>
            <a:ext cx="1729971" cy="335677"/>
          </a:xfrm>
          <a:prstGeom prst="curvedConnector4">
            <a:avLst>
              <a:gd name="adj1" fmla="val 15969"/>
              <a:gd name="adj2" fmla="val 1681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6" idx="3"/>
            <a:endCxn id="18" idx="1"/>
          </p:cNvCxnSpPr>
          <p:nvPr/>
        </p:nvCxnSpPr>
        <p:spPr>
          <a:xfrm>
            <a:off x="2944112" y="2396629"/>
            <a:ext cx="673181" cy="1253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15" idx="1"/>
            <a:endCxn id="16" idx="3"/>
          </p:cNvCxnSpPr>
          <p:nvPr/>
        </p:nvCxnSpPr>
        <p:spPr>
          <a:xfrm rot="10800000" flipV="1">
            <a:off x="2944112" y="1388635"/>
            <a:ext cx="482410" cy="10079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24" t="45052" r="61899" b="34588"/>
          <a:stretch/>
        </p:blipFill>
        <p:spPr>
          <a:xfrm>
            <a:off x="412064" y="1323520"/>
            <a:ext cx="3423336" cy="10713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702" t="22656" r="27233" b="12865"/>
          <a:stretch/>
        </p:blipFill>
        <p:spPr>
          <a:xfrm>
            <a:off x="3924300" y="621839"/>
            <a:ext cx="4782987" cy="24747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2857" t="35851" r="49217" b="25607"/>
          <a:stretch/>
        </p:blipFill>
        <p:spPr>
          <a:xfrm>
            <a:off x="2250532" y="3363251"/>
            <a:ext cx="3347536" cy="1513550"/>
          </a:xfrm>
          <a:prstGeom prst="rect">
            <a:avLst/>
          </a:prstGeom>
        </p:spPr>
      </p:pic>
      <p:cxnSp>
        <p:nvCxnSpPr>
          <p:cNvPr id="6" name="Curved Connector 5"/>
          <p:cNvCxnSpPr>
            <a:stCxn id="2" idx="2"/>
            <a:endCxn id="3" idx="2"/>
          </p:cNvCxnSpPr>
          <p:nvPr/>
        </p:nvCxnSpPr>
        <p:spPr>
          <a:xfrm rot="16200000" flipH="1">
            <a:off x="3868922" y="649679"/>
            <a:ext cx="701682" cy="4192062"/>
          </a:xfrm>
          <a:prstGeom prst="curvedConnector3">
            <a:avLst>
              <a:gd name="adj1" fmla="val 1325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3" idx="2"/>
            <a:endCxn id="4" idx="3"/>
          </p:cNvCxnSpPr>
          <p:nvPr/>
        </p:nvCxnSpPr>
        <p:spPr>
          <a:xfrm rot="5400000">
            <a:off x="5445194" y="3249425"/>
            <a:ext cx="1023475" cy="7177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789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5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Result</a:t>
            </a:r>
            <a:endParaRPr dirty="0"/>
          </a:p>
        </p:txBody>
      </p:sp>
      <p:grpSp>
        <p:nvGrpSpPr>
          <p:cNvPr id="1766" name="Google Shape;1766;p54"/>
          <p:cNvGrpSpPr/>
          <p:nvPr/>
        </p:nvGrpSpPr>
        <p:grpSpPr>
          <a:xfrm rot="-7217067">
            <a:off x="-809209" y="3690203"/>
            <a:ext cx="2435263" cy="1836747"/>
            <a:chOff x="1852738" y="206787"/>
            <a:chExt cx="2668014" cy="2012295"/>
          </a:xfrm>
        </p:grpSpPr>
        <p:sp>
          <p:nvSpPr>
            <p:cNvPr id="1767" name="Google Shape;1767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4" name="Google Shape;1774;p54"/>
          <p:cNvGrpSpPr/>
          <p:nvPr/>
        </p:nvGrpSpPr>
        <p:grpSpPr>
          <a:xfrm rot="-3380372">
            <a:off x="7714794" y="3690239"/>
            <a:ext cx="2435181" cy="1836685"/>
            <a:chOff x="1852738" y="206787"/>
            <a:chExt cx="2668014" cy="2012295"/>
          </a:xfrm>
        </p:grpSpPr>
        <p:sp>
          <p:nvSpPr>
            <p:cNvPr id="1775" name="Google Shape;1775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87" t="20209" r="61262" b="8846"/>
          <a:stretch/>
        </p:blipFill>
        <p:spPr>
          <a:xfrm>
            <a:off x="2263986" y="1179861"/>
            <a:ext cx="4629199" cy="36163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89;p57"/>
          <p:cNvSpPr txBox="1">
            <a:spLocks/>
          </p:cNvSpPr>
          <p:nvPr/>
        </p:nvSpPr>
        <p:spPr>
          <a:xfrm>
            <a:off x="859085" y="1968499"/>
            <a:ext cx="3305325" cy="150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3300" b="1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id-ID" sz="4000" dirty="0" smtClean="0"/>
              <a:t>THANK YOU!</a:t>
            </a:r>
            <a:endParaRPr lang="id-ID" sz="4000" dirty="0"/>
          </a:p>
        </p:txBody>
      </p:sp>
      <p:sp>
        <p:nvSpPr>
          <p:cNvPr id="8" name="Google Shape;1905;p57"/>
          <p:cNvSpPr/>
          <p:nvPr/>
        </p:nvSpPr>
        <p:spPr>
          <a:xfrm>
            <a:off x="1073853" y="4080982"/>
            <a:ext cx="561955" cy="820749"/>
          </a:xfrm>
          <a:custGeom>
            <a:avLst/>
            <a:gdLst/>
            <a:ahLst/>
            <a:cxnLst/>
            <a:rect l="l" t="t" r="r" b="b"/>
            <a:pathLst>
              <a:path w="11265" h="16452" extrusionOk="0">
                <a:moveTo>
                  <a:pt x="2568" y="0"/>
                </a:moveTo>
                <a:cubicBezTo>
                  <a:pt x="2422" y="0"/>
                  <a:pt x="2276" y="4"/>
                  <a:pt x="2132" y="11"/>
                </a:cubicBezTo>
                <a:lnTo>
                  <a:pt x="1727" y="3048"/>
                </a:lnTo>
                <a:cubicBezTo>
                  <a:pt x="1998" y="3007"/>
                  <a:pt x="2276" y="2986"/>
                  <a:pt x="2557" y="2986"/>
                </a:cubicBezTo>
                <a:cubicBezTo>
                  <a:pt x="2771" y="2986"/>
                  <a:pt x="2987" y="2998"/>
                  <a:pt x="3204" y="3024"/>
                </a:cubicBezTo>
                <a:cubicBezTo>
                  <a:pt x="6073" y="3405"/>
                  <a:pt x="8097" y="6024"/>
                  <a:pt x="7728" y="8893"/>
                </a:cubicBezTo>
                <a:cubicBezTo>
                  <a:pt x="7377" y="11536"/>
                  <a:pt x="5128" y="13461"/>
                  <a:pt x="2534" y="13461"/>
                </a:cubicBezTo>
                <a:cubicBezTo>
                  <a:pt x="2311" y="13461"/>
                  <a:pt x="2085" y="13447"/>
                  <a:pt x="1858" y="13418"/>
                </a:cubicBezTo>
                <a:cubicBezTo>
                  <a:pt x="1334" y="13358"/>
                  <a:pt x="846" y="13215"/>
                  <a:pt x="406" y="13013"/>
                </a:cubicBezTo>
                <a:lnTo>
                  <a:pt x="1" y="16049"/>
                </a:lnTo>
                <a:cubicBezTo>
                  <a:pt x="465" y="16204"/>
                  <a:pt x="965" y="16311"/>
                  <a:pt x="1465" y="16383"/>
                </a:cubicBezTo>
                <a:cubicBezTo>
                  <a:pt x="1824" y="16429"/>
                  <a:pt x="2181" y="16452"/>
                  <a:pt x="2534" y="16452"/>
                </a:cubicBezTo>
                <a:cubicBezTo>
                  <a:pt x="6611" y="16452"/>
                  <a:pt x="10144" y="13429"/>
                  <a:pt x="10681" y="9286"/>
                </a:cubicBezTo>
                <a:cubicBezTo>
                  <a:pt x="11264" y="4774"/>
                  <a:pt x="8097" y="654"/>
                  <a:pt x="3585" y="71"/>
                </a:cubicBezTo>
                <a:cubicBezTo>
                  <a:pt x="3244" y="21"/>
                  <a:pt x="2904" y="0"/>
                  <a:pt x="2568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906;p57"/>
          <p:cNvSpPr/>
          <p:nvPr/>
        </p:nvSpPr>
        <p:spPr>
          <a:xfrm>
            <a:off x="1073255" y="4730146"/>
            <a:ext cx="181831" cy="171663"/>
          </a:xfrm>
          <a:custGeom>
            <a:avLst/>
            <a:gdLst/>
            <a:ahLst/>
            <a:cxnLst/>
            <a:rect l="l" t="t" r="r" b="b"/>
            <a:pathLst>
              <a:path w="3645" h="3441" extrusionOk="0">
                <a:moveTo>
                  <a:pt x="406" y="0"/>
                </a:moveTo>
                <a:lnTo>
                  <a:pt x="1" y="3036"/>
                </a:lnTo>
                <a:cubicBezTo>
                  <a:pt x="477" y="3191"/>
                  <a:pt x="965" y="3298"/>
                  <a:pt x="1477" y="3370"/>
                </a:cubicBezTo>
                <a:cubicBezTo>
                  <a:pt x="1846" y="3417"/>
                  <a:pt x="2204" y="3441"/>
                  <a:pt x="2561" y="3441"/>
                </a:cubicBezTo>
                <a:lnTo>
                  <a:pt x="3644" y="333"/>
                </a:lnTo>
                <a:lnTo>
                  <a:pt x="3644" y="333"/>
                </a:lnTo>
                <a:cubicBezTo>
                  <a:pt x="3285" y="408"/>
                  <a:pt x="2915" y="450"/>
                  <a:pt x="2537" y="450"/>
                </a:cubicBezTo>
                <a:cubicBezTo>
                  <a:pt x="2314" y="450"/>
                  <a:pt x="2088" y="436"/>
                  <a:pt x="1858" y="405"/>
                </a:cubicBezTo>
                <a:cubicBezTo>
                  <a:pt x="1346" y="345"/>
                  <a:pt x="858" y="202"/>
                  <a:pt x="4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907;p57"/>
          <p:cNvSpPr/>
          <p:nvPr/>
        </p:nvSpPr>
        <p:spPr>
          <a:xfrm>
            <a:off x="1069713" y="4726554"/>
            <a:ext cx="189513" cy="178847"/>
          </a:xfrm>
          <a:custGeom>
            <a:avLst/>
            <a:gdLst/>
            <a:ahLst/>
            <a:cxnLst/>
            <a:rect l="l" t="t" r="r" b="b"/>
            <a:pathLst>
              <a:path w="3799" h="3585" extrusionOk="0">
                <a:moveTo>
                  <a:pt x="536" y="179"/>
                </a:moveTo>
                <a:cubicBezTo>
                  <a:pt x="989" y="370"/>
                  <a:pt x="1453" y="489"/>
                  <a:pt x="1929" y="548"/>
                </a:cubicBezTo>
                <a:cubicBezTo>
                  <a:pt x="2157" y="582"/>
                  <a:pt x="2385" y="598"/>
                  <a:pt x="2613" y="598"/>
                </a:cubicBezTo>
                <a:cubicBezTo>
                  <a:pt x="2945" y="598"/>
                  <a:pt x="3276" y="564"/>
                  <a:pt x="3608" y="501"/>
                </a:cubicBezTo>
                <a:lnTo>
                  <a:pt x="3608" y="501"/>
                </a:lnTo>
                <a:lnTo>
                  <a:pt x="2572" y="3430"/>
                </a:lnTo>
                <a:cubicBezTo>
                  <a:pt x="2227" y="3430"/>
                  <a:pt x="1882" y="3406"/>
                  <a:pt x="1560" y="3370"/>
                </a:cubicBezTo>
                <a:cubicBezTo>
                  <a:pt x="1096" y="3311"/>
                  <a:pt x="620" y="3203"/>
                  <a:pt x="155" y="3061"/>
                </a:cubicBezTo>
                <a:lnTo>
                  <a:pt x="536" y="179"/>
                </a:lnTo>
                <a:close/>
                <a:moveTo>
                  <a:pt x="512" y="1"/>
                </a:moveTo>
                <a:cubicBezTo>
                  <a:pt x="489" y="1"/>
                  <a:pt x="465" y="1"/>
                  <a:pt x="441" y="13"/>
                </a:cubicBezTo>
                <a:cubicBezTo>
                  <a:pt x="429" y="24"/>
                  <a:pt x="417" y="36"/>
                  <a:pt x="405" y="60"/>
                </a:cubicBezTo>
                <a:lnTo>
                  <a:pt x="0" y="3096"/>
                </a:lnTo>
                <a:cubicBezTo>
                  <a:pt x="0" y="3132"/>
                  <a:pt x="24" y="3168"/>
                  <a:pt x="60" y="3180"/>
                </a:cubicBezTo>
                <a:cubicBezTo>
                  <a:pt x="548" y="3334"/>
                  <a:pt x="1048" y="3453"/>
                  <a:pt x="1536" y="3513"/>
                </a:cubicBezTo>
                <a:cubicBezTo>
                  <a:pt x="1882" y="3561"/>
                  <a:pt x="2251" y="3584"/>
                  <a:pt x="2620" y="3584"/>
                </a:cubicBezTo>
                <a:cubicBezTo>
                  <a:pt x="2656" y="3584"/>
                  <a:pt x="2679" y="3561"/>
                  <a:pt x="2691" y="3537"/>
                </a:cubicBezTo>
                <a:lnTo>
                  <a:pt x="3787" y="429"/>
                </a:lnTo>
                <a:cubicBezTo>
                  <a:pt x="3799" y="405"/>
                  <a:pt x="3799" y="382"/>
                  <a:pt x="3775" y="358"/>
                </a:cubicBezTo>
                <a:cubicBezTo>
                  <a:pt x="3766" y="340"/>
                  <a:pt x="3745" y="329"/>
                  <a:pt x="3724" y="329"/>
                </a:cubicBezTo>
                <a:cubicBezTo>
                  <a:pt x="3717" y="329"/>
                  <a:pt x="3710" y="331"/>
                  <a:pt x="3703" y="334"/>
                </a:cubicBezTo>
                <a:cubicBezTo>
                  <a:pt x="3347" y="414"/>
                  <a:pt x="2990" y="454"/>
                  <a:pt x="2631" y="454"/>
                </a:cubicBezTo>
                <a:cubicBezTo>
                  <a:pt x="2402" y="454"/>
                  <a:pt x="2173" y="438"/>
                  <a:pt x="1941" y="405"/>
                </a:cubicBezTo>
                <a:cubicBezTo>
                  <a:pt x="1453" y="346"/>
                  <a:pt x="965" y="203"/>
                  <a:pt x="5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908;p57"/>
          <p:cNvSpPr/>
          <p:nvPr/>
        </p:nvSpPr>
        <p:spPr>
          <a:xfrm>
            <a:off x="1160005" y="4080982"/>
            <a:ext cx="298213" cy="245895"/>
          </a:xfrm>
          <a:custGeom>
            <a:avLst/>
            <a:gdLst/>
            <a:ahLst/>
            <a:cxnLst/>
            <a:rect l="l" t="t" r="r" b="b"/>
            <a:pathLst>
              <a:path w="5978" h="4929" extrusionOk="0">
                <a:moveTo>
                  <a:pt x="841" y="0"/>
                </a:moveTo>
                <a:cubicBezTo>
                  <a:pt x="695" y="0"/>
                  <a:pt x="549" y="4"/>
                  <a:pt x="405" y="11"/>
                </a:cubicBezTo>
                <a:lnTo>
                  <a:pt x="0" y="3048"/>
                </a:lnTo>
                <a:cubicBezTo>
                  <a:pt x="271" y="3007"/>
                  <a:pt x="549" y="2986"/>
                  <a:pt x="830" y="2986"/>
                </a:cubicBezTo>
                <a:cubicBezTo>
                  <a:pt x="1044" y="2986"/>
                  <a:pt x="1260" y="2998"/>
                  <a:pt x="1477" y="3024"/>
                </a:cubicBezTo>
                <a:cubicBezTo>
                  <a:pt x="2870" y="3214"/>
                  <a:pt x="4060" y="3929"/>
                  <a:pt x="4882" y="4929"/>
                </a:cubicBezTo>
                <a:lnTo>
                  <a:pt x="5977" y="1821"/>
                </a:lnTo>
                <a:cubicBezTo>
                  <a:pt x="4834" y="904"/>
                  <a:pt x="3429" y="273"/>
                  <a:pt x="1858" y="71"/>
                </a:cubicBezTo>
                <a:cubicBezTo>
                  <a:pt x="1517" y="21"/>
                  <a:pt x="1177" y="0"/>
                  <a:pt x="8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909;p57"/>
          <p:cNvSpPr/>
          <p:nvPr/>
        </p:nvSpPr>
        <p:spPr>
          <a:xfrm>
            <a:off x="1156413" y="4077390"/>
            <a:ext cx="305346" cy="253678"/>
          </a:xfrm>
          <a:custGeom>
            <a:avLst/>
            <a:gdLst/>
            <a:ahLst/>
            <a:cxnLst/>
            <a:rect l="l" t="t" r="r" b="b"/>
            <a:pathLst>
              <a:path w="6121" h="5085" extrusionOk="0">
                <a:moveTo>
                  <a:pt x="908" y="146"/>
                </a:moveTo>
                <a:cubicBezTo>
                  <a:pt x="1251" y="146"/>
                  <a:pt x="1591" y="170"/>
                  <a:pt x="1918" y="214"/>
                </a:cubicBezTo>
                <a:cubicBezTo>
                  <a:pt x="3406" y="405"/>
                  <a:pt x="4799" y="1000"/>
                  <a:pt x="5954" y="1929"/>
                </a:cubicBezTo>
                <a:lnTo>
                  <a:pt x="4918" y="4858"/>
                </a:lnTo>
                <a:cubicBezTo>
                  <a:pt x="4061" y="3846"/>
                  <a:pt x="2870" y="3203"/>
                  <a:pt x="1561" y="3024"/>
                </a:cubicBezTo>
                <a:cubicBezTo>
                  <a:pt x="1334" y="3000"/>
                  <a:pt x="1096" y="2989"/>
                  <a:pt x="870" y="2989"/>
                </a:cubicBezTo>
                <a:cubicBezTo>
                  <a:pt x="632" y="2989"/>
                  <a:pt x="394" y="3000"/>
                  <a:pt x="156" y="3036"/>
                </a:cubicBezTo>
                <a:lnTo>
                  <a:pt x="548" y="155"/>
                </a:lnTo>
                <a:cubicBezTo>
                  <a:pt x="668" y="149"/>
                  <a:pt x="788" y="146"/>
                  <a:pt x="908" y="146"/>
                </a:cubicBezTo>
                <a:close/>
                <a:moveTo>
                  <a:pt x="923" y="1"/>
                </a:moveTo>
                <a:cubicBezTo>
                  <a:pt x="774" y="1"/>
                  <a:pt x="625" y="5"/>
                  <a:pt x="477" y="12"/>
                </a:cubicBezTo>
                <a:cubicBezTo>
                  <a:pt x="441" y="12"/>
                  <a:pt x="406" y="36"/>
                  <a:pt x="406" y="72"/>
                </a:cubicBezTo>
                <a:lnTo>
                  <a:pt x="1" y="3108"/>
                </a:lnTo>
                <a:cubicBezTo>
                  <a:pt x="1" y="3131"/>
                  <a:pt x="1" y="3155"/>
                  <a:pt x="25" y="3167"/>
                </a:cubicBezTo>
                <a:cubicBezTo>
                  <a:pt x="33" y="3185"/>
                  <a:pt x="48" y="3196"/>
                  <a:pt x="65" y="3196"/>
                </a:cubicBezTo>
                <a:cubicBezTo>
                  <a:pt x="71" y="3196"/>
                  <a:pt x="78" y="3194"/>
                  <a:pt x="84" y="3191"/>
                </a:cubicBezTo>
                <a:cubicBezTo>
                  <a:pt x="348" y="3152"/>
                  <a:pt x="613" y="3131"/>
                  <a:pt x="875" y="3131"/>
                </a:cubicBezTo>
                <a:cubicBezTo>
                  <a:pt x="1097" y="3131"/>
                  <a:pt x="1318" y="3146"/>
                  <a:pt x="1537" y="3179"/>
                </a:cubicBezTo>
                <a:cubicBezTo>
                  <a:pt x="2858" y="3346"/>
                  <a:pt x="4049" y="4012"/>
                  <a:pt x="4894" y="5060"/>
                </a:cubicBezTo>
                <a:cubicBezTo>
                  <a:pt x="4906" y="5072"/>
                  <a:pt x="4930" y="5084"/>
                  <a:pt x="4954" y="5084"/>
                </a:cubicBezTo>
                <a:lnTo>
                  <a:pt x="4966" y="5084"/>
                </a:lnTo>
                <a:cubicBezTo>
                  <a:pt x="4990" y="5072"/>
                  <a:pt x="5013" y="5060"/>
                  <a:pt x="5013" y="5036"/>
                </a:cubicBezTo>
                <a:lnTo>
                  <a:pt x="6121" y="1929"/>
                </a:lnTo>
                <a:cubicBezTo>
                  <a:pt x="6121" y="1893"/>
                  <a:pt x="6121" y="1857"/>
                  <a:pt x="6097" y="1846"/>
                </a:cubicBezTo>
                <a:cubicBezTo>
                  <a:pt x="4906" y="881"/>
                  <a:pt x="3466" y="262"/>
                  <a:pt x="1942" y="72"/>
                </a:cubicBezTo>
                <a:cubicBezTo>
                  <a:pt x="1609" y="22"/>
                  <a:pt x="1266" y="1"/>
                  <a:pt x="9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910;p57"/>
          <p:cNvSpPr/>
          <p:nvPr/>
        </p:nvSpPr>
        <p:spPr>
          <a:xfrm>
            <a:off x="96255" y="3843925"/>
            <a:ext cx="1171898" cy="1294930"/>
          </a:xfrm>
          <a:custGeom>
            <a:avLst/>
            <a:gdLst/>
            <a:ahLst/>
            <a:cxnLst/>
            <a:rect l="l" t="t" r="r" b="b"/>
            <a:pathLst>
              <a:path w="23492" h="25957" extrusionOk="0">
                <a:moveTo>
                  <a:pt x="0" y="1"/>
                </a:moveTo>
                <a:lnTo>
                  <a:pt x="3512" y="25957"/>
                </a:lnTo>
                <a:lnTo>
                  <a:pt x="19979" y="25957"/>
                </a:lnTo>
                <a:lnTo>
                  <a:pt x="23491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911;p57"/>
          <p:cNvSpPr/>
          <p:nvPr/>
        </p:nvSpPr>
        <p:spPr>
          <a:xfrm>
            <a:off x="96255" y="3571507"/>
            <a:ext cx="1171898" cy="573806"/>
          </a:xfrm>
          <a:custGeom>
            <a:avLst/>
            <a:gdLst/>
            <a:ahLst/>
            <a:cxnLst/>
            <a:rect l="l" t="t" r="r" b="b"/>
            <a:pathLst>
              <a:path w="23492" h="11502" extrusionOk="0">
                <a:moveTo>
                  <a:pt x="11740" y="0"/>
                </a:moveTo>
                <a:cubicBezTo>
                  <a:pt x="5263" y="0"/>
                  <a:pt x="0" y="2572"/>
                  <a:pt x="0" y="5751"/>
                </a:cubicBezTo>
                <a:cubicBezTo>
                  <a:pt x="0" y="8918"/>
                  <a:pt x="5263" y="11502"/>
                  <a:pt x="11740" y="11502"/>
                </a:cubicBezTo>
                <a:cubicBezTo>
                  <a:pt x="18229" y="11502"/>
                  <a:pt x="23491" y="8918"/>
                  <a:pt x="23491" y="5751"/>
                </a:cubicBezTo>
                <a:cubicBezTo>
                  <a:pt x="23491" y="2572"/>
                  <a:pt x="18229" y="0"/>
                  <a:pt x="11740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912;p57"/>
          <p:cNvSpPr/>
          <p:nvPr/>
        </p:nvSpPr>
        <p:spPr>
          <a:xfrm>
            <a:off x="164548" y="3608165"/>
            <a:ext cx="1035263" cy="471038"/>
          </a:xfrm>
          <a:custGeom>
            <a:avLst/>
            <a:gdLst/>
            <a:ahLst/>
            <a:cxnLst/>
            <a:rect l="l" t="t" r="r" b="b"/>
            <a:pathLst>
              <a:path w="20753" h="9442" extrusionOk="0">
                <a:moveTo>
                  <a:pt x="10371" y="0"/>
                </a:moveTo>
                <a:cubicBezTo>
                  <a:pt x="4644" y="0"/>
                  <a:pt x="0" y="2119"/>
                  <a:pt x="0" y="4727"/>
                </a:cubicBezTo>
                <a:cubicBezTo>
                  <a:pt x="0" y="7334"/>
                  <a:pt x="4644" y="9442"/>
                  <a:pt x="10371" y="9442"/>
                </a:cubicBezTo>
                <a:cubicBezTo>
                  <a:pt x="16110" y="9442"/>
                  <a:pt x="20753" y="7334"/>
                  <a:pt x="20753" y="4727"/>
                </a:cubicBezTo>
                <a:cubicBezTo>
                  <a:pt x="20753" y="2119"/>
                  <a:pt x="16110" y="0"/>
                  <a:pt x="103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913;p57"/>
          <p:cNvSpPr/>
          <p:nvPr/>
        </p:nvSpPr>
        <p:spPr>
          <a:xfrm>
            <a:off x="160956" y="3604573"/>
            <a:ext cx="1042447" cy="478820"/>
          </a:xfrm>
          <a:custGeom>
            <a:avLst/>
            <a:gdLst/>
            <a:ahLst/>
            <a:cxnLst/>
            <a:rect l="l" t="t" r="r" b="b"/>
            <a:pathLst>
              <a:path w="20897" h="9598" extrusionOk="0">
                <a:moveTo>
                  <a:pt x="10455" y="144"/>
                </a:moveTo>
                <a:cubicBezTo>
                  <a:pt x="16134" y="144"/>
                  <a:pt x="20754" y="2227"/>
                  <a:pt x="20754" y="4799"/>
                </a:cubicBezTo>
                <a:cubicBezTo>
                  <a:pt x="20754" y="7359"/>
                  <a:pt x="16134" y="9442"/>
                  <a:pt x="10455" y="9442"/>
                </a:cubicBezTo>
                <a:cubicBezTo>
                  <a:pt x="4763" y="9442"/>
                  <a:pt x="144" y="7359"/>
                  <a:pt x="144" y="4799"/>
                </a:cubicBezTo>
                <a:cubicBezTo>
                  <a:pt x="144" y="2227"/>
                  <a:pt x="4763" y="144"/>
                  <a:pt x="10455" y="144"/>
                </a:cubicBezTo>
                <a:close/>
                <a:moveTo>
                  <a:pt x="10455" y="1"/>
                </a:moveTo>
                <a:cubicBezTo>
                  <a:pt x="4680" y="1"/>
                  <a:pt x="1" y="2144"/>
                  <a:pt x="1" y="4799"/>
                </a:cubicBezTo>
                <a:cubicBezTo>
                  <a:pt x="1" y="7442"/>
                  <a:pt x="4692" y="9597"/>
                  <a:pt x="10455" y="9597"/>
                </a:cubicBezTo>
                <a:cubicBezTo>
                  <a:pt x="16217" y="9597"/>
                  <a:pt x="20896" y="7442"/>
                  <a:pt x="20896" y="4799"/>
                </a:cubicBezTo>
                <a:cubicBezTo>
                  <a:pt x="20896" y="2144"/>
                  <a:pt x="16217" y="1"/>
                  <a:pt x="104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914;p57"/>
          <p:cNvSpPr/>
          <p:nvPr/>
        </p:nvSpPr>
        <p:spPr>
          <a:xfrm>
            <a:off x="179413" y="3666930"/>
            <a:ext cx="1020398" cy="412270"/>
          </a:xfrm>
          <a:custGeom>
            <a:avLst/>
            <a:gdLst/>
            <a:ahLst/>
            <a:cxnLst/>
            <a:rect l="l" t="t" r="r" b="b"/>
            <a:pathLst>
              <a:path w="20455" h="8264" extrusionOk="0">
                <a:moveTo>
                  <a:pt x="10382" y="1"/>
                </a:moveTo>
                <a:cubicBezTo>
                  <a:pt x="4691" y="1"/>
                  <a:pt x="60" y="2096"/>
                  <a:pt x="0" y="4680"/>
                </a:cubicBezTo>
                <a:cubicBezTo>
                  <a:pt x="1119" y="6740"/>
                  <a:pt x="5203" y="8264"/>
                  <a:pt x="10085" y="8264"/>
                </a:cubicBezTo>
                <a:cubicBezTo>
                  <a:pt x="15776" y="8264"/>
                  <a:pt x="20395" y="6180"/>
                  <a:pt x="20455" y="3597"/>
                </a:cubicBezTo>
                <a:cubicBezTo>
                  <a:pt x="19336" y="1537"/>
                  <a:pt x="15252" y="1"/>
                  <a:pt x="1038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915;p57"/>
          <p:cNvSpPr/>
          <p:nvPr/>
        </p:nvSpPr>
        <p:spPr>
          <a:xfrm>
            <a:off x="175822" y="3663388"/>
            <a:ext cx="1027581" cy="420003"/>
          </a:xfrm>
          <a:custGeom>
            <a:avLst/>
            <a:gdLst/>
            <a:ahLst/>
            <a:cxnLst/>
            <a:rect l="l" t="t" r="r" b="b"/>
            <a:pathLst>
              <a:path w="20599" h="8419" extrusionOk="0">
                <a:moveTo>
                  <a:pt x="10454" y="155"/>
                </a:moveTo>
                <a:cubicBezTo>
                  <a:pt x="15205" y="155"/>
                  <a:pt x="19301" y="1608"/>
                  <a:pt x="20444" y="3691"/>
                </a:cubicBezTo>
                <a:cubicBezTo>
                  <a:pt x="20360" y="6216"/>
                  <a:pt x="15753" y="8263"/>
                  <a:pt x="10157" y="8263"/>
                </a:cubicBezTo>
                <a:cubicBezTo>
                  <a:pt x="5394" y="8263"/>
                  <a:pt x="1298" y="6811"/>
                  <a:pt x="155" y="4727"/>
                </a:cubicBezTo>
                <a:cubicBezTo>
                  <a:pt x="239" y="2203"/>
                  <a:pt x="4846" y="155"/>
                  <a:pt x="10454" y="155"/>
                </a:cubicBezTo>
                <a:close/>
                <a:moveTo>
                  <a:pt x="10454" y="0"/>
                </a:moveTo>
                <a:cubicBezTo>
                  <a:pt x="4751" y="0"/>
                  <a:pt x="60" y="2132"/>
                  <a:pt x="1" y="4751"/>
                </a:cubicBezTo>
                <a:cubicBezTo>
                  <a:pt x="1" y="4763"/>
                  <a:pt x="1" y="4775"/>
                  <a:pt x="12" y="4787"/>
                </a:cubicBezTo>
                <a:cubicBezTo>
                  <a:pt x="1167" y="6918"/>
                  <a:pt x="5335" y="8418"/>
                  <a:pt x="10157" y="8418"/>
                </a:cubicBezTo>
                <a:cubicBezTo>
                  <a:pt x="15848" y="8418"/>
                  <a:pt x="20539" y="6287"/>
                  <a:pt x="20598" y="3668"/>
                </a:cubicBezTo>
                <a:cubicBezTo>
                  <a:pt x="20598" y="3656"/>
                  <a:pt x="20598" y="3644"/>
                  <a:pt x="20586" y="3632"/>
                </a:cubicBezTo>
                <a:cubicBezTo>
                  <a:pt x="19432" y="1489"/>
                  <a:pt x="15264" y="0"/>
                  <a:pt x="10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16;p57"/>
          <p:cNvSpPr/>
          <p:nvPr/>
        </p:nvSpPr>
        <p:spPr>
          <a:xfrm>
            <a:off x="711588" y="3842778"/>
            <a:ext cx="441931" cy="197804"/>
          </a:xfrm>
          <a:custGeom>
            <a:avLst/>
            <a:gdLst/>
            <a:ahLst/>
            <a:cxnLst/>
            <a:rect l="l" t="t" r="r" b="b"/>
            <a:pathLst>
              <a:path w="8859" h="3965" extrusionOk="0">
                <a:moveTo>
                  <a:pt x="8703" y="0"/>
                </a:moveTo>
                <a:cubicBezTo>
                  <a:pt x="8668" y="12"/>
                  <a:pt x="8632" y="48"/>
                  <a:pt x="8644" y="83"/>
                </a:cubicBezTo>
                <a:cubicBezTo>
                  <a:pt x="8703" y="441"/>
                  <a:pt x="8573" y="845"/>
                  <a:pt x="8287" y="1179"/>
                </a:cubicBezTo>
                <a:cubicBezTo>
                  <a:pt x="8025" y="1488"/>
                  <a:pt x="7668" y="1727"/>
                  <a:pt x="7322" y="1917"/>
                </a:cubicBezTo>
                <a:cubicBezTo>
                  <a:pt x="5177" y="3158"/>
                  <a:pt x="2749" y="3812"/>
                  <a:pt x="269" y="3812"/>
                </a:cubicBezTo>
                <a:cubicBezTo>
                  <a:pt x="203" y="3812"/>
                  <a:pt x="137" y="3811"/>
                  <a:pt x="71" y="3810"/>
                </a:cubicBezTo>
                <a:cubicBezTo>
                  <a:pt x="36" y="3810"/>
                  <a:pt x="0" y="3846"/>
                  <a:pt x="0" y="3882"/>
                </a:cubicBezTo>
                <a:cubicBezTo>
                  <a:pt x="0" y="3929"/>
                  <a:pt x="24" y="3965"/>
                  <a:pt x="71" y="3965"/>
                </a:cubicBezTo>
                <a:lnTo>
                  <a:pt x="262" y="3965"/>
                </a:lnTo>
                <a:cubicBezTo>
                  <a:pt x="2762" y="3965"/>
                  <a:pt x="5227" y="3298"/>
                  <a:pt x="7394" y="2048"/>
                </a:cubicBezTo>
                <a:cubicBezTo>
                  <a:pt x="7751" y="1846"/>
                  <a:pt x="8120" y="1607"/>
                  <a:pt x="8394" y="1274"/>
                </a:cubicBezTo>
                <a:cubicBezTo>
                  <a:pt x="8703" y="905"/>
                  <a:pt x="8858" y="464"/>
                  <a:pt x="8787" y="60"/>
                </a:cubicBezTo>
                <a:cubicBezTo>
                  <a:pt x="8787" y="24"/>
                  <a:pt x="8739" y="0"/>
                  <a:pt x="87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917;p57"/>
          <p:cNvSpPr/>
          <p:nvPr/>
        </p:nvSpPr>
        <p:spPr>
          <a:xfrm>
            <a:off x="242917" y="3695066"/>
            <a:ext cx="501344" cy="170316"/>
          </a:xfrm>
          <a:custGeom>
            <a:avLst/>
            <a:gdLst/>
            <a:ahLst/>
            <a:cxnLst/>
            <a:rect l="l" t="t" r="r" b="b"/>
            <a:pathLst>
              <a:path w="10050" h="3414" extrusionOk="0">
                <a:moveTo>
                  <a:pt x="9147" y="1"/>
                </a:moveTo>
                <a:cubicBezTo>
                  <a:pt x="6911" y="1"/>
                  <a:pt x="4653" y="432"/>
                  <a:pt x="2585" y="1270"/>
                </a:cubicBezTo>
                <a:cubicBezTo>
                  <a:pt x="1715" y="1616"/>
                  <a:pt x="513" y="2211"/>
                  <a:pt x="13" y="3306"/>
                </a:cubicBezTo>
                <a:cubicBezTo>
                  <a:pt x="1" y="3342"/>
                  <a:pt x="13" y="3390"/>
                  <a:pt x="61" y="3402"/>
                </a:cubicBezTo>
                <a:cubicBezTo>
                  <a:pt x="61" y="3402"/>
                  <a:pt x="72" y="3414"/>
                  <a:pt x="84" y="3414"/>
                </a:cubicBezTo>
                <a:cubicBezTo>
                  <a:pt x="108" y="3414"/>
                  <a:pt x="144" y="3390"/>
                  <a:pt x="156" y="3366"/>
                </a:cubicBezTo>
                <a:cubicBezTo>
                  <a:pt x="620" y="2318"/>
                  <a:pt x="1799" y="1747"/>
                  <a:pt x="2644" y="1401"/>
                </a:cubicBezTo>
                <a:cubicBezTo>
                  <a:pt x="4686" y="576"/>
                  <a:pt x="6916" y="155"/>
                  <a:pt x="9134" y="155"/>
                </a:cubicBezTo>
                <a:cubicBezTo>
                  <a:pt x="9412" y="155"/>
                  <a:pt x="9689" y="162"/>
                  <a:pt x="9967" y="175"/>
                </a:cubicBezTo>
                <a:cubicBezTo>
                  <a:pt x="10002" y="175"/>
                  <a:pt x="10038" y="139"/>
                  <a:pt x="10038" y="104"/>
                </a:cubicBezTo>
                <a:cubicBezTo>
                  <a:pt x="10050" y="56"/>
                  <a:pt x="10014" y="20"/>
                  <a:pt x="9967" y="20"/>
                </a:cubicBezTo>
                <a:cubicBezTo>
                  <a:pt x="9694" y="7"/>
                  <a:pt x="9420" y="1"/>
                  <a:pt x="91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918;p57"/>
          <p:cNvSpPr/>
          <p:nvPr/>
        </p:nvSpPr>
        <p:spPr>
          <a:xfrm>
            <a:off x="691384" y="3729836"/>
            <a:ext cx="346302" cy="98727"/>
          </a:xfrm>
          <a:custGeom>
            <a:avLst/>
            <a:gdLst/>
            <a:ahLst/>
            <a:cxnLst/>
            <a:rect l="l" t="t" r="r" b="b"/>
            <a:pathLst>
              <a:path w="6942" h="1979" extrusionOk="0">
                <a:moveTo>
                  <a:pt x="1375" y="0"/>
                </a:moveTo>
                <a:cubicBezTo>
                  <a:pt x="936" y="0"/>
                  <a:pt x="496" y="32"/>
                  <a:pt x="60" y="97"/>
                </a:cubicBezTo>
                <a:cubicBezTo>
                  <a:pt x="24" y="109"/>
                  <a:pt x="0" y="145"/>
                  <a:pt x="0" y="181"/>
                </a:cubicBezTo>
                <a:cubicBezTo>
                  <a:pt x="12" y="228"/>
                  <a:pt x="48" y="252"/>
                  <a:pt x="84" y="252"/>
                </a:cubicBezTo>
                <a:cubicBezTo>
                  <a:pt x="519" y="186"/>
                  <a:pt x="957" y="154"/>
                  <a:pt x="1394" y="154"/>
                </a:cubicBezTo>
                <a:cubicBezTo>
                  <a:pt x="3336" y="154"/>
                  <a:pt x="5256" y="791"/>
                  <a:pt x="6811" y="1966"/>
                </a:cubicBezTo>
                <a:cubicBezTo>
                  <a:pt x="6822" y="1978"/>
                  <a:pt x="6846" y="1978"/>
                  <a:pt x="6858" y="1978"/>
                </a:cubicBezTo>
                <a:cubicBezTo>
                  <a:pt x="6882" y="1978"/>
                  <a:pt x="6906" y="1966"/>
                  <a:pt x="6918" y="1943"/>
                </a:cubicBezTo>
                <a:cubicBezTo>
                  <a:pt x="6942" y="1919"/>
                  <a:pt x="6930" y="1871"/>
                  <a:pt x="6906" y="1847"/>
                </a:cubicBezTo>
                <a:cubicBezTo>
                  <a:pt x="5317" y="649"/>
                  <a:pt x="3354" y="0"/>
                  <a:pt x="13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19;p57"/>
          <p:cNvSpPr/>
          <p:nvPr/>
        </p:nvSpPr>
        <p:spPr>
          <a:xfrm>
            <a:off x="326076" y="3924590"/>
            <a:ext cx="520350" cy="70890"/>
          </a:xfrm>
          <a:custGeom>
            <a:avLst/>
            <a:gdLst/>
            <a:ahLst/>
            <a:cxnLst/>
            <a:rect l="l" t="t" r="r" b="b"/>
            <a:pathLst>
              <a:path w="10431" h="1421" extrusionOk="0">
                <a:moveTo>
                  <a:pt x="88" y="0"/>
                </a:moveTo>
                <a:cubicBezTo>
                  <a:pt x="57" y="0"/>
                  <a:pt x="23" y="21"/>
                  <a:pt x="13" y="51"/>
                </a:cubicBezTo>
                <a:cubicBezTo>
                  <a:pt x="1" y="87"/>
                  <a:pt x="13" y="134"/>
                  <a:pt x="48" y="146"/>
                </a:cubicBezTo>
                <a:cubicBezTo>
                  <a:pt x="2204" y="991"/>
                  <a:pt x="4537" y="1420"/>
                  <a:pt x="6859" y="1420"/>
                </a:cubicBezTo>
                <a:cubicBezTo>
                  <a:pt x="8038" y="1420"/>
                  <a:pt x="9216" y="1313"/>
                  <a:pt x="10371" y="1087"/>
                </a:cubicBezTo>
                <a:cubicBezTo>
                  <a:pt x="10407" y="1075"/>
                  <a:pt x="10431" y="1039"/>
                  <a:pt x="10431" y="1003"/>
                </a:cubicBezTo>
                <a:cubicBezTo>
                  <a:pt x="10421" y="964"/>
                  <a:pt x="10395" y="941"/>
                  <a:pt x="10359" y="941"/>
                </a:cubicBezTo>
                <a:cubicBezTo>
                  <a:pt x="10351" y="941"/>
                  <a:pt x="10344" y="942"/>
                  <a:pt x="10335" y="944"/>
                </a:cubicBezTo>
                <a:cubicBezTo>
                  <a:pt x="9197" y="1164"/>
                  <a:pt x="8030" y="1274"/>
                  <a:pt x="6860" y="1274"/>
                </a:cubicBezTo>
                <a:cubicBezTo>
                  <a:pt x="4556" y="1274"/>
                  <a:pt x="2240" y="848"/>
                  <a:pt x="108" y="3"/>
                </a:cubicBezTo>
                <a:cubicBezTo>
                  <a:pt x="102" y="1"/>
                  <a:pt x="95" y="0"/>
                  <a:pt x="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920;p57"/>
          <p:cNvSpPr/>
          <p:nvPr/>
        </p:nvSpPr>
        <p:spPr>
          <a:xfrm>
            <a:off x="801231" y="3880142"/>
            <a:ext cx="191908" cy="65403"/>
          </a:xfrm>
          <a:custGeom>
            <a:avLst/>
            <a:gdLst/>
            <a:ahLst/>
            <a:cxnLst/>
            <a:rect l="l" t="t" r="r" b="b"/>
            <a:pathLst>
              <a:path w="3847" h="1311" extrusionOk="0">
                <a:moveTo>
                  <a:pt x="3768" y="1"/>
                </a:moveTo>
                <a:cubicBezTo>
                  <a:pt x="3754" y="1"/>
                  <a:pt x="3740" y="5"/>
                  <a:pt x="3728" y="13"/>
                </a:cubicBezTo>
                <a:cubicBezTo>
                  <a:pt x="2608" y="632"/>
                  <a:pt x="1346" y="1025"/>
                  <a:pt x="72" y="1156"/>
                </a:cubicBezTo>
                <a:cubicBezTo>
                  <a:pt x="37" y="1156"/>
                  <a:pt x="1" y="1204"/>
                  <a:pt x="13" y="1239"/>
                </a:cubicBezTo>
                <a:cubicBezTo>
                  <a:pt x="13" y="1275"/>
                  <a:pt x="48" y="1311"/>
                  <a:pt x="84" y="1311"/>
                </a:cubicBezTo>
                <a:lnTo>
                  <a:pt x="96" y="1311"/>
                </a:lnTo>
                <a:cubicBezTo>
                  <a:pt x="1382" y="1180"/>
                  <a:pt x="2668" y="775"/>
                  <a:pt x="3799" y="132"/>
                </a:cubicBezTo>
                <a:cubicBezTo>
                  <a:pt x="3835" y="120"/>
                  <a:pt x="3847" y="73"/>
                  <a:pt x="3835" y="37"/>
                </a:cubicBezTo>
                <a:cubicBezTo>
                  <a:pt x="3819" y="14"/>
                  <a:pt x="3794" y="1"/>
                  <a:pt x="3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21;p57"/>
          <p:cNvSpPr/>
          <p:nvPr/>
        </p:nvSpPr>
        <p:spPr>
          <a:xfrm>
            <a:off x="245910" y="3830655"/>
            <a:ext cx="82011" cy="139835"/>
          </a:xfrm>
          <a:custGeom>
            <a:avLst/>
            <a:gdLst/>
            <a:ahLst/>
            <a:cxnLst/>
            <a:rect l="l" t="t" r="r" b="b"/>
            <a:pathLst>
              <a:path w="1644" h="2803" extrusionOk="0">
                <a:moveTo>
                  <a:pt x="722" y="0"/>
                </a:moveTo>
                <a:cubicBezTo>
                  <a:pt x="701" y="0"/>
                  <a:pt x="680" y="9"/>
                  <a:pt x="667" y="29"/>
                </a:cubicBezTo>
                <a:cubicBezTo>
                  <a:pt x="429" y="279"/>
                  <a:pt x="143" y="588"/>
                  <a:pt x="72" y="969"/>
                </a:cubicBezTo>
                <a:cubicBezTo>
                  <a:pt x="1" y="1362"/>
                  <a:pt x="155" y="1803"/>
                  <a:pt x="477" y="2136"/>
                </a:cubicBezTo>
                <a:cubicBezTo>
                  <a:pt x="774" y="2446"/>
                  <a:pt x="1155" y="2636"/>
                  <a:pt x="1525" y="2803"/>
                </a:cubicBezTo>
                <a:lnTo>
                  <a:pt x="1560" y="2803"/>
                </a:lnTo>
                <a:cubicBezTo>
                  <a:pt x="1584" y="2803"/>
                  <a:pt x="1608" y="2791"/>
                  <a:pt x="1632" y="2767"/>
                </a:cubicBezTo>
                <a:cubicBezTo>
                  <a:pt x="1644" y="2732"/>
                  <a:pt x="1632" y="2684"/>
                  <a:pt x="1584" y="2660"/>
                </a:cubicBezTo>
                <a:cubicBezTo>
                  <a:pt x="1227" y="2505"/>
                  <a:pt x="870" y="2327"/>
                  <a:pt x="596" y="2041"/>
                </a:cubicBezTo>
                <a:cubicBezTo>
                  <a:pt x="298" y="1731"/>
                  <a:pt x="155" y="1339"/>
                  <a:pt x="227" y="1005"/>
                </a:cubicBezTo>
                <a:cubicBezTo>
                  <a:pt x="286" y="648"/>
                  <a:pt x="560" y="362"/>
                  <a:pt x="774" y="124"/>
                </a:cubicBezTo>
                <a:cubicBezTo>
                  <a:pt x="798" y="100"/>
                  <a:pt x="798" y="53"/>
                  <a:pt x="774" y="17"/>
                </a:cubicBezTo>
                <a:cubicBezTo>
                  <a:pt x="758" y="6"/>
                  <a:pt x="740" y="0"/>
                  <a:pt x="7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922;p57"/>
          <p:cNvSpPr/>
          <p:nvPr/>
        </p:nvSpPr>
        <p:spPr>
          <a:xfrm>
            <a:off x="954478" y="3762362"/>
            <a:ext cx="138431" cy="192117"/>
          </a:xfrm>
          <a:custGeom>
            <a:avLst/>
            <a:gdLst/>
            <a:ahLst/>
            <a:cxnLst/>
            <a:rect l="l" t="t" r="r" b="b"/>
            <a:pathLst>
              <a:path w="2775" h="3851" extrusionOk="0">
                <a:moveTo>
                  <a:pt x="1246" y="0"/>
                </a:moveTo>
                <a:cubicBezTo>
                  <a:pt x="1217" y="0"/>
                  <a:pt x="1185" y="14"/>
                  <a:pt x="1167" y="41"/>
                </a:cubicBezTo>
                <a:cubicBezTo>
                  <a:pt x="1156" y="76"/>
                  <a:pt x="1167" y="124"/>
                  <a:pt x="1203" y="136"/>
                </a:cubicBezTo>
                <a:cubicBezTo>
                  <a:pt x="1929" y="505"/>
                  <a:pt x="2346" y="910"/>
                  <a:pt x="2465" y="1374"/>
                </a:cubicBezTo>
                <a:cubicBezTo>
                  <a:pt x="2620" y="1993"/>
                  <a:pt x="2239" y="2624"/>
                  <a:pt x="1787" y="2969"/>
                </a:cubicBezTo>
                <a:cubicBezTo>
                  <a:pt x="1287" y="3362"/>
                  <a:pt x="644" y="3541"/>
                  <a:pt x="72" y="3708"/>
                </a:cubicBezTo>
                <a:cubicBezTo>
                  <a:pt x="24" y="3720"/>
                  <a:pt x="1" y="3755"/>
                  <a:pt x="13" y="3803"/>
                </a:cubicBezTo>
                <a:cubicBezTo>
                  <a:pt x="24" y="3827"/>
                  <a:pt x="60" y="3851"/>
                  <a:pt x="84" y="3851"/>
                </a:cubicBezTo>
                <a:lnTo>
                  <a:pt x="108" y="3851"/>
                </a:lnTo>
                <a:cubicBezTo>
                  <a:pt x="691" y="3684"/>
                  <a:pt x="1358" y="3493"/>
                  <a:pt x="1882" y="3089"/>
                </a:cubicBezTo>
                <a:cubicBezTo>
                  <a:pt x="2370" y="2708"/>
                  <a:pt x="2775" y="2017"/>
                  <a:pt x="2608" y="1338"/>
                </a:cubicBezTo>
                <a:cubicBezTo>
                  <a:pt x="2477" y="826"/>
                  <a:pt x="2037" y="386"/>
                  <a:pt x="1275" y="5"/>
                </a:cubicBezTo>
                <a:cubicBezTo>
                  <a:pt x="1266" y="2"/>
                  <a:pt x="1256" y="0"/>
                  <a:pt x="12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923;p57"/>
          <p:cNvSpPr/>
          <p:nvPr/>
        </p:nvSpPr>
        <p:spPr>
          <a:xfrm>
            <a:off x="417565" y="3788702"/>
            <a:ext cx="275615" cy="73734"/>
          </a:xfrm>
          <a:custGeom>
            <a:avLst/>
            <a:gdLst/>
            <a:ahLst/>
            <a:cxnLst/>
            <a:rect l="l" t="t" r="r" b="b"/>
            <a:pathLst>
              <a:path w="5525" h="1478" extrusionOk="0">
                <a:moveTo>
                  <a:pt x="5418" y="1"/>
                </a:moveTo>
                <a:cubicBezTo>
                  <a:pt x="4049" y="1"/>
                  <a:pt x="2679" y="191"/>
                  <a:pt x="1370" y="572"/>
                </a:cubicBezTo>
                <a:cubicBezTo>
                  <a:pt x="858" y="727"/>
                  <a:pt x="334" y="929"/>
                  <a:pt x="24" y="1358"/>
                </a:cubicBezTo>
                <a:cubicBezTo>
                  <a:pt x="0" y="1394"/>
                  <a:pt x="0" y="1441"/>
                  <a:pt x="36" y="1465"/>
                </a:cubicBezTo>
                <a:cubicBezTo>
                  <a:pt x="48" y="1477"/>
                  <a:pt x="60" y="1477"/>
                  <a:pt x="84" y="1477"/>
                </a:cubicBezTo>
                <a:cubicBezTo>
                  <a:pt x="108" y="1477"/>
                  <a:pt x="131" y="1465"/>
                  <a:pt x="143" y="1441"/>
                </a:cubicBezTo>
                <a:cubicBezTo>
                  <a:pt x="429" y="1048"/>
                  <a:pt x="917" y="870"/>
                  <a:pt x="1417" y="727"/>
                </a:cubicBezTo>
                <a:cubicBezTo>
                  <a:pt x="2691" y="345"/>
                  <a:pt x="4009" y="143"/>
                  <a:pt x="5339" y="143"/>
                </a:cubicBezTo>
                <a:cubicBezTo>
                  <a:pt x="5377" y="143"/>
                  <a:pt x="5415" y="143"/>
                  <a:pt x="5453" y="144"/>
                </a:cubicBezTo>
                <a:cubicBezTo>
                  <a:pt x="5489" y="144"/>
                  <a:pt x="5525" y="108"/>
                  <a:pt x="5525" y="72"/>
                </a:cubicBezTo>
                <a:cubicBezTo>
                  <a:pt x="5525" y="36"/>
                  <a:pt x="5489" y="1"/>
                  <a:pt x="54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924;p57"/>
          <p:cNvSpPr/>
          <p:nvPr/>
        </p:nvSpPr>
        <p:spPr>
          <a:xfrm>
            <a:off x="662251" y="3884183"/>
            <a:ext cx="163373" cy="26939"/>
          </a:xfrm>
          <a:custGeom>
            <a:avLst/>
            <a:gdLst/>
            <a:ahLst/>
            <a:cxnLst/>
            <a:rect l="l" t="t" r="r" b="b"/>
            <a:pathLst>
              <a:path w="3275" h="540" extrusionOk="0">
                <a:moveTo>
                  <a:pt x="3188" y="0"/>
                </a:moveTo>
                <a:cubicBezTo>
                  <a:pt x="3181" y="0"/>
                  <a:pt x="3174" y="1"/>
                  <a:pt x="3168" y="4"/>
                </a:cubicBezTo>
                <a:cubicBezTo>
                  <a:pt x="2525" y="258"/>
                  <a:pt x="1824" y="385"/>
                  <a:pt x="1128" y="385"/>
                </a:cubicBezTo>
                <a:cubicBezTo>
                  <a:pt x="780" y="385"/>
                  <a:pt x="433" y="353"/>
                  <a:pt x="96" y="289"/>
                </a:cubicBezTo>
                <a:cubicBezTo>
                  <a:pt x="91" y="288"/>
                  <a:pt x="86" y="287"/>
                  <a:pt x="81" y="287"/>
                </a:cubicBezTo>
                <a:cubicBezTo>
                  <a:pt x="48" y="287"/>
                  <a:pt x="13" y="318"/>
                  <a:pt x="13" y="349"/>
                </a:cubicBezTo>
                <a:cubicBezTo>
                  <a:pt x="1" y="396"/>
                  <a:pt x="25" y="432"/>
                  <a:pt x="72" y="432"/>
                </a:cubicBezTo>
                <a:cubicBezTo>
                  <a:pt x="418" y="504"/>
                  <a:pt x="763" y="539"/>
                  <a:pt x="1120" y="539"/>
                </a:cubicBezTo>
                <a:cubicBezTo>
                  <a:pt x="1834" y="539"/>
                  <a:pt x="2561" y="408"/>
                  <a:pt x="3227" y="146"/>
                </a:cubicBezTo>
                <a:cubicBezTo>
                  <a:pt x="3263" y="135"/>
                  <a:pt x="3275" y="87"/>
                  <a:pt x="3263" y="51"/>
                </a:cubicBezTo>
                <a:cubicBezTo>
                  <a:pt x="3253" y="22"/>
                  <a:pt x="3219" y="0"/>
                  <a:pt x="31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866;p36"/>
          <p:cNvGrpSpPr/>
          <p:nvPr/>
        </p:nvGrpSpPr>
        <p:grpSpPr>
          <a:xfrm>
            <a:off x="8407400" y="3370910"/>
            <a:ext cx="625416" cy="1666038"/>
            <a:chOff x="7933269" y="2691775"/>
            <a:chExt cx="1086847" cy="2449551"/>
          </a:xfrm>
        </p:grpSpPr>
        <p:sp>
          <p:nvSpPr>
            <p:cNvPr id="29" name="Google Shape;867;p36"/>
            <p:cNvSpPr/>
            <p:nvPr/>
          </p:nvSpPr>
          <p:spPr>
            <a:xfrm>
              <a:off x="8082664" y="2777165"/>
              <a:ext cx="788060" cy="2278800"/>
            </a:xfrm>
            <a:custGeom>
              <a:avLst/>
              <a:gdLst/>
              <a:ahLst/>
              <a:cxnLst/>
              <a:rect l="l" t="t" r="r" b="b"/>
              <a:pathLst>
                <a:path w="6156" h="17800" extrusionOk="0">
                  <a:moveTo>
                    <a:pt x="0" y="0"/>
                  </a:moveTo>
                  <a:lnTo>
                    <a:pt x="0" y="5977"/>
                  </a:lnTo>
                  <a:cubicBezTo>
                    <a:pt x="0" y="7120"/>
                    <a:pt x="631" y="8108"/>
                    <a:pt x="1548" y="8644"/>
                  </a:cubicBezTo>
                  <a:cubicBezTo>
                    <a:pt x="1751" y="8751"/>
                    <a:pt x="1751" y="9037"/>
                    <a:pt x="1548" y="9156"/>
                  </a:cubicBezTo>
                  <a:cubicBezTo>
                    <a:pt x="631" y="9692"/>
                    <a:pt x="0" y="10680"/>
                    <a:pt x="0" y="11823"/>
                  </a:cubicBezTo>
                  <a:lnTo>
                    <a:pt x="0" y="17800"/>
                  </a:lnTo>
                  <a:lnTo>
                    <a:pt x="6144" y="17800"/>
                  </a:lnTo>
                  <a:lnTo>
                    <a:pt x="6144" y="11823"/>
                  </a:lnTo>
                  <a:cubicBezTo>
                    <a:pt x="6144" y="10680"/>
                    <a:pt x="5525" y="9692"/>
                    <a:pt x="4608" y="9156"/>
                  </a:cubicBezTo>
                  <a:cubicBezTo>
                    <a:pt x="4406" y="9037"/>
                    <a:pt x="4406" y="8751"/>
                    <a:pt x="4608" y="8644"/>
                  </a:cubicBezTo>
                  <a:cubicBezTo>
                    <a:pt x="5525" y="8108"/>
                    <a:pt x="6156" y="7120"/>
                    <a:pt x="6156" y="5977"/>
                  </a:cubicBezTo>
                  <a:lnTo>
                    <a:pt x="61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68;p36"/>
            <p:cNvSpPr/>
            <p:nvPr/>
          </p:nvSpPr>
          <p:spPr>
            <a:xfrm>
              <a:off x="8073447" y="2767948"/>
              <a:ext cx="806495" cy="2297236"/>
            </a:xfrm>
            <a:custGeom>
              <a:avLst/>
              <a:gdLst/>
              <a:ahLst/>
              <a:cxnLst/>
              <a:rect l="l" t="t" r="r" b="b"/>
              <a:pathLst>
                <a:path w="6300" h="17944" extrusionOk="0">
                  <a:moveTo>
                    <a:pt x="6144" y="144"/>
                  </a:moveTo>
                  <a:lnTo>
                    <a:pt x="6144" y="6049"/>
                  </a:lnTo>
                  <a:cubicBezTo>
                    <a:pt x="6144" y="7121"/>
                    <a:pt x="5573" y="8109"/>
                    <a:pt x="4644" y="8645"/>
                  </a:cubicBezTo>
                  <a:cubicBezTo>
                    <a:pt x="4525" y="8716"/>
                    <a:pt x="4454" y="8835"/>
                    <a:pt x="4454" y="8966"/>
                  </a:cubicBezTo>
                  <a:cubicBezTo>
                    <a:pt x="4454" y="9109"/>
                    <a:pt x="4525" y="9228"/>
                    <a:pt x="4644" y="9299"/>
                  </a:cubicBezTo>
                  <a:cubicBezTo>
                    <a:pt x="5573" y="9835"/>
                    <a:pt x="6144" y="10823"/>
                    <a:pt x="6144" y="11895"/>
                  </a:cubicBezTo>
                  <a:lnTo>
                    <a:pt x="6144" y="17800"/>
                  </a:lnTo>
                  <a:lnTo>
                    <a:pt x="156" y="17800"/>
                  </a:lnTo>
                  <a:lnTo>
                    <a:pt x="156" y="11895"/>
                  </a:lnTo>
                  <a:cubicBezTo>
                    <a:pt x="156" y="10823"/>
                    <a:pt x="727" y="9835"/>
                    <a:pt x="1656" y="9299"/>
                  </a:cubicBezTo>
                  <a:cubicBezTo>
                    <a:pt x="1775" y="9228"/>
                    <a:pt x="1846" y="9109"/>
                    <a:pt x="1846" y="8966"/>
                  </a:cubicBezTo>
                  <a:cubicBezTo>
                    <a:pt x="1846" y="8835"/>
                    <a:pt x="1775" y="8716"/>
                    <a:pt x="1656" y="8645"/>
                  </a:cubicBezTo>
                  <a:cubicBezTo>
                    <a:pt x="727" y="8109"/>
                    <a:pt x="156" y="7121"/>
                    <a:pt x="156" y="6049"/>
                  </a:cubicBezTo>
                  <a:lnTo>
                    <a:pt x="156" y="144"/>
                  </a:lnTo>
                  <a:close/>
                  <a:moveTo>
                    <a:pt x="72" y="1"/>
                  </a:moveTo>
                  <a:cubicBezTo>
                    <a:pt x="37" y="1"/>
                    <a:pt x="1" y="25"/>
                    <a:pt x="1" y="72"/>
                  </a:cubicBezTo>
                  <a:lnTo>
                    <a:pt x="1" y="6049"/>
                  </a:lnTo>
                  <a:cubicBezTo>
                    <a:pt x="1" y="7168"/>
                    <a:pt x="608" y="8216"/>
                    <a:pt x="1584" y="8776"/>
                  </a:cubicBezTo>
                  <a:cubicBezTo>
                    <a:pt x="1656" y="8823"/>
                    <a:pt x="1692" y="8895"/>
                    <a:pt x="1692" y="8966"/>
                  </a:cubicBezTo>
                  <a:cubicBezTo>
                    <a:pt x="1692" y="9049"/>
                    <a:pt x="1656" y="9121"/>
                    <a:pt x="1584" y="9168"/>
                  </a:cubicBezTo>
                  <a:cubicBezTo>
                    <a:pt x="608" y="9728"/>
                    <a:pt x="1" y="10776"/>
                    <a:pt x="1" y="11895"/>
                  </a:cubicBezTo>
                  <a:lnTo>
                    <a:pt x="1" y="17872"/>
                  </a:lnTo>
                  <a:cubicBezTo>
                    <a:pt x="1" y="17920"/>
                    <a:pt x="37" y="17943"/>
                    <a:pt x="72" y="17943"/>
                  </a:cubicBezTo>
                  <a:lnTo>
                    <a:pt x="6228" y="17943"/>
                  </a:lnTo>
                  <a:cubicBezTo>
                    <a:pt x="6264" y="17943"/>
                    <a:pt x="6299" y="17920"/>
                    <a:pt x="6299" y="17872"/>
                  </a:cubicBezTo>
                  <a:lnTo>
                    <a:pt x="6299" y="11895"/>
                  </a:lnTo>
                  <a:cubicBezTo>
                    <a:pt x="6299" y="10776"/>
                    <a:pt x="5692" y="9728"/>
                    <a:pt x="4716" y="9168"/>
                  </a:cubicBezTo>
                  <a:cubicBezTo>
                    <a:pt x="4644" y="9121"/>
                    <a:pt x="4597" y="9049"/>
                    <a:pt x="4597" y="8966"/>
                  </a:cubicBezTo>
                  <a:cubicBezTo>
                    <a:pt x="4597" y="8895"/>
                    <a:pt x="4644" y="8823"/>
                    <a:pt x="4716" y="8776"/>
                  </a:cubicBezTo>
                  <a:cubicBezTo>
                    <a:pt x="5692" y="8216"/>
                    <a:pt x="6299" y="7168"/>
                    <a:pt x="6299" y="6049"/>
                  </a:cubicBezTo>
                  <a:lnTo>
                    <a:pt x="6299" y="72"/>
                  </a:lnTo>
                  <a:cubicBezTo>
                    <a:pt x="6299" y="25"/>
                    <a:pt x="6264" y="1"/>
                    <a:pt x="6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69;p36"/>
            <p:cNvSpPr/>
            <p:nvPr/>
          </p:nvSpPr>
          <p:spPr>
            <a:xfrm>
              <a:off x="8082664" y="3210131"/>
              <a:ext cx="786524" cy="1435132"/>
            </a:xfrm>
            <a:custGeom>
              <a:avLst/>
              <a:gdLst/>
              <a:ahLst/>
              <a:cxnLst/>
              <a:rect l="l" t="t" r="r" b="b"/>
              <a:pathLst>
                <a:path w="6144" h="11210" extrusionOk="0">
                  <a:moveTo>
                    <a:pt x="4018" y="0"/>
                  </a:moveTo>
                  <a:cubicBezTo>
                    <a:pt x="3629" y="0"/>
                    <a:pt x="3241" y="334"/>
                    <a:pt x="3096" y="821"/>
                  </a:cubicBezTo>
                  <a:lnTo>
                    <a:pt x="3084" y="845"/>
                  </a:lnTo>
                  <a:cubicBezTo>
                    <a:pt x="3051" y="955"/>
                    <a:pt x="2956" y="1025"/>
                    <a:pt x="2848" y="1025"/>
                  </a:cubicBezTo>
                  <a:cubicBezTo>
                    <a:pt x="2839" y="1025"/>
                    <a:pt x="2831" y="1024"/>
                    <a:pt x="2822" y="1023"/>
                  </a:cubicBezTo>
                  <a:cubicBezTo>
                    <a:pt x="2786" y="1012"/>
                    <a:pt x="2763" y="1012"/>
                    <a:pt x="2727" y="1012"/>
                  </a:cubicBezTo>
                  <a:cubicBezTo>
                    <a:pt x="2548" y="1012"/>
                    <a:pt x="2382" y="1059"/>
                    <a:pt x="2251" y="1142"/>
                  </a:cubicBezTo>
                  <a:cubicBezTo>
                    <a:pt x="2096" y="1243"/>
                    <a:pt x="1916" y="1293"/>
                    <a:pt x="1734" y="1293"/>
                  </a:cubicBezTo>
                  <a:cubicBezTo>
                    <a:pt x="1636" y="1293"/>
                    <a:pt x="1537" y="1279"/>
                    <a:pt x="1441" y="1250"/>
                  </a:cubicBezTo>
                  <a:cubicBezTo>
                    <a:pt x="1334" y="1214"/>
                    <a:pt x="1203" y="1190"/>
                    <a:pt x="1072" y="1190"/>
                  </a:cubicBezTo>
                  <a:cubicBezTo>
                    <a:pt x="512" y="1190"/>
                    <a:pt x="24" y="1512"/>
                    <a:pt x="0" y="1976"/>
                  </a:cubicBezTo>
                  <a:lnTo>
                    <a:pt x="0" y="2595"/>
                  </a:lnTo>
                  <a:cubicBezTo>
                    <a:pt x="0" y="3738"/>
                    <a:pt x="619" y="4726"/>
                    <a:pt x="1548" y="5262"/>
                  </a:cubicBezTo>
                  <a:cubicBezTo>
                    <a:pt x="1751" y="5381"/>
                    <a:pt x="1739" y="5667"/>
                    <a:pt x="1536" y="5786"/>
                  </a:cubicBezTo>
                  <a:cubicBezTo>
                    <a:pt x="1405" y="5857"/>
                    <a:pt x="1274" y="5953"/>
                    <a:pt x="1155" y="6048"/>
                  </a:cubicBezTo>
                  <a:cubicBezTo>
                    <a:pt x="1131" y="6643"/>
                    <a:pt x="1643" y="7131"/>
                    <a:pt x="2274" y="7131"/>
                  </a:cubicBezTo>
                  <a:lnTo>
                    <a:pt x="2286" y="7131"/>
                  </a:lnTo>
                  <a:cubicBezTo>
                    <a:pt x="2477" y="7131"/>
                    <a:pt x="2643" y="7286"/>
                    <a:pt x="2643" y="7489"/>
                  </a:cubicBezTo>
                  <a:cubicBezTo>
                    <a:pt x="2643" y="7524"/>
                    <a:pt x="2643" y="7548"/>
                    <a:pt x="2643" y="7584"/>
                  </a:cubicBezTo>
                  <a:cubicBezTo>
                    <a:pt x="2655" y="7703"/>
                    <a:pt x="2596" y="7810"/>
                    <a:pt x="2489" y="7870"/>
                  </a:cubicBezTo>
                  <a:cubicBezTo>
                    <a:pt x="2465" y="7881"/>
                    <a:pt x="2441" y="7893"/>
                    <a:pt x="2417" y="7905"/>
                  </a:cubicBezTo>
                  <a:cubicBezTo>
                    <a:pt x="2120" y="8120"/>
                    <a:pt x="2072" y="8560"/>
                    <a:pt x="2310" y="8893"/>
                  </a:cubicBezTo>
                  <a:cubicBezTo>
                    <a:pt x="2429" y="9072"/>
                    <a:pt x="2608" y="9179"/>
                    <a:pt x="2786" y="9215"/>
                  </a:cubicBezTo>
                  <a:cubicBezTo>
                    <a:pt x="2846" y="9215"/>
                    <a:pt x="2894" y="9251"/>
                    <a:pt x="2929" y="9298"/>
                  </a:cubicBezTo>
                  <a:lnTo>
                    <a:pt x="2941" y="9334"/>
                  </a:lnTo>
                  <a:cubicBezTo>
                    <a:pt x="3036" y="9489"/>
                    <a:pt x="3060" y="9679"/>
                    <a:pt x="3036" y="9858"/>
                  </a:cubicBezTo>
                  <a:cubicBezTo>
                    <a:pt x="3036" y="9882"/>
                    <a:pt x="3036" y="9894"/>
                    <a:pt x="3036" y="9917"/>
                  </a:cubicBezTo>
                  <a:cubicBezTo>
                    <a:pt x="3036" y="10001"/>
                    <a:pt x="3048" y="10084"/>
                    <a:pt x="3096" y="10156"/>
                  </a:cubicBezTo>
                  <a:cubicBezTo>
                    <a:pt x="3191" y="10322"/>
                    <a:pt x="3227" y="10525"/>
                    <a:pt x="3227" y="10715"/>
                  </a:cubicBezTo>
                  <a:cubicBezTo>
                    <a:pt x="3227" y="10751"/>
                    <a:pt x="3239" y="10787"/>
                    <a:pt x="3239" y="10810"/>
                  </a:cubicBezTo>
                  <a:cubicBezTo>
                    <a:pt x="3286" y="11013"/>
                    <a:pt x="3453" y="11168"/>
                    <a:pt x="3644" y="11203"/>
                  </a:cubicBezTo>
                  <a:cubicBezTo>
                    <a:pt x="3671" y="11207"/>
                    <a:pt x="3699" y="11209"/>
                    <a:pt x="3725" y="11209"/>
                  </a:cubicBezTo>
                  <a:cubicBezTo>
                    <a:pt x="4010" y="11209"/>
                    <a:pt x="4239" y="10986"/>
                    <a:pt x="4239" y="10703"/>
                  </a:cubicBezTo>
                  <a:cubicBezTo>
                    <a:pt x="4239" y="10537"/>
                    <a:pt x="4156" y="10382"/>
                    <a:pt x="4025" y="10298"/>
                  </a:cubicBezTo>
                  <a:cubicBezTo>
                    <a:pt x="3965" y="10251"/>
                    <a:pt x="3941" y="10167"/>
                    <a:pt x="3965" y="10096"/>
                  </a:cubicBezTo>
                  <a:cubicBezTo>
                    <a:pt x="3989" y="10036"/>
                    <a:pt x="4001" y="9977"/>
                    <a:pt x="4001" y="9917"/>
                  </a:cubicBezTo>
                  <a:cubicBezTo>
                    <a:pt x="4001" y="9810"/>
                    <a:pt x="4060" y="9703"/>
                    <a:pt x="4156" y="9655"/>
                  </a:cubicBezTo>
                  <a:cubicBezTo>
                    <a:pt x="4465" y="9513"/>
                    <a:pt x="4668" y="9215"/>
                    <a:pt x="4668" y="8870"/>
                  </a:cubicBezTo>
                  <a:cubicBezTo>
                    <a:pt x="4668" y="8703"/>
                    <a:pt x="4620" y="8548"/>
                    <a:pt x="4525" y="8417"/>
                  </a:cubicBezTo>
                  <a:cubicBezTo>
                    <a:pt x="4358" y="8167"/>
                    <a:pt x="4263" y="7870"/>
                    <a:pt x="4298" y="7584"/>
                  </a:cubicBezTo>
                  <a:cubicBezTo>
                    <a:pt x="4298" y="7548"/>
                    <a:pt x="4298" y="7524"/>
                    <a:pt x="4298" y="7500"/>
                  </a:cubicBezTo>
                  <a:cubicBezTo>
                    <a:pt x="4298" y="7310"/>
                    <a:pt x="4239" y="7143"/>
                    <a:pt x="4132" y="7000"/>
                  </a:cubicBezTo>
                  <a:cubicBezTo>
                    <a:pt x="4525" y="6917"/>
                    <a:pt x="4799" y="6560"/>
                    <a:pt x="4775" y="6143"/>
                  </a:cubicBezTo>
                  <a:cubicBezTo>
                    <a:pt x="4775" y="6036"/>
                    <a:pt x="4751" y="5941"/>
                    <a:pt x="4703" y="5857"/>
                  </a:cubicBezTo>
                  <a:lnTo>
                    <a:pt x="4715" y="5857"/>
                  </a:lnTo>
                  <a:cubicBezTo>
                    <a:pt x="4691" y="5822"/>
                    <a:pt x="4644" y="5798"/>
                    <a:pt x="4608" y="5774"/>
                  </a:cubicBezTo>
                  <a:cubicBezTo>
                    <a:pt x="4406" y="5655"/>
                    <a:pt x="4406" y="5369"/>
                    <a:pt x="4608" y="5262"/>
                  </a:cubicBezTo>
                  <a:cubicBezTo>
                    <a:pt x="5525" y="4726"/>
                    <a:pt x="6144" y="3738"/>
                    <a:pt x="6144" y="2595"/>
                  </a:cubicBezTo>
                  <a:lnTo>
                    <a:pt x="6144" y="2500"/>
                  </a:lnTo>
                  <a:cubicBezTo>
                    <a:pt x="6144" y="2271"/>
                    <a:pt x="5953" y="2096"/>
                    <a:pt x="5743" y="2096"/>
                  </a:cubicBezTo>
                  <a:cubicBezTo>
                    <a:pt x="5691" y="2096"/>
                    <a:pt x="5637" y="2107"/>
                    <a:pt x="5584" y="2131"/>
                  </a:cubicBezTo>
                  <a:cubicBezTo>
                    <a:pt x="5596" y="2083"/>
                    <a:pt x="5608" y="2024"/>
                    <a:pt x="5608" y="1964"/>
                  </a:cubicBezTo>
                  <a:cubicBezTo>
                    <a:pt x="5608" y="1619"/>
                    <a:pt x="5299" y="1333"/>
                    <a:pt x="4918" y="1333"/>
                  </a:cubicBezTo>
                  <a:cubicBezTo>
                    <a:pt x="4822" y="1333"/>
                    <a:pt x="4727" y="1345"/>
                    <a:pt x="4644" y="1381"/>
                  </a:cubicBezTo>
                  <a:cubicBezTo>
                    <a:pt x="4668" y="1333"/>
                    <a:pt x="4691" y="1285"/>
                    <a:pt x="4703" y="1226"/>
                  </a:cubicBezTo>
                  <a:cubicBezTo>
                    <a:pt x="4870" y="678"/>
                    <a:pt x="4644" y="130"/>
                    <a:pt x="4191" y="23"/>
                  </a:cubicBezTo>
                  <a:cubicBezTo>
                    <a:pt x="4134" y="8"/>
                    <a:pt x="4076" y="0"/>
                    <a:pt x="40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70;p36"/>
            <p:cNvSpPr/>
            <p:nvPr/>
          </p:nvSpPr>
          <p:spPr>
            <a:xfrm>
              <a:off x="8073447" y="3199634"/>
              <a:ext cx="806495" cy="1453952"/>
            </a:xfrm>
            <a:custGeom>
              <a:avLst/>
              <a:gdLst/>
              <a:ahLst/>
              <a:cxnLst/>
              <a:rect l="l" t="t" r="r" b="b"/>
              <a:pathLst>
                <a:path w="6300" h="11357" extrusionOk="0">
                  <a:moveTo>
                    <a:pt x="4110" y="149"/>
                  </a:moveTo>
                  <a:cubicBezTo>
                    <a:pt x="4158" y="149"/>
                    <a:pt x="4205" y="154"/>
                    <a:pt x="4251" y="165"/>
                  </a:cubicBezTo>
                  <a:cubicBezTo>
                    <a:pt x="4418" y="212"/>
                    <a:pt x="4549" y="320"/>
                    <a:pt x="4644" y="474"/>
                  </a:cubicBezTo>
                  <a:cubicBezTo>
                    <a:pt x="4763" y="701"/>
                    <a:pt x="4787" y="998"/>
                    <a:pt x="4704" y="1284"/>
                  </a:cubicBezTo>
                  <a:cubicBezTo>
                    <a:pt x="4692" y="1344"/>
                    <a:pt x="4668" y="1379"/>
                    <a:pt x="4656" y="1427"/>
                  </a:cubicBezTo>
                  <a:cubicBezTo>
                    <a:pt x="4644" y="1463"/>
                    <a:pt x="4644" y="1486"/>
                    <a:pt x="4668" y="1510"/>
                  </a:cubicBezTo>
                  <a:cubicBezTo>
                    <a:pt x="4686" y="1528"/>
                    <a:pt x="4703" y="1539"/>
                    <a:pt x="4725" y="1539"/>
                  </a:cubicBezTo>
                  <a:cubicBezTo>
                    <a:pt x="4733" y="1539"/>
                    <a:pt x="4742" y="1537"/>
                    <a:pt x="4751" y="1534"/>
                  </a:cubicBezTo>
                  <a:cubicBezTo>
                    <a:pt x="4823" y="1498"/>
                    <a:pt x="4906" y="1486"/>
                    <a:pt x="4990" y="1486"/>
                  </a:cubicBezTo>
                  <a:cubicBezTo>
                    <a:pt x="5323" y="1486"/>
                    <a:pt x="5597" y="1736"/>
                    <a:pt x="5597" y="2046"/>
                  </a:cubicBezTo>
                  <a:cubicBezTo>
                    <a:pt x="5597" y="2094"/>
                    <a:pt x="5597" y="2141"/>
                    <a:pt x="5585" y="2189"/>
                  </a:cubicBezTo>
                  <a:cubicBezTo>
                    <a:pt x="5573" y="2225"/>
                    <a:pt x="5585" y="2248"/>
                    <a:pt x="5609" y="2272"/>
                  </a:cubicBezTo>
                  <a:cubicBezTo>
                    <a:pt x="5626" y="2281"/>
                    <a:pt x="5642" y="2289"/>
                    <a:pt x="5663" y="2289"/>
                  </a:cubicBezTo>
                  <a:cubicBezTo>
                    <a:pt x="5672" y="2289"/>
                    <a:pt x="5682" y="2288"/>
                    <a:pt x="5692" y="2284"/>
                  </a:cubicBezTo>
                  <a:cubicBezTo>
                    <a:pt x="5737" y="2262"/>
                    <a:pt x="5785" y="2250"/>
                    <a:pt x="5832" y="2250"/>
                  </a:cubicBezTo>
                  <a:cubicBezTo>
                    <a:pt x="5886" y="2250"/>
                    <a:pt x="5939" y="2265"/>
                    <a:pt x="5990" y="2296"/>
                  </a:cubicBezTo>
                  <a:cubicBezTo>
                    <a:pt x="6085" y="2367"/>
                    <a:pt x="6144" y="2475"/>
                    <a:pt x="6144" y="2582"/>
                  </a:cubicBezTo>
                  <a:lnTo>
                    <a:pt x="6144" y="2677"/>
                  </a:lnTo>
                  <a:cubicBezTo>
                    <a:pt x="6144" y="3749"/>
                    <a:pt x="5573" y="4737"/>
                    <a:pt x="4644" y="5273"/>
                  </a:cubicBezTo>
                  <a:cubicBezTo>
                    <a:pt x="4525" y="5344"/>
                    <a:pt x="4454" y="5463"/>
                    <a:pt x="4454" y="5594"/>
                  </a:cubicBezTo>
                  <a:cubicBezTo>
                    <a:pt x="4454" y="5737"/>
                    <a:pt x="4525" y="5856"/>
                    <a:pt x="4644" y="5927"/>
                  </a:cubicBezTo>
                  <a:cubicBezTo>
                    <a:pt x="4668" y="5939"/>
                    <a:pt x="4692" y="5951"/>
                    <a:pt x="4716" y="5975"/>
                  </a:cubicBezTo>
                  <a:cubicBezTo>
                    <a:pt x="4751" y="6047"/>
                    <a:pt x="4775" y="6130"/>
                    <a:pt x="4775" y="6213"/>
                  </a:cubicBezTo>
                  <a:cubicBezTo>
                    <a:pt x="4799" y="6594"/>
                    <a:pt x="4561" y="6916"/>
                    <a:pt x="4192" y="7011"/>
                  </a:cubicBezTo>
                  <a:cubicBezTo>
                    <a:pt x="4168" y="7011"/>
                    <a:pt x="4156" y="7023"/>
                    <a:pt x="4144" y="7047"/>
                  </a:cubicBezTo>
                  <a:cubicBezTo>
                    <a:pt x="4132" y="7082"/>
                    <a:pt x="4144" y="7106"/>
                    <a:pt x="4156" y="7118"/>
                  </a:cubicBezTo>
                  <a:cubicBezTo>
                    <a:pt x="4251" y="7249"/>
                    <a:pt x="4299" y="7404"/>
                    <a:pt x="4299" y="7571"/>
                  </a:cubicBezTo>
                  <a:cubicBezTo>
                    <a:pt x="4299" y="7594"/>
                    <a:pt x="4299" y="7618"/>
                    <a:pt x="4299" y="7642"/>
                  </a:cubicBezTo>
                  <a:cubicBezTo>
                    <a:pt x="4263" y="8011"/>
                    <a:pt x="4418" y="8333"/>
                    <a:pt x="4549" y="8535"/>
                  </a:cubicBezTo>
                  <a:cubicBezTo>
                    <a:pt x="4632" y="8654"/>
                    <a:pt x="4668" y="8797"/>
                    <a:pt x="4668" y="8952"/>
                  </a:cubicBezTo>
                  <a:cubicBezTo>
                    <a:pt x="4668" y="9249"/>
                    <a:pt x="4490" y="9523"/>
                    <a:pt x="4204" y="9666"/>
                  </a:cubicBezTo>
                  <a:cubicBezTo>
                    <a:pt x="4085" y="9726"/>
                    <a:pt x="4001" y="9857"/>
                    <a:pt x="4001" y="9999"/>
                  </a:cubicBezTo>
                  <a:cubicBezTo>
                    <a:pt x="4001" y="10047"/>
                    <a:pt x="4001" y="10095"/>
                    <a:pt x="3978" y="10142"/>
                  </a:cubicBezTo>
                  <a:cubicBezTo>
                    <a:pt x="3942" y="10249"/>
                    <a:pt x="3978" y="10368"/>
                    <a:pt x="4061" y="10428"/>
                  </a:cubicBezTo>
                  <a:cubicBezTo>
                    <a:pt x="4180" y="10511"/>
                    <a:pt x="4251" y="10642"/>
                    <a:pt x="4251" y="10785"/>
                  </a:cubicBezTo>
                  <a:cubicBezTo>
                    <a:pt x="4251" y="10904"/>
                    <a:pt x="4192" y="11023"/>
                    <a:pt x="4097" y="11107"/>
                  </a:cubicBezTo>
                  <a:cubicBezTo>
                    <a:pt x="4021" y="11173"/>
                    <a:pt x="3922" y="11209"/>
                    <a:pt x="3819" y="11209"/>
                  </a:cubicBezTo>
                  <a:cubicBezTo>
                    <a:pt x="3793" y="11209"/>
                    <a:pt x="3766" y="11207"/>
                    <a:pt x="3739" y="11202"/>
                  </a:cubicBezTo>
                  <a:cubicBezTo>
                    <a:pt x="3573" y="11178"/>
                    <a:pt x="3430" y="11047"/>
                    <a:pt x="3394" y="10880"/>
                  </a:cubicBezTo>
                  <a:cubicBezTo>
                    <a:pt x="3394" y="10845"/>
                    <a:pt x="3382" y="10821"/>
                    <a:pt x="3382" y="10797"/>
                  </a:cubicBezTo>
                  <a:cubicBezTo>
                    <a:pt x="3382" y="10559"/>
                    <a:pt x="3323" y="10357"/>
                    <a:pt x="3239" y="10190"/>
                  </a:cubicBezTo>
                  <a:cubicBezTo>
                    <a:pt x="3204" y="10130"/>
                    <a:pt x="3192" y="10071"/>
                    <a:pt x="3192" y="9999"/>
                  </a:cubicBezTo>
                  <a:cubicBezTo>
                    <a:pt x="3192" y="9987"/>
                    <a:pt x="3192" y="9964"/>
                    <a:pt x="3192" y="9952"/>
                  </a:cubicBezTo>
                  <a:cubicBezTo>
                    <a:pt x="3216" y="9726"/>
                    <a:pt x="3180" y="9535"/>
                    <a:pt x="3085" y="9368"/>
                  </a:cubicBezTo>
                  <a:lnTo>
                    <a:pt x="3073" y="9345"/>
                  </a:lnTo>
                  <a:cubicBezTo>
                    <a:pt x="3025" y="9273"/>
                    <a:pt x="2966" y="9225"/>
                    <a:pt x="2882" y="9214"/>
                  </a:cubicBezTo>
                  <a:cubicBezTo>
                    <a:pt x="2715" y="9178"/>
                    <a:pt x="2561" y="9083"/>
                    <a:pt x="2454" y="8928"/>
                  </a:cubicBezTo>
                  <a:cubicBezTo>
                    <a:pt x="2346" y="8785"/>
                    <a:pt x="2299" y="8606"/>
                    <a:pt x="2311" y="8440"/>
                  </a:cubicBezTo>
                  <a:cubicBezTo>
                    <a:pt x="2334" y="8285"/>
                    <a:pt x="2418" y="8142"/>
                    <a:pt x="2537" y="8047"/>
                  </a:cubicBezTo>
                  <a:cubicBezTo>
                    <a:pt x="2561" y="8035"/>
                    <a:pt x="2573" y="8023"/>
                    <a:pt x="2596" y="8011"/>
                  </a:cubicBezTo>
                  <a:cubicBezTo>
                    <a:pt x="2727" y="7940"/>
                    <a:pt x="2811" y="7797"/>
                    <a:pt x="2799" y="7654"/>
                  </a:cubicBezTo>
                  <a:cubicBezTo>
                    <a:pt x="2787" y="7630"/>
                    <a:pt x="2787" y="7594"/>
                    <a:pt x="2787" y="7559"/>
                  </a:cubicBezTo>
                  <a:cubicBezTo>
                    <a:pt x="2787" y="7451"/>
                    <a:pt x="2739" y="7344"/>
                    <a:pt x="2668" y="7261"/>
                  </a:cubicBezTo>
                  <a:cubicBezTo>
                    <a:pt x="2585" y="7178"/>
                    <a:pt x="2477" y="7130"/>
                    <a:pt x="2358" y="7130"/>
                  </a:cubicBezTo>
                  <a:cubicBezTo>
                    <a:pt x="2049" y="7130"/>
                    <a:pt x="1775" y="7011"/>
                    <a:pt x="1572" y="6809"/>
                  </a:cubicBezTo>
                  <a:cubicBezTo>
                    <a:pt x="1394" y="6630"/>
                    <a:pt x="1299" y="6404"/>
                    <a:pt x="1299" y="6166"/>
                  </a:cubicBezTo>
                  <a:cubicBezTo>
                    <a:pt x="1418" y="6070"/>
                    <a:pt x="1525" y="5999"/>
                    <a:pt x="1644" y="5927"/>
                  </a:cubicBezTo>
                  <a:cubicBezTo>
                    <a:pt x="1775" y="5856"/>
                    <a:pt x="1846" y="5737"/>
                    <a:pt x="1846" y="5594"/>
                  </a:cubicBezTo>
                  <a:cubicBezTo>
                    <a:pt x="1846" y="5463"/>
                    <a:pt x="1775" y="5344"/>
                    <a:pt x="1656" y="5273"/>
                  </a:cubicBezTo>
                  <a:cubicBezTo>
                    <a:pt x="727" y="4737"/>
                    <a:pt x="156" y="3749"/>
                    <a:pt x="156" y="2677"/>
                  </a:cubicBezTo>
                  <a:lnTo>
                    <a:pt x="144" y="2058"/>
                  </a:lnTo>
                  <a:cubicBezTo>
                    <a:pt x="168" y="1653"/>
                    <a:pt x="608" y="1344"/>
                    <a:pt x="1156" y="1344"/>
                  </a:cubicBezTo>
                  <a:cubicBezTo>
                    <a:pt x="1275" y="1344"/>
                    <a:pt x="1382" y="1367"/>
                    <a:pt x="1501" y="1403"/>
                  </a:cubicBezTo>
                  <a:cubicBezTo>
                    <a:pt x="1599" y="1432"/>
                    <a:pt x="1700" y="1446"/>
                    <a:pt x="1802" y="1446"/>
                  </a:cubicBezTo>
                  <a:cubicBezTo>
                    <a:pt x="1994" y="1446"/>
                    <a:pt x="2186" y="1393"/>
                    <a:pt x="2358" y="1284"/>
                  </a:cubicBezTo>
                  <a:cubicBezTo>
                    <a:pt x="2482" y="1208"/>
                    <a:pt x="2636" y="1170"/>
                    <a:pt x="2785" y="1170"/>
                  </a:cubicBezTo>
                  <a:cubicBezTo>
                    <a:pt x="2822" y="1170"/>
                    <a:pt x="2858" y="1172"/>
                    <a:pt x="2894" y="1177"/>
                  </a:cubicBezTo>
                  <a:cubicBezTo>
                    <a:pt x="2903" y="1178"/>
                    <a:pt x="2912" y="1178"/>
                    <a:pt x="2920" y="1178"/>
                  </a:cubicBezTo>
                  <a:cubicBezTo>
                    <a:pt x="3065" y="1178"/>
                    <a:pt x="3194" y="1085"/>
                    <a:pt x="3227" y="951"/>
                  </a:cubicBezTo>
                  <a:lnTo>
                    <a:pt x="3239" y="915"/>
                  </a:lnTo>
                  <a:cubicBezTo>
                    <a:pt x="3376" y="462"/>
                    <a:pt x="3746" y="149"/>
                    <a:pt x="4110" y="149"/>
                  </a:cubicBezTo>
                  <a:close/>
                  <a:moveTo>
                    <a:pt x="4105" y="0"/>
                  </a:moveTo>
                  <a:cubicBezTo>
                    <a:pt x="3672" y="0"/>
                    <a:pt x="3243" y="356"/>
                    <a:pt x="3096" y="867"/>
                  </a:cubicBezTo>
                  <a:lnTo>
                    <a:pt x="3085" y="903"/>
                  </a:lnTo>
                  <a:cubicBezTo>
                    <a:pt x="3063" y="978"/>
                    <a:pt x="3003" y="1024"/>
                    <a:pt x="2931" y="1024"/>
                  </a:cubicBezTo>
                  <a:cubicBezTo>
                    <a:pt x="2923" y="1024"/>
                    <a:pt x="2914" y="1023"/>
                    <a:pt x="2906" y="1022"/>
                  </a:cubicBezTo>
                  <a:cubicBezTo>
                    <a:pt x="2870" y="1018"/>
                    <a:pt x="2833" y="1016"/>
                    <a:pt x="2797" y="1016"/>
                  </a:cubicBezTo>
                  <a:cubicBezTo>
                    <a:pt x="2617" y="1016"/>
                    <a:pt x="2435" y="1064"/>
                    <a:pt x="2287" y="1153"/>
                  </a:cubicBezTo>
                  <a:cubicBezTo>
                    <a:pt x="2136" y="1248"/>
                    <a:pt x="1964" y="1296"/>
                    <a:pt x="1792" y="1296"/>
                  </a:cubicBezTo>
                  <a:cubicBezTo>
                    <a:pt x="1706" y="1296"/>
                    <a:pt x="1620" y="1284"/>
                    <a:pt x="1537" y="1260"/>
                  </a:cubicBezTo>
                  <a:cubicBezTo>
                    <a:pt x="1418" y="1213"/>
                    <a:pt x="1287" y="1201"/>
                    <a:pt x="1144" y="1201"/>
                  </a:cubicBezTo>
                  <a:cubicBezTo>
                    <a:pt x="537" y="1201"/>
                    <a:pt x="25" y="1570"/>
                    <a:pt x="1" y="2046"/>
                  </a:cubicBezTo>
                  <a:lnTo>
                    <a:pt x="1" y="2677"/>
                  </a:lnTo>
                  <a:cubicBezTo>
                    <a:pt x="1" y="3796"/>
                    <a:pt x="608" y="4844"/>
                    <a:pt x="1584" y="5404"/>
                  </a:cubicBezTo>
                  <a:cubicBezTo>
                    <a:pt x="1656" y="5439"/>
                    <a:pt x="1692" y="5511"/>
                    <a:pt x="1692" y="5594"/>
                  </a:cubicBezTo>
                  <a:cubicBezTo>
                    <a:pt x="1692" y="5677"/>
                    <a:pt x="1644" y="5749"/>
                    <a:pt x="1572" y="5796"/>
                  </a:cubicBezTo>
                  <a:cubicBezTo>
                    <a:pt x="1442" y="5880"/>
                    <a:pt x="1311" y="5963"/>
                    <a:pt x="1180" y="6070"/>
                  </a:cubicBezTo>
                  <a:cubicBezTo>
                    <a:pt x="1168" y="6070"/>
                    <a:pt x="1168" y="6082"/>
                    <a:pt x="1156" y="6094"/>
                  </a:cubicBezTo>
                  <a:cubicBezTo>
                    <a:pt x="1156" y="6106"/>
                    <a:pt x="1156" y="6118"/>
                    <a:pt x="1156" y="6130"/>
                  </a:cubicBezTo>
                  <a:cubicBezTo>
                    <a:pt x="1144" y="6416"/>
                    <a:pt x="1251" y="6701"/>
                    <a:pt x="1465" y="6916"/>
                  </a:cubicBezTo>
                  <a:cubicBezTo>
                    <a:pt x="1692" y="7142"/>
                    <a:pt x="2013" y="7273"/>
                    <a:pt x="2358" y="7273"/>
                  </a:cubicBezTo>
                  <a:cubicBezTo>
                    <a:pt x="2430" y="7273"/>
                    <a:pt x="2501" y="7309"/>
                    <a:pt x="2561" y="7356"/>
                  </a:cubicBezTo>
                  <a:cubicBezTo>
                    <a:pt x="2608" y="7416"/>
                    <a:pt x="2644" y="7487"/>
                    <a:pt x="2644" y="7571"/>
                  </a:cubicBezTo>
                  <a:cubicBezTo>
                    <a:pt x="2644" y="7606"/>
                    <a:pt x="2644" y="7630"/>
                    <a:pt x="2644" y="7666"/>
                  </a:cubicBezTo>
                  <a:cubicBezTo>
                    <a:pt x="2656" y="7761"/>
                    <a:pt x="2608" y="7832"/>
                    <a:pt x="2525" y="7880"/>
                  </a:cubicBezTo>
                  <a:cubicBezTo>
                    <a:pt x="2501" y="7892"/>
                    <a:pt x="2477" y="7904"/>
                    <a:pt x="2454" y="7928"/>
                  </a:cubicBezTo>
                  <a:cubicBezTo>
                    <a:pt x="2287" y="8047"/>
                    <a:pt x="2192" y="8225"/>
                    <a:pt x="2168" y="8428"/>
                  </a:cubicBezTo>
                  <a:cubicBezTo>
                    <a:pt x="2144" y="8630"/>
                    <a:pt x="2204" y="8844"/>
                    <a:pt x="2323" y="9011"/>
                  </a:cubicBezTo>
                  <a:cubicBezTo>
                    <a:pt x="2454" y="9202"/>
                    <a:pt x="2644" y="9321"/>
                    <a:pt x="2846" y="9356"/>
                  </a:cubicBezTo>
                  <a:cubicBezTo>
                    <a:pt x="2882" y="9368"/>
                    <a:pt x="2918" y="9392"/>
                    <a:pt x="2942" y="9416"/>
                  </a:cubicBezTo>
                  <a:lnTo>
                    <a:pt x="2954" y="9452"/>
                  </a:lnTo>
                  <a:cubicBezTo>
                    <a:pt x="3037" y="9583"/>
                    <a:pt x="3061" y="9737"/>
                    <a:pt x="3037" y="9928"/>
                  </a:cubicBezTo>
                  <a:cubicBezTo>
                    <a:pt x="3037" y="9952"/>
                    <a:pt x="3037" y="9976"/>
                    <a:pt x="3037" y="9999"/>
                  </a:cubicBezTo>
                  <a:cubicBezTo>
                    <a:pt x="3037" y="10095"/>
                    <a:pt x="3061" y="10190"/>
                    <a:pt x="3108" y="10261"/>
                  </a:cubicBezTo>
                  <a:cubicBezTo>
                    <a:pt x="3180" y="10404"/>
                    <a:pt x="3227" y="10583"/>
                    <a:pt x="3227" y="10797"/>
                  </a:cubicBezTo>
                  <a:cubicBezTo>
                    <a:pt x="3239" y="10833"/>
                    <a:pt x="3239" y="10869"/>
                    <a:pt x="3251" y="10916"/>
                  </a:cubicBezTo>
                  <a:cubicBezTo>
                    <a:pt x="3299" y="11142"/>
                    <a:pt x="3489" y="11321"/>
                    <a:pt x="3716" y="11357"/>
                  </a:cubicBezTo>
                  <a:lnTo>
                    <a:pt x="3811" y="11357"/>
                  </a:lnTo>
                  <a:cubicBezTo>
                    <a:pt x="3954" y="11357"/>
                    <a:pt x="4085" y="11309"/>
                    <a:pt x="4192" y="11226"/>
                  </a:cubicBezTo>
                  <a:cubicBezTo>
                    <a:pt x="4323" y="11107"/>
                    <a:pt x="4394" y="10952"/>
                    <a:pt x="4394" y="10773"/>
                  </a:cubicBezTo>
                  <a:cubicBezTo>
                    <a:pt x="4394" y="10595"/>
                    <a:pt x="4299" y="10416"/>
                    <a:pt x="4144" y="10309"/>
                  </a:cubicBezTo>
                  <a:cubicBezTo>
                    <a:pt x="4109" y="10285"/>
                    <a:pt x="4097" y="10238"/>
                    <a:pt x="4109" y="10202"/>
                  </a:cubicBezTo>
                  <a:cubicBezTo>
                    <a:pt x="4144" y="10130"/>
                    <a:pt x="4156" y="10071"/>
                    <a:pt x="4156" y="9999"/>
                  </a:cubicBezTo>
                  <a:cubicBezTo>
                    <a:pt x="4144" y="9904"/>
                    <a:pt x="4192" y="9833"/>
                    <a:pt x="4263" y="9797"/>
                  </a:cubicBezTo>
                  <a:cubicBezTo>
                    <a:pt x="4609" y="9630"/>
                    <a:pt x="4811" y="9309"/>
                    <a:pt x="4811" y="8952"/>
                  </a:cubicBezTo>
                  <a:cubicBezTo>
                    <a:pt x="4811" y="8773"/>
                    <a:pt x="4763" y="8594"/>
                    <a:pt x="4668" y="8452"/>
                  </a:cubicBezTo>
                  <a:cubicBezTo>
                    <a:pt x="4549" y="8273"/>
                    <a:pt x="4418" y="7987"/>
                    <a:pt x="4442" y="7654"/>
                  </a:cubicBezTo>
                  <a:cubicBezTo>
                    <a:pt x="4454" y="7630"/>
                    <a:pt x="4454" y="7606"/>
                    <a:pt x="4454" y="7571"/>
                  </a:cubicBezTo>
                  <a:cubicBezTo>
                    <a:pt x="4454" y="7416"/>
                    <a:pt x="4406" y="7261"/>
                    <a:pt x="4335" y="7118"/>
                  </a:cubicBezTo>
                  <a:cubicBezTo>
                    <a:pt x="4704" y="6987"/>
                    <a:pt x="4954" y="6618"/>
                    <a:pt x="4930" y="6213"/>
                  </a:cubicBezTo>
                  <a:cubicBezTo>
                    <a:pt x="4918" y="6118"/>
                    <a:pt x="4906" y="6035"/>
                    <a:pt x="4871" y="5939"/>
                  </a:cubicBezTo>
                  <a:cubicBezTo>
                    <a:pt x="4871" y="5916"/>
                    <a:pt x="4859" y="5880"/>
                    <a:pt x="4835" y="5868"/>
                  </a:cubicBezTo>
                  <a:lnTo>
                    <a:pt x="4823" y="5856"/>
                  </a:lnTo>
                  <a:cubicBezTo>
                    <a:pt x="4787" y="5832"/>
                    <a:pt x="4751" y="5808"/>
                    <a:pt x="4716" y="5796"/>
                  </a:cubicBezTo>
                  <a:cubicBezTo>
                    <a:pt x="4644" y="5749"/>
                    <a:pt x="4597" y="5677"/>
                    <a:pt x="4597" y="5594"/>
                  </a:cubicBezTo>
                  <a:cubicBezTo>
                    <a:pt x="4597" y="5523"/>
                    <a:pt x="4644" y="5439"/>
                    <a:pt x="4716" y="5404"/>
                  </a:cubicBezTo>
                  <a:cubicBezTo>
                    <a:pt x="5692" y="4844"/>
                    <a:pt x="6299" y="3796"/>
                    <a:pt x="6299" y="2677"/>
                  </a:cubicBezTo>
                  <a:lnTo>
                    <a:pt x="6299" y="2582"/>
                  </a:lnTo>
                  <a:cubicBezTo>
                    <a:pt x="6299" y="2415"/>
                    <a:pt x="6204" y="2260"/>
                    <a:pt x="6073" y="2177"/>
                  </a:cubicBezTo>
                  <a:cubicBezTo>
                    <a:pt x="5984" y="2127"/>
                    <a:pt x="5894" y="2103"/>
                    <a:pt x="5805" y="2103"/>
                  </a:cubicBezTo>
                  <a:cubicBezTo>
                    <a:pt x="5787" y="2103"/>
                    <a:pt x="5769" y="2104"/>
                    <a:pt x="5752" y="2106"/>
                  </a:cubicBezTo>
                  <a:cubicBezTo>
                    <a:pt x="5752" y="2082"/>
                    <a:pt x="5752" y="2070"/>
                    <a:pt x="5752" y="2046"/>
                  </a:cubicBezTo>
                  <a:cubicBezTo>
                    <a:pt x="5752" y="1653"/>
                    <a:pt x="5406" y="1332"/>
                    <a:pt x="4990" y="1332"/>
                  </a:cubicBezTo>
                  <a:cubicBezTo>
                    <a:pt x="4942" y="1332"/>
                    <a:pt x="4882" y="1344"/>
                    <a:pt x="4835" y="1344"/>
                  </a:cubicBezTo>
                  <a:cubicBezTo>
                    <a:pt x="4835" y="1344"/>
                    <a:pt x="4847" y="1332"/>
                    <a:pt x="4847" y="1332"/>
                  </a:cubicBezTo>
                  <a:cubicBezTo>
                    <a:pt x="4942" y="998"/>
                    <a:pt x="4918" y="665"/>
                    <a:pt x="4763" y="403"/>
                  </a:cubicBezTo>
                  <a:cubicBezTo>
                    <a:pt x="4656" y="212"/>
                    <a:pt x="4490" y="81"/>
                    <a:pt x="4287" y="22"/>
                  </a:cubicBezTo>
                  <a:cubicBezTo>
                    <a:pt x="4227" y="7"/>
                    <a:pt x="4166" y="0"/>
                    <a:pt x="4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71;p36"/>
            <p:cNvSpPr/>
            <p:nvPr/>
          </p:nvSpPr>
          <p:spPr>
            <a:xfrm>
              <a:off x="8178676" y="3536456"/>
              <a:ext cx="205848" cy="248364"/>
            </a:xfrm>
            <a:custGeom>
              <a:avLst/>
              <a:gdLst/>
              <a:ahLst/>
              <a:cxnLst/>
              <a:rect l="l" t="t" r="r" b="b"/>
              <a:pathLst>
                <a:path w="1608" h="1940" extrusionOk="0">
                  <a:moveTo>
                    <a:pt x="78" y="1"/>
                  </a:moveTo>
                  <a:cubicBezTo>
                    <a:pt x="53" y="1"/>
                    <a:pt x="29" y="20"/>
                    <a:pt x="12" y="46"/>
                  </a:cubicBezTo>
                  <a:cubicBezTo>
                    <a:pt x="0" y="94"/>
                    <a:pt x="24" y="129"/>
                    <a:pt x="60" y="141"/>
                  </a:cubicBezTo>
                  <a:cubicBezTo>
                    <a:pt x="905" y="451"/>
                    <a:pt x="1441" y="868"/>
                    <a:pt x="1322" y="1856"/>
                  </a:cubicBezTo>
                  <a:cubicBezTo>
                    <a:pt x="1310" y="1892"/>
                    <a:pt x="1346" y="1939"/>
                    <a:pt x="1382" y="1939"/>
                  </a:cubicBezTo>
                  <a:lnTo>
                    <a:pt x="1393" y="1939"/>
                  </a:lnTo>
                  <a:cubicBezTo>
                    <a:pt x="1429" y="1939"/>
                    <a:pt x="1453" y="1915"/>
                    <a:pt x="1465" y="1868"/>
                  </a:cubicBezTo>
                  <a:cubicBezTo>
                    <a:pt x="1608" y="725"/>
                    <a:pt x="893" y="296"/>
                    <a:pt x="108" y="10"/>
                  </a:cubicBezTo>
                  <a:cubicBezTo>
                    <a:pt x="98" y="4"/>
                    <a:pt x="88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72;p36"/>
            <p:cNvSpPr/>
            <p:nvPr/>
          </p:nvSpPr>
          <p:spPr>
            <a:xfrm>
              <a:off x="8501789" y="3534024"/>
              <a:ext cx="160147" cy="221735"/>
            </a:xfrm>
            <a:custGeom>
              <a:avLst/>
              <a:gdLst/>
              <a:ahLst/>
              <a:cxnLst/>
              <a:rect l="l" t="t" r="r" b="b"/>
              <a:pathLst>
                <a:path w="1251" h="1732" extrusionOk="0">
                  <a:moveTo>
                    <a:pt x="1163" y="1"/>
                  </a:moveTo>
                  <a:cubicBezTo>
                    <a:pt x="1146" y="1"/>
                    <a:pt x="1130" y="7"/>
                    <a:pt x="1120" y="17"/>
                  </a:cubicBezTo>
                  <a:cubicBezTo>
                    <a:pt x="715" y="339"/>
                    <a:pt x="572" y="768"/>
                    <a:pt x="667" y="1303"/>
                  </a:cubicBezTo>
                  <a:cubicBezTo>
                    <a:pt x="417" y="1303"/>
                    <a:pt x="203" y="1399"/>
                    <a:pt x="24" y="1601"/>
                  </a:cubicBezTo>
                  <a:cubicBezTo>
                    <a:pt x="1" y="1637"/>
                    <a:pt x="1" y="1684"/>
                    <a:pt x="36" y="1708"/>
                  </a:cubicBezTo>
                  <a:cubicBezTo>
                    <a:pt x="48" y="1720"/>
                    <a:pt x="72" y="1732"/>
                    <a:pt x="84" y="1732"/>
                  </a:cubicBezTo>
                  <a:cubicBezTo>
                    <a:pt x="108" y="1732"/>
                    <a:pt x="131" y="1720"/>
                    <a:pt x="143" y="1708"/>
                  </a:cubicBezTo>
                  <a:cubicBezTo>
                    <a:pt x="283" y="1539"/>
                    <a:pt x="447" y="1461"/>
                    <a:pt x="637" y="1461"/>
                  </a:cubicBezTo>
                  <a:cubicBezTo>
                    <a:pt x="674" y="1461"/>
                    <a:pt x="712" y="1464"/>
                    <a:pt x="751" y="1470"/>
                  </a:cubicBezTo>
                  <a:cubicBezTo>
                    <a:pt x="774" y="1470"/>
                    <a:pt x="798" y="1458"/>
                    <a:pt x="810" y="1446"/>
                  </a:cubicBezTo>
                  <a:cubicBezTo>
                    <a:pt x="822" y="1422"/>
                    <a:pt x="834" y="1399"/>
                    <a:pt x="834" y="1375"/>
                  </a:cubicBezTo>
                  <a:cubicBezTo>
                    <a:pt x="715" y="851"/>
                    <a:pt x="834" y="446"/>
                    <a:pt x="1215" y="136"/>
                  </a:cubicBezTo>
                  <a:cubicBezTo>
                    <a:pt x="1239" y="101"/>
                    <a:pt x="1251" y="53"/>
                    <a:pt x="1227" y="29"/>
                  </a:cubicBezTo>
                  <a:cubicBezTo>
                    <a:pt x="1207" y="10"/>
                    <a:pt x="1184" y="1"/>
                    <a:pt x="1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73;p36"/>
            <p:cNvSpPr/>
            <p:nvPr/>
          </p:nvSpPr>
          <p:spPr>
            <a:xfrm>
              <a:off x="8385934" y="3933577"/>
              <a:ext cx="186134" cy="108819"/>
            </a:xfrm>
            <a:custGeom>
              <a:avLst/>
              <a:gdLst/>
              <a:ahLst/>
              <a:cxnLst/>
              <a:rect l="l" t="t" r="r" b="b"/>
              <a:pathLst>
                <a:path w="1454" h="850" extrusionOk="0">
                  <a:moveTo>
                    <a:pt x="1374" y="1"/>
                  </a:moveTo>
                  <a:cubicBezTo>
                    <a:pt x="1342" y="1"/>
                    <a:pt x="1308" y="22"/>
                    <a:pt x="1298" y="52"/>
                  </a:cubicBezTo>
                  <a:cubicBezTo>
                    <a:pt x="1203" y="373"/>
                    <a:pt x="1060" y="575"/>
                    <a:pt x="870" y="659"/>
                  </a:cubicBezTo>
                  <a:cubicBezTo>
                    <a:pt x="808" y="686"/>
                    <a:pt x="741" y="699"/>
                    <a:pt x="667" y="699"/>
                  </a:cubicBezTo>
                  <a:cubicBezTo>
                    <a:pt x="512" y="699"/>
                    <a:pt x="329" y="641"/>
                    <a:pt x="120" y="528"/>
                  </a:cubicBezTo>
                  <a:cubicBezTo>
                    <a:pt x="107" y="519"/>
                    <a:pt x="93" y="515"/>
                    <a:pt x="79" y="515"/>
                  </a:cubicBezTo>
                  <a:cubicBezTo>
                    <a:pt x="53" y="515"/>
                    <a:pt x="28" y="529"/>
                    <a:pt x="13" y="552"/>
                  </a:cubicBezTo>
                  <a:cubicBezTo>
                    <a:pt x="1" y="587"/>
                    <a:pt x="13" y="635"/>
                    <a:pt x="48" y="659"/>
                  </a:cubicBezTo>
                  <a:cubicBezTo>
                    <a:pt x="274" y="778"/>
                    <a:pt x="489" y="849"/>
                    <a:pt x="667" y="849"/>
                  </a:cubicBezTo>
                  <a:cubicBezTo>
                    <a:pt x="763" y="849"/>
                    <a:pt x="858" y="825"/>
                    <a:pt x="929" y="802"/>
                  </a:cubicBezTo>
                  <a:cubicBezTo>
                    <a:pt x="1167" y="695"/>
                    <a:pt x="1334" y="456"/>
                    <a:pt x="1441" y="87"/>
                  </a:cubicBezTo>
                  <a:cubicBezTo>
                    <a:pt x="1453" y="52"/>
                    <a:pt x="1429" y="16"/>
                    <a:pt x="1394" y="4"/>
                  </a:cubicBezTo>
                  <a:cubicBezTo>
                    <a:pt x="1387" y="2"/>
                    <a:pt x="1381" y="1"/>
                    <a:pt x="1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74;p36"/>
            <p:cNvSpPr/>
            <p:nvPr/>
          </p:nvSpPr>
          <p:spPr>
            <a:xfrm>
              <a:off x="8399632" y="4199860"/>
              <a:ext cx="122126" cy="87951"/>
            </a:xfrm>
            <a:custGeom>
              <a:avLst/>
              <a:gdLst/>
              <a:ahLst/>
              <a:cxnLst/>
              <a:rect l="l" t="t" r="r" b="b"/>
              <a:pathLst>
                <a:path w="954" h="687" extrusionOk="0">
                  <a:moveTo>
                    <a:pt x="260" y="0"/>
                  </a:moveTo>
                  <a:cubicBezTo>
                    <a:pt x="198" y="0"/>
                    <a:pt x="131" y="7"/>
                    <a:pt x="60" y="19"/>
                  </a:cubicBezTo>
                  <a:cubicBezTo>
                    <a:pt x="25" y="19"/>
                    <a:pt x="1" y="67"/>
                    <a:pt x="1" y="103"/>
                  </a:cubicBezTo>
                  <a:cubicBezTo>
                    <a:pt x="11" y="142"/>
                    <a:pt x="37" y="165"/>
                    <a:pt x="66" y="165"/>
                  </a:cubicBezTo>
                  <a:cubicBezTo>
                    <a:pt x="72" y="165"/>
                    <a:pt x="78" y="164"/>
                    <a:pt x="84" y="162"/>
                  </a:cubicBezTo>
                  <a:cubicBezTo>
                    <a:pt x="139" y="154"/>
                    <a:pt x="192" y="149"/>
                    <a:pt x="240" y="149"/>
                  </a:cubicBezTo>
                  <a:cubicBezTo>
                    <a:pt x="528" y="149"/>
                    <a:pt x="707" y="301"/>
                    <a:pt x="799" y="627"/>
                  </a:cubicBezTo>
                  <a:cubicBezTo>
                    <a:pt x="810" y="662"/>
                    <a:pt x="834" y="686"/>
                    <a:pt x="870" y="686"/>
                  </a:cubicBezTo>
                  <a:lnTo>
                    <a:pt x="882" y="686"/>
                  </a:lnTo>
                  <a:cubicBezTo>
                    <a:pt x="929" y="674"/>
                    <a:pt x="953" y="639"/>
                    <a:pt x="941" y="591"/>
                  </a:cubicBezTo>
                  <a:cubicBezTo>
                    <a:pt x="830" y="197"/>
                    <a:pt x="608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75;p36"/>
            <p:cNvSpPr/>
            <p:nvPr/>
          </p:nvSpPr>
          <p:spPr>
            <a:xfrm>
              <a:off x="8178676" y="4738827"/>
              <a:ext cx="596038" cy="317112"/>
            </a:xfrm>
            <a:custGeom>
              <a:avLst/>
              <a:gdLst/>
              <a:ahLst/>
              <a:cxnLst/>
              <a:rect l="l" t="t" r="r" b="b"/>
              <a:pathLst>
                <a:path w="4656" h="2477" extrusionOk="0">
                  <a:moveTo>
                    <a:pt x="3285" y="1"/>
                  </a:moveTo>
                  <a:cubicBezTo>
                    <a:pt x="3076" y="1"/>
                    <a:pt x="2906" y="163"/>
                    <a:pt x="2906" y="370"/>
                  </a:cubicBezTo>
                  <a:cubicBezTo>
                    <a:pt x="2906" y="453"/>
                    <a:pt x="2977" y="596"/>
                    <a:pt x="2977" y="596"/>
                  </a:cubicBezTo>
                  <a:cubicBezTo>
                    <a:pt x="2977" y="596"/>
                    <a:pt x="2834" y="548"/>
                    <a:pt x="2763" y="548"/>
                  </a:cubicBezTo>
                  <a:cubicBezTo>
                    <a:pt x="2572" y="548"/>
                    <a:pt x="2429" y="691"/>
                    <a:pt x="2429" y="870"/>
                  </a:cubicBezTo>
                  <a:cubicBezTo>
                    <a:pt x="2429" y="929"/>
                    <a:pt x="2453" y="989"/>
                    <a:pt x="2477" y="1036"/>
                  </a:cubicBezTo>
                  <a:cubicBezTo>
                    <a:pt x="2387" y="1016"/>
                    <a:pt x="2308" y="1007"/>
                    <a:pt x="2234" y="1007"/>
                  </a:cubicBezTo>
                  <a:cubicBezTo>
                    <a:pt x="2131" y="1007"/>
                    <a:pt x="2038" y="1025"/>
                    <a:pt x="1941" y="1060"/>
                  </a:cubicBezTo>
                  <a:cubicBezTo>
                    <a:pt x="1715" y="1120"/>
                    <a:pt x="1572" y="1322"/>
                    <a:pt x="1512" y="1524"/>
                  </a:cubicBezTo>
                  <a:cubicBezTo>
                    <a:pt x="1479" y="1660"/>
                    <a:pt x="1359" y="1763"/>
                    <a:pt x="1214" y="1763"/>
                  </a:cubicBezTo>
                  <a:cubicBezTo>
                    <a:pt x="1207" y="1763"/>
                    <a:pt x="1199" y="1763"/>
                    <a:pt x="1191" y="1763"/>
                  </a:cubicBezTo>
                  <a:cubicBezTo>
                    <a:pt x="608" y="1763"/>
                    <a:pt x="131" y="2072"/>
                    <a:pt x="0" y="2477"/>
                  </a:cubicBezTo>
                  <a:lnTo>
                    <a:pt x="4656" y="2477"/>
                  </a:lnTo>
                  <a:cubicBezTo>
                    <a:pt x="4656" y="2441"/>
                    <a:pt x="4656" y="2405"/>
                    <a:pt x="4656" y="2370"/>
                  </a:cubicBezTo>
                  <a:cubicBezTo>
                    <a:pt x="4656" y="1977"/>
                    <a:pt x="4441" y="1620"/>
                    <a:pt x="4108" y="1417"/>
                  </a:cubicBezTo>
                  <a:cubicBezTo>
                    <a:pt x="3953" y="1310"/>
                    <a:pt x="3810" y="1167"/>
                    <a:pt x="3775" y="989"/>
                  </a:cubicBezTo>
                  <a:cubicBezTo>
                    <a:pt x="3751" y="893"/>
                    <a:pt x="3703" y="798"/>
                    <a:pt x="3632" y="715"/>
                  </a:cubicBezTo>
                  <a:cubicBezTo>
                    <a:pt x="3608" y="679"/>
                    <a:pt x="3572" y="655"/>
                    <a:pt x="3548" y="643"/>
                  </a:cubicBezTo>
                  <a:cubicBezTo>
                    <a:pt x="3632" y="548"/>
                    <a:pt x="3679" y="417"/>
                    <a:pt x="3644" y="274"/>
                  </a:cubicBezTo>
                  <a:cubicBezTo>
                    <a:pt x="3608" y="155"/>
                    <a:pt x="3513" y="48"/>
                    <a:pt x="3382" y="12"/>
                  </a:cubicBezTo>
                  <a:cubicBezTo>
                    <a:pt x="3349" y="5"/>
                    <a:pt x="3316" y="1"/>
                    <a:pt x="3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76;p36"/>
            <p:cNvSpPr/>
            <p:nvPr/>
          </p:nvSpPr>
          <p:spPr>
            <a:xfrm>
              <a:off x="8168051" y="4729226"/>
              <a:ext cx="617416" cy="335931"/>
            </a:xfrm>
            <a:custGeom>
              <a:avLst/>
              <a:gdLst/>
              <a:ahLst/>
              <a:cxnLst/>
              <a:rect l="l" t="t" r="r" b="b"/>
              <a:pathLst>
                <a:path w="4823" h="2624" extrusionOk="0">
                  <a:moveTo>
                    <a:pt x="3351" y="147"/>
                  </a:moveTo>
                  <a:cubicBezTo>
                    <a:pt x="3381" y="147"/>
                    <a:pt x="3411" y="151"/>
                    <a:pt x="3441" y="159"/>
                  </a:cubicBezTo>
                  <a:cubicBezTo>
                    <a:pt x="3536" y="183"/>
                    <a:pt x="3631" y="266"/>
                    <a:pt x="3655" y="373"/>
                  </a:cubicBezTo>
                  <a:cubicBezTo>
                    <a:pt x="3679" y="480"/>
                    <a:pt x="3655" y="587"/>
                    <a:pt x="3572" y="659"/>
                  </a:cubicBezTo>
                  <a:cubicBezTo>
                    <a:pt x="3560" y="671"/>
                    <a:pt x="3548" y="695"/>
                    <a:pt x="3560" y="718"/>
                  </a:cubicBezTo>
                  <a:cubicBezTo>
                    <a:pt x="3560" y="742"/>
                    <a:pt x="3572" y="754"/>
                    <a:pt x="3584" y="766"/>
                  </a:cubicBezTo>
                  <a:cubicBezTo>
                    <a:pt x="3608" y="790"/>
                    <a:pt x="3631" y="814"/>
                    <a:pt x="3655" y="837"/>
                  </a:cubicBezTo>
                  <a:cubicBezTo>
                    <a:pt x="3727" y="909"/>
                    <a:pt x="3762" y="992"/>
                    <a:pt x="3786" y="1087"/>
                  </a:cubicBezTo>
                  <a:cubicBezTo>
                    <a:pt x="3822" y="1266"/>
                    <a:pt x="3953" y="1433"/>
                    <a:pt x="4143" y="1552"/>
                  </a:cubicBezTo>
                  <a:cubicBezTo>
                    <a:pt x="4477" y="1754"/>
                    <a:pt x="4667" y="2088"/>
                    <a:pt x="4667" y="2445"/>
                  </a:cubicBezTo>
                  <a:lnTo>
                    <a:pt x="4667" y="2480"/>
                  </a:lnTo>
                  <a:lnTo>
                    <a:pt x="191" y="2480"/>
                  </a:lnTo>
                  <a:cubicBezTo>
                    <a:pt x="357" y="2147"/>
                    <a:pt x="786" y="1921"/>
                    <a:pt x="1274" y="1909"/>
                  </a:cubicBezTo>
                  <a:cubicBezTo>
                    <a:pt x="1453" y="1909"/>
                    <a:pt x="1619" y="1790"/>
                    <a:pt x="1667" y="1611"/>
                  </a:cubicBezTo>
                  <a:cubicBezTo>
                    <a:pt x="1715" y="1409"/>
                    <a:pt x="1857" y="1254"/>
                    <a:pt x="2036" y="1195"/>
                  </a:cubicBezTo>
                  <a:cubicBezTo>
                    <a:pt x="2137" y="1166"/>
                    <a:pt x="2229" y="1150"/>
                    <a:pt x="2328" y="1150"/>
                  </a:cubicBezTo>
                  <a:cubicBezTo>
                    <a:pt x="2393" y="1150"/>
                    <a:pt x="2461" y="1157"/>
                    <a:pt x="2536" y="1171"/>
                  </a:cubicBezTo>
                  <a:cubicBezTo>
                    <a:pt x="2546" y="1174"/>
                    <a:pt x="2554" y="1175"/>
                    <a:pt x="2562" y="1175"/>
                  </a:cubicBezTo>
                  <a:cubicBezTo>
                    <a:pt x="2584" y="1175"/>
                    <a:pt x="2599" y="1164"/>
                    <a:pt x="2608" y="1147"/>
                  </a:cubicBezTo>
                  <a:cubicBezTo>
                    <a:pt x="2631" y="1123"/>
                    <a:pt x="2631" y="1087"/>
                    <a:pt x="2619" y="1064"/>
                  </a:cubicBezTo>
                  <a:cubicBezTo>
                    <a:pt x="2596" y="1028"/>
                    <a:pt x="2584" y="980"/>
                    <a:pt x="2584" y="945"/>
                  </a:cubicBezTo>
                  <a:cubicBezTo>
                    <a:pt x="2584" y="802"/>
                    <a:pt x="2703" y="695"/>
                    <a:pt x="2834" y="695"/>
                  </a:cubicBezTo>
                  <a:cubicBezTo>
                    <a:pt x="2881" y="695"/>
                    <a:pt x="2977" y="718"/>
                    <a:pt x="3036" y="742"/>
                  </a:cubicBezTo>
                  <a:cubicBezTo>
                    <a:pt x="3043" y="745"/>
                    <a:pt x="3050" y="747"/>
                    <a:pt x="3057" y="747"/>
                  </a:cubicBezTo>
                  <a:cubicBezTo>
                    <a:pt x="3078" y="747"/>
                    <a:pt x="3102" y="736"/>
                    <a:pt x="3119" y="718"/>
                  </a:cubicBezTo>
                  <a:cubicBezTo>
                    <a:pt x="3131" y="695"/>
                    <a:pt x="3143" y="659"/>
                    <a:pt x="3119" y="635"/>
                  </a:cubicBezTo>
                  <a:cubicBezTo>
                    <a:pt x="3096" y="587"/>
                    <a:pt x="3060" y="492"/>
                    <a:pt x="3060" y="445"/>
                  </a:cubicBezTo>
                  <a:cubicBezTo>
                    <a:pt x="3060" y="349"/>
                    <a:pt x="3096" y="266"/>
                    <a:pt x="3179" y="206"/>
                  </a:cubicBezTo>
                  <a:cubicBezTo>
                    <a:pt x="3228" y="166"/>
                    <a:pt x="3288" y="147"/>
                    <a:pt x="3351" y="147"/>
                  </a:cubicBezTo>
                  <a:close/>
                  <a:moveTo>
                    <a:pt x="3364" y="0"/>
                  </a:moveTo>
                  <a:cubicBezTo>
                    <a:pt x="3264" y="0"/>
                    <a:pt x="3168" y="32"/>
                    <a:pt x="3084" y="99"/>
                  </a:cubicBezTo>
                  <a:cubicBezTo>
                    <a:pt x="2977" y="183"/>
                    <a:pt x="2917" y="314"/>
                    <a:pt x="2917" y="445"/>
                  </a:cubicBezTo>
                  <a:cubicBezTo>
                    <a:pt x="2917" y="480"/>
                    <a:pt x="2917" y="516"/>
                    <a:pt x="2929" y="552"/>
                  </a:cubicBezTo>
                  <a:cubicBezTo>
                    <a:pt x="2905" y="552"/>
                    <a:pt x="2869" y="540"/>
                    <a:pt x="2846" y="540"/>
                  </a:cubicBezTo>
                  <a:cubicBezTo>
                    <a:pt x="2619" y="540"/>
                    <a:pt x="2441" y="730"/>
                    <a:pt x="2441" y="945"/>
                  </a:cubicBezTo>
                  <a:cubicBezTo>
                    <a:pt x="2441" y="968"/>
                    <a:pt x="2441" y="992"/>
                    <a:pt x="2441" y="1016"/>
                  </a:cubicBezTo>
                  <a:cubicBezTo>
                    <a:pt x="2389" y="1008"/>
                    <a:pt x="2340" y="1004"/>
                    <a:pt x="2292" y="1004"/>
                  </a:cubicBezTo>
                  <a:cubicBezTo>
                    <a:pt x="2196" y="1004"/>
                    <a:pt x="2103" y="1020"/>
                    <a:pt x="2000" y="1052"/>
                  </a:cubicBezTo>
                  <a:cubicBezTo>
                    <a:pt x="1774" y="1123"/>
                    <a:pt x="1595" y="1314"/>
                    <a:pt x="1524" y="1576"/>
                  </a:cubicBezTo>
                  <a:cubicBezTo>
                    <a:pt x="1500" y="1683"/>
                    <a:pt x="1393" y="1766"/>
                    <a:pt x="1274" y="1766"/>
                  </a:cubicBezTo>
                  <a:cubicBezTo>
                    <a:pt x="667" y="1766"/>
                    <a:pt x="155" y="2076"/>
                    <a:pt x="12" y="2528"/>
                  </a:cubicBezTo>
                  <a:cubicBezTo>
                    <a:pt x="0" y="2552"/>
                    <a:pt x="0" y="2576"/>
                    <a:pt x="12" y="2600"/>
                  </a:cubicBezTo>
                  <a:cubicBezTo>
                    <a:pt x="36" y="2611"/>
                    <a:pt x="48" y="2623"/>
                    <a:pt x="71" y="2623"/>
                  </a:cubicBezTo>
                  <a:lnTo>
                    <a:pt x="4739" y="2623"/>
                  </a:lnTo>
                  <a:cubicBezTo>
                    <a:pt x="4774" y="2623"/>
                    <a:pt x="4810" y="2600"/>
                    <a:pt x="4810" y="2564"/>
                  </a:cubicBezTo>
                  <a:cubicBezTo>
                    <a:pt x="4810" y="2528"/>
                    <a:pt x="4822" y="2480"/>
                    <a:pt x="4822" y="2445"/>
                  </a:cubicBezTo>
                  <a:cubicBezTo>
                    <a:pt x="4822" y="2040"/>
                    <a:pt x="4596" y="1659"/>
                    <a:pt x="4227" y="1421"/>
                  </a:cubicBezTo>
                  <a:cubicBezTo>
                    <a:pt x="4072" y="1326"/>
                    <a:pt x="3965" y="1195"/>
                    <a:pt x="3929" y="1052"/>
                  </a:cubicBezTo>
                  <a:cubicBezTo>
                    <a:pt x="3905" y="945"/>
                    <a:pt x="3846" y="837"/>
                    <a:pt x="3774" y="742"/>
                  </a:cubicBezTo>
                  <a:cubicBezTo>
                    <a:pt x="3762" y="730"/>
                    <a:pt x="3751" y="718"/>
                    <a:pt x="3739" y="706"/>
                  </a:cubicBezTo>
                  <a:cubicBezTo>
                    <a:pt x="3810" y="599"/>
                    <a:pt x="3834" y="468"/>
                    <a:pt x="3798" y="337"/>
                  </a:cubicBezTo>
                  <a:cubicBezTo>
                    <a:pt x="3762" y="183"/>
                    <a:pt x="3643" y="52"/>
                    <a:pt x="3489" y="16"/>
                  </a:cubicBezTo>
                  <a:cubicBezTo>
                    <a:pt x="3447" y="5"/>
                    <a:pt x="3405" y="0"/>
                    <a:pt x="3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77;p36"/>
            <p:cNvSpPr/>
            <p:nvPr/>
          </p:nvSpPr>
          <p:spPr>
            <a:xfrm>
              <a:off x="8478874" y="4897829"/>
              <a:ext cx="227227" cy="89616"/>
            </a:xfrm>
            <a:custGeom>
              <a:avLst/>
              <a:gdLst/>
              <a:ahLst/>
              <a:cxnLst/>
              <a:rect l="l" t="t" r="r" b="b"/>
              <a:pathLst>
                <a:path w="1775" h="700" extrusionOk="0">
                  <a:moveTo>
                    <a:pt x="1220" y="1"/>
                  </a:moveTo>
                  <a:cubicBezTo>
                    <a:pt x="735" y="1"/>
                    <a:pt x="342" y="190"/>
                    <a:pt x="25" y="580"/>
                  </a:cubicBezTo>
                  <a:cubicBezTo>
                    <a:pt x="1" y="604"/>
                    <a:pt x="13" y="652"/>
                    <a:pt x="37" y="687"/>
                  </a:cubicBezTo>
                  <a:cubicBezTo>
                    <a:pt x="49" y="687"/>
                    <a:pt x="72" y="699"/>
                    <a:pt x="84" y="699"/>
                  </a:cubicBezTo>
                  <a:cubicBezTo>
                    <a:pt x="108" y="699"/>
                    <a:pt x="132" y="687"/>
                    <a:pt x="144" y="675"/>
                  </a:cubicBezTo>
                  <a:cubicBezTo>
                    <a:pt x="434" y="322"/>
                    <a:pt x="793" y="148"/>
                    <a:pt x="1236" y="148"/>
                  </a:cubicBezTo>
                  <a:cubicBezTo>
                    <a:pt x="1376" y="148"/>
                    <a:pt x="1523" y="165"/>
                    <a:pt x="1680" y="199"/>
                  </a:cubicBezTo>
                  <a:cubicBezTo>
                    <a:pt x="1686" y="201"/>
                    <a:pt x="1692" y="202"/>
                    <a:pt x="1698" y="202"/>
                  </a:cubicBezTo>
                  <a:cubicBezTo>
                    <a:pt x="1727" y="202"/>
                    <a:pt x="1753" y="179"/>
                    <a:pt x="1763" y="140"/>
                  </a:cubicBezTo>
                  <a:cubicBezTo>
                    <a:pt x="1775" y="104"/>
                    <a:pt x="1751" y="56"/>
                    <a:pt x="1704" y="56"/>
                  </a:cubicBezTo>
                  <a:cubicBezTo>
                    <a:pt x="1533" y="19"/>
                    <a:pt x="1372" y="1"/>
                    <a:pt x="1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78;p36"/>
            <p:cNvSpPr/>
            <p:nvPr/>
          </p:nvSpPr>
          <p:spPr>
            <a:xfrm>
              <a:off x="8385934" y="4993333"/>
              <a:ext cx="109837" cy="71821"/>
            </a:xfrm>
            <a:custGeom>
              <a:avLst/>
              <a:gdLst/>
              <a:ahLst/>
              <a:cxnLst/>
              <a:rect l="l" t="t" r="r" b="b"/>
              <a:pathLst>
                <a:path w="858" h="561" extrusionOk="0">
                  <a:moveTo>
                    <a:pt x="72" y="1"/>
                  </a:moveTo>
                  <a:cubicBezTo>
                    <a:pt x="36" y="1"/>
                    <a:pt x="1" y="25"/>
                    <a:pt x="1" y="72"/>
                  </a:cubicBezTo>
                  <a:cubicBezTo>
                    <a:pt x="1" y="108"/>
                    <a:pt x="24" y="144"/>
                    <a:pt x="72" y="144"/>
                  </a:cubicBezTo>
                  <a:cubicBezTo>
                    <a:pt x="394" y="156"/>
                    <a:pt x="596" y="275"/>
                    <a:pt x="703" y="525"/>
                  </a:cubicBezTo>
                  <a:cubicBezTo>
                    <a:pt x="715" y="548"/>
                    <a:pt x="739" y="560"/>
                    <a:pt x="775" y="560"/>
                  </a:cubicBezTo>
                  <a:lnTo>
                    <a:pt x="798" y="560"/>
                  </a:lnTo>
                  <a:cubicBezTo>
                    <a:pt x="834" y="548"/>
                    <a:pt x="858" y="501"/>
                    <a:pt x="834" y="465"/>
                  </a:cubicBezTo>
                  <a:cubicBezTo>
                    <a:pt x="715" y="156"/>
                    <a:pt x="465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79;p36"/>
            <p:cNvSpPr/>
            <p:nvPr/>
          </p:nvSpPr>
          <p:spPr>
            <a:xfrm>
              <a:off x="8253309" y="4446172"/>
              <a:ext cx="115982" cy="115988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0"/>
                  </a:moveTo>
                  <a:cubicBezTo>
                    <a:pt x="203" y="0"/>
                    <a:pt x="1" y="203"/>
                    <a:pt x="1" y="453"/>
                  </a:cubicBezTo>
                  <a:cubicBezTo>
                    <a:pt x="1" y="703"/>
                    <a:pt x="203" y="905"/>
                    <a:pt x="453" y="905"/>
                  </a:cubicBezTo>
                  <a:cubicBezTo>
                    <a:pt x="703" y="905"/>
                    <a:pt x="906" y="703"/>
                    <a:pt x="906" y="453"/>
                  </a:cubicBezTo>
                  <a:cubicBezTo>
                    <a:pt x="906" y="203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80;p36"/>
            <p:cNvSpPr/>
            <p:nvPr/>
          </p:nvSpPr>
          <p:spPr>
            <a:xfrm>
              <a:off x="8244220" y="4437083"/>
              <a:ext cx="134288" cy="134168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155"/>
                  </a:moveTo>
                  <a:cubicBezTo>
                    <a:pt x="727" y="155"/>
                    <a:pt x="893" y="321"/>
                    <a:pt x="893" y="524"/>
                  </a:cubicBezTo>
                  <a:cubicBezTo>
                    <a:pt x="893" y="738"/>
                    <a:pt x="727" y="905"/>
                    <a:pt x="524" y="905"/>
                  </a:cubicBezTo>
                  <a:cubicBezTo>
                    <a:pt x="310" y="905"/>
                    <a:pt x="143" y="738"/>
                    <a:pt x="143" y="524"/>
                  </a:cubicBezTo>
                  <a:cubicBezTo>
                    <a:pt x="143" y="321"/>
                    <a:pt x="310" y="155"/>
                    <a:pt x="524" y="155"/>
                  </a:cubicBezTo>
                  <a:close/>
                  <a:moveTo>
                    <a:pt x="524" y="0"/>
                  </a:moveTo>
                  <a:cubicBezTo>
                    <a:pt x="227" y="0"/>
                    <a:pt x="0" y="238"/>
                    <a:pt x="0" y="524"/>
                  </a:cubicBezTo>
                  <a:cubicBezTo>
                    <a:pt x="0" y="822"/>
                    <a:pt x="227" y="1048"/>
                    <a:pt x="524" y="1048"/>
                  </a:cubicBezTo>
                  <a:cubicBezTo>
                    <a:pt x="810" y="1048"/>
                    <a:pt x="1048" y="822"/>
                    <a:pt x="1048" y="524"/>
                  </a:cubicBezTo>
                  <a:cubicBezTo>
                    <a:pt x="1048" y="238"/>
                    <a:pt x="810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81;p36"/>
            <p:cNvSpPr/>
            <p:nvPr/>
          </p:nvSpPr>
          <p:spPr>
            <a:xfrm>
              <a:off x="8353930" y="4665600"/>
              <a:ext cx="76297" cy="7489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"/>
                  </a:moveTo>
                  <a:cubicBezTo>
                    <a:pt x="132" y="1"/>
                    <a:pt x="1" y="132"/>
                    <a:pt x="1" y="287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65" y="584"/>
                    <a:pt x="596" y="453"/>
                    <a:pt x="596" y="287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82;p36"/>
            <p:cNvSpPr/>
            <p:nvPr/>
          </p:nvSpPr>
          <p:spPr>
            <a:xfrm>
              <a:off x="8344841" y="4656510"/>
              <a:ext cx="94603" cy="93072"/>
            </a:xfrm>
            <a:custGeom>
              <a:avLst/>
              <a:gdLst/>
              <a:ahLst/>
              <a:cxnLst/>
              <a:rect l="l" t="t" r="r" b="b"/>
              <a:pathLst>
                <a:path w="739" h="727" extrusionOk="0">
                  <a:moveTo>
                    <a:pt x="369" y="143"/>
                  </a:moveTo>
                  <a:cubicBezTo>
                    <a:pt x="488" y="143"/>
                    <a:pt x="584" y="239"/>
                    <a:pt x="584" y="370"/>
                  </a:cubicBezTo>
                  <a:cubicBezTo>
                    <a:pt x="584" y="489"/>
                    <a:pt x="488" y="584"/>
                    <a:pt x="369" y="584"/>
                  </a:cubicBezTo>
                  <a:cubicBezTo>
                    <a:pt x="250" y="584"/>
                    <a:pt x="155" y="489"/>
                    <a:pt x="155" y="370"/>
                  </a:cubicBezTo>
                  <a:cubicBezTo>
                    <a:pt x="155" y="239"/>
                    <a:pt x="250" y="143"/>
                    <a:pt x="369" y="143"/>
                  </a:cubicBezTo>
                  <a:close/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72"/>
                    <a:pt x="167" y="727"/>
                    <a:pt x="369" y="727"/>
                  </a:cubicBezTo>
                  <a:cubicBezTo>
                    <a:pt x="572" y="727"/>
                    <a:pt x="738" y="572"/>
                    <a:pt x="738" y="370"/>
                  </a:cubicBezTo>
                  <a:cubicBezTo>
                    <a:pt x="738" y="167"/>
                    <a:pt x="572" y="1"/>
                    <a:pt x="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83;p36"/>
            <p:cNvSpPr/>
            <p:nvPr/>
          </p:nvSpPr>
          <p:spPr>
            <a:xfrm>
              <a:off x="7943894" y="2700865"/>
              <a:ext cx="1067133" cy="76429"/>
            </a:xfrm>
            <a:custGeom>
              <a:avLst/>
              <a:gdLst/>
              <a:ahLst/>
              <a:cxnLst/>
              <a:rect l="l" t="t" r="r" b="b"/>
              <a:pathLst>
                <a:path w="8336" h="597" extrusionOk="0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lnTo>
                    <a:pt x="8038" y="596"/>
                  </a:lnTo>
                  <a:cubicBezTo>
                    <a:pt x="8192" y="596"/>
                    <a:pt x="8335" y="465"/>
                    <a:pt x="8335" y="298"/>
                  </a:cubicBezTo>
                  <a:cubicBezTo>
                    <a:pt x="8335" y="132"/>
                    <a:pt x="8192" y="1"/>
                    <a:pt x="8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84;p36"/>
            <p:cNvSpPr/>
            <p:nvPr/>
          </p:nvSpPr>
          <p:spPr>
            <a:xfrm>
              <a:off x="7933269" y="2691775"/>
              <a:ext cx="1086847" cy="94609"/>
            </a:xfrm>
            <a:custGeom>
              <a:avLst/>
              <a:gdLst/>
              <a:ahLst/>
              <a:cxnLst/>
              <a:rect l="l" t="t" r="r" b="b"/>
              <a:pathLst>
                <a:path w="8490" h="739" extrusionOk="0">
                  <a:moveTo>
                    <a:pt x="8121" y="143"/>
                  </a:moveTo>
                  <a:cubicBezTo>
                    <a:pt x="8240" y="143"/>
                    <a:pt x="8335" y="239"/>
                    <a:pt x="8335" y="369"/>
                  </a:cubicBezTo>
                  <a:cubicBezTo>
                    <a:pt x="8335" y="489"/>
                    <a:pt x="8240" y="596"/>
                    <a:pt x="8121" y="596"/>
                  </a:cubicBezTo>
                  <a:lnTo>
                    <a:pt x="381" y="596"/>
                  </a:lnTo>
                  <a:cubicBezTo>
                    <a:pt x="251" y="596"/>
                    <a:pt x="155" y="489"/>
                    <a:pt x="155" y="369"/>
                  </a:cubicBezTo>
                  <a:cubicBezTo>
                    <a:pt x="155" y="239"/>
                    <a:pt x="251" y="143"/>
                    <a:pt x="381" y="143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72"/>
                    <a:pt x="167" y="739"/>
                    <a:pt x="381" y="739"/>
                  </a:cubicBezTo>
                  <a:lnTo>
                    <a:pt x="8121" y="739"/>
                  </a:lnTo>
                  <a:cubicBezTo>
                    <a:pt x="8323" y="739"/>
                    <a:pt x="8490" y="572"/>
                    <a:pt x="8490" y="369"/>
                  </a:cubicBezTo>
                  <a:cubicBezTo>
                    <a:pt x="8490" y="167"/>
                    <a:pt x="832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85;p36"/>
            <p:cNvSpPr/>
            <p:nvPr/>
          </p:nvSpPr>
          <p:spPr>
            <a:xfrm>
              <a:off x="7943894" y="5055807"/>
              <a:ext cx="1067133" cy="76429"/>
            </a:xfrm>
            <a:custGeom>
              <a:avLst/>
              <a:gdLst/>
              <a:ahLst/>
              <a:cxnLst/>
              <a:rect l="l" t="t" r="r" b="b"/>
              <a:pathLst>
                <a:path w="8336" h="597" extrusionOk="0">
                  <a:moveTo>
                    <a:pt x="298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8" y="596"/>
                  </a:cubicBezTo>
                  <a:lnTo>
                    <a:pt x="8038" y="596"/>
                  </a:lnTo>
                  <a:cubicBezTo>
                    <a:pt x="8192" y="596"/>
                    <a:pt x="8335" y="465"/>
                    <a:pt x="8335" y="299"/>
                  </a:cubicBezTo>
                  <a:cubicBezTo>
                    <a:pt x="8335" y="132"/>
                    <a:pt x="8192" y="1"/>
                    <a:pt x="8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86;p36"/>
            <p:cNvSpPr/>
            <p:nvPr/>
          </p:nvSpPr>
          <p:spPr>
            <a:xfrm>
              <a:off x="7933269" y="5046717"/>
              <a:ext cx="1086847" cy="94609"/>
            </a:xfrm>
            <a:custGeom>
              <a:avLst/>
              <a:gdLst/>
              <a:ahLst/>
              <a:cxnLst/>
              <a:rect l="l" t="t" r="r" b="b"/>
              <a:pathLst>
                <a:path w="8490" h="739" extrusionOk="0">
                  <a:moveTo>
                    <a:pt x="8121" y="143"/>
                  </a:moveTo>
                  <a:cubicBezTo>
                    <a:pt x="8240" y="143"/>
                    <a:pt x="8335" y="251"/>
                    <a:pt x="8335" y="370"/>
                  </a:cubicBezTo>
                  <a:cubicBezTo>
                    <a:pt x="8335" y="501"/>
                    <a:pt x="8240" y="596"/>
                    <a:pt x="8121" y="596"/>
                  </a:cubicBezTo>
                  <a:lnTo>
                    <a:pt x="381" y="596"/>
                  </a:lnTo>
                  <a:cubicBezTo>
                    <a:pt x="251" y="596"/>
                    <a:pt x="155" y="501"/>
                    <a:pt x="155" y="370"/>
                  </a:cubicBezTo>
                  <a:cubicBezTo>
                    <a:pt x="155" y="251"/>
                    <a:pt x="251" y="143"/>
                    <a:pt x="381" y="143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70"/>
                  </a:cubicBezTo>
                  <a:cubicBezTo>
                    <a:pt x="0" y="572"/>
                    <a:pt x="167" y="739"/>
                    <a:pt x="381" y="739"/>
                  </a:cubicBezTo>
                  <a:lnTo>
                    <a:pt x="8121" y="739"/>
                  </a:lnTo>
                  <a:cubicBezTo>
                    <a:pt x="8323" y="739"/>
                    <a:pt x="8490" y="572"/>
                    <a:pt x="8490" y="370"/>
                  </a:cubicBezTo>
                  <a:cubicBezTo>
                    <a:pt x="8490" y="167"/>
                    <a:pt x="832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41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Nama Anggota Kelompok</a:t>
            </a:r>
            <a:endParaRPr dirty="0"/>
          </a:p>
        </p:txBody>
      </p:sp>
      <p:sp>
        <p:nvSpPr>
          <p:cNvPr id="1129" name="Google Shape;1129;p41"/>
          <p:cNvSpPr/>
          <p:nvPr/>
        </p:nvSpPr>
        <p:spPr>
          <a:xfrm>
            <a:off x="181430" y="1421279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1"/>
          <p:cNvSpPr/>
          <p:nvPr/>
        </p:nvSpPr>
        <p:spPr>
          <a:xfrm>
            <a:off x="-86876" y="410415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1"/>
          <p:cNvSpPr/>
          <p:nvPr/>
        </p:nvSpPr>
        <p:spPr>
          <a:xfrm>
            <a:off x="816820" y="648299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2" name="Google Shape;1132;p41"/>
          <p:cNvGrpSpPr/>
          <p:nvPr/>
        </p:nvGrpSpPr>
        <p:grpSpPr>
          <a:xfrm rot="9941017">
            <a:off x="7623641" y="3659034"/>
            <a:ext cx="2435217" cy="1836712"/>
            <a:chOff x="1852738" y="206787"/>
            <a:chExt cx="2668014" cy="2012295"/>
          </a:xfrm>
        </p:grpSpPr>
        <p:sp>
          <p:nvSpPr>
            <p:cNvPr id="1133" name="Google Shape;1133;p41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84;p41"/>
          <p:cNvSpPr/>
          <p:nvPr/>
        </p:nvSpPr>
        <p:spPr>
          <a:xfrm>
            <a:off x="758545" y="4286488"/>
            <a:ext cx="475500" cy="4755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88;p41"/>
          <p:cNvSpPr/>
          <p:nvPr/>
        </p:nvSpPr>
        <p:spPr>
          <a:xfrm>
            <a:off x="1361517" y="4305587"/>
            <a:ext cx="475500" cy="475500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13354" y="1560800"/>
            <a:ext cx="3262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Anayah Hanifah Elsyaf</a:t>
            </a:r>
            <a:endParaRPr lang="id-ID" dirty="0"/>
          </a:p>
        </p:txBody>
      </p:sp>
      <p:sp>
        <p:nvSpPr>
          <p:cNvPr id="121" name="TextBox 120"/>
          <p:cNvSpPr txBox="1"/>
          <p:nvPr/>
        </p:nvSpPr>
        <p:spPr>
          <a:xfrm>
            <a:off x="2206455" y="3322189"/>
            <a:ext cx="3262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Anjaysnita Ibanezia Satria</a:t>
            </a:r>
            <a:endParaRPr lang="id-ID" dirty="0"/>
          </a:p>
        </p:txBody>
      </p:sp>
      <p:sp>
        <p:nvSpPr>
          <p:cNvPr id="122" name="TextBox 121"/>
          <p:cNvSpPr txBox="1"/>
          <p:nvPr/>
        </p:nvSpPr>
        <p:spPr>
          <a:xfrm>
            <a:off x="3988591" y="1557563"/>
            <a:ext cx="3262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Ari Gunawan</a:t>
            </a:r>
            <a:endParaRPr lang="id-ID" dirty="0"/>
          </a:p>
        </p:txBody>
      </p:sp>
      <p:sp>
        <p:nvSpPr>
          <p:cNvPr id="123" name="TextBox 122"/>
          <p:cNvSpPr txBox="1"/>
          <p:nvPr/>
        </p:nvSpPr>
        <p:spPr>
          <a:xfrm>
            <a:off x="4789660" y="3318219"/>
            <a:ext cx="3262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Muhammad Bagoes Wicaksono</a:t>
            </a:r>
            <a:endParaRPr lang="id-ID" dirty="0"/>
          </a:p>
        </p:txBody>
      </p:sp>
      <p:sp>
        <p:nvSpPr>
          <p:cNvPr id="124" name="TextBox 123"/>
          <p:cNvSpPr txBox="1"/>
          <p:nvPr/>
        </p:nvSpPr>
        <p:spPr>
          <a:xfrm>
            <a:off x="5987405" y="1537034"/>
            <a:ext cx="3262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Triana Micku Kuswara Putri</a:t>
            </a:r>
            <a:endParaRPr lang="id-ID" dirty="0"/>
          </a:p>
        </p:txBody>
      </p:sp>
      <p:grpSp>
        <p:nvGrpSpPr>
          <p:cNvPr id="167" name="Google Shape;5195;p65"/>
          <p:cNvGrpSpPr/>
          <p:nvPr/>
        </p:nvGrpSpPr>
        <p:grpSpPr>
          <a:xfrm>
            <a:off x="1684669" y="2034740"/>
            <a:ext cx="5683143" cy="1156828"/>
            <a:chOff x="3512551" y="2358270"/>
            <a:chExt cx="1916488" cy="378534"/>
          </a:xfrm>
        </p:grpSpPr>
        <p:cxnSp>
          <p:nvCxnSpPr>
            <p:cNvPr id="168" name="Google Shape;5196;p65"/>
            <p:cNvCxnSpPr>
              <a:stCxn id="183" idx="6"/>
            </p:cNvCxnSpPr>
            <p:nvPr/>
          </p:nvCxnSpPr>
          <p:spPr>
            <a:xfrm>
              <a:off x="3738198" y="2553118"/>
              <a:ext cx="1690841" cy="3018"/>
            </a:xfrm>
            <a:prstGeom prst="straightConnector1">
              <a:avLst/>
            </a:prstGeom>
            <a:noFill/>
            <a:ln w="19050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9" name="Google Shape;5199;p65"/>
            <p:cNvGrpSpPr/>
            <p:nvPr/>
          </p:nvGrpSpPr>
          <p:grpSpPr>
            <a:xfrm>
              <a:off x="3512551" y="2358270"/>
              <a:ext cx="225647" cy="307714"/>
              <a:chOff x="2182679" y="2004714"/>
              <a:chExt cx="792300" cy="1080458"/>
            </a:xfrm>
          </p:grpSpPr>
          <p:cxnSp>
            <p:nvCxnSpPr>
              <p:cNvPr id="182" name="Google Shape;5200;p65"/>
              <p:cNvCxnSpPr>
                <a:stCxn id="184" idx="0"/>
              </p:cNvCxnSpPr>
              <p:nvPr/>
            </p:nvCxnSpPr>
            <p:spPr>
              <a:xfrm rot="10800000">
                <a:off x="2578961" y="2004714"/>
                <a:ext cx="0" cy="389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3" name="Google Shape;5197;p65"/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w="19050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5201;p65"/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" name="Google Shape;5202;p65"/>
            <p:cNvGrpSpPr/>
            <p:nvPr/>
          </p:nvGrpSpPr>
          <p:grpSpPr>
            <a:xfrm>
              <a:off x="3969644" y="2440153"/>
              <a:ext cx="225853" cy="296651"/>
              <a:chOff x="3775710" y="1729289"/>
              <a:chExt cx="136500" cy="179289"/>
            </a:xfrm>
          </p:grpSpPr>
          <p:cxnSp>
            <p:nvCxnSpPr>
              <p:cNvPr id="179" name="Google Shape;5203;p65"/>
              <p:cNvCxnSpPr/>
              <p:nvPr/>
            </p:nvCxnSpPr>
            <p:spPr>
              <a:xfrm>
                <a:off x="3843851" y="1848278"/>
                <a:ext cx="0" cy="60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0" name="Google Shape;5204;p65"/>
              <p:cNvSpPr/>
              <p:nvPr/>
            </p:nvSpPr>
            <p:spPr>
              <a:xfrm>
                <a:off x="3775710" y="1729289"/>
                <a:ext cx="136500" cy="136500"/>
              </a:xfrm>
              <a:prstGeom prst="ellipse">
                <a:avLst/>
              </a:prstGeom>
              <a:noFill/>
              <a:ln w="19050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5205;p65"/>
              <p:cNvSpPr/>
              <p:nvPr/>
            </p:nvSpPr>
            <p:spPr>
              <a:xfrm>
                <a:off x="3793133" y="1746713"/>
                <a:ext cx="101700" cy="101700"/>
              </a:xfrm>
              <a:prstGeom prst="ellipse">
                <a:avLst/>
              </a:pr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5206;p65"/>
            <p:cNvGrpSpPr/>
            <p:nvPr/>
          </p:nvGrpSpPr>
          <p:grpSpPr>
            <a:xfrm>
              <a:off x="4427051" y="2358270"/>
              <a:ext cx="225647" cy="307714"/>
              <a:chOff x="5393704" y="2004714"/>
              <a:chExt cx="792300" cy="1080458"/>
            </a:xfrm>
          </p:grpSpPr>
          <p:cxnSp>
            <p:nvCxnSpPr>
              <p:cNvPr id="176" name="Google Shape;5207;p65"/>
              <p:cNvCxnSpPr>
                <a:stCxn id="178" idx="0"/>
              </p:cNvCxnSpPr>
              <p:nvPr/>
            </p:nvCxnSpPr>
            <p:spPr>
              <a:xfrm rot="10800000">
                <a:off x="5789986" y="2004714"/>
                <a:ext cx="0" cy="389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7" name="Google Shape;5209;p65"/>
              <p:cNvSpPr/>
              <p:nvPr/>
            </p:nvSpPr>
            <p:spPr>
              <a:xfrm>
                <a:off x="5393704" y="2292572"/>
                <a:ext cx="792300" cy="792600"/>
              </a:xfrm>
              <a:prstGeom prst="ellipse">
                <a:avLst/>
              </a:prstGeom>
              <a:noFill/>
              <a:ln w="19050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5208;p65"/>
              <p:cNvSpPr/>
              <p:nvPr/>
            </p:nvSpPr>
            <p:spPr>
              <a:xfrm>
                <a:off x="5494936" y="2393814"/>
                <a:ext cx="590100" cy="590100"/>
              </a:xfrm>
              <a:prstGeom prst="ellipse">
                <a:avLst/>
              </a:pr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5210;p65"/>
            <p:cNvGrpSpPr/>
            <p:nvPr/>
          </p:nvGrpSpPr>
          <p:grpSpPr>
            <a:xfrm>
              <a:off x="4884287" y="2440252"/>
              <a:ext cx="225647" cy="296532"/>
              <a:chOff x="6999166" y="2292572"/>
              <a:chExt cx="792300" cy="1041192"/>
            </a:xfrm>
          </p:grpSpPr>
          <p:cxnSp>
            <p:nvCxnSpPr>
              <p:cNvPr id="173" name="Google Shape;5211;p65"/>
              <p:cNvCxnSpPr/>
              <p:nvPr/>
            </p:nvCxnSpPr>
            <p:spPr>
              <a:xfrm>
                <a:off x="7395553" y="2983964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4" name="Google Shape;5198;p65"/>
              <p:cNvSpPr/>
              <p:nvPr/>
            </p:nvSpPr>
            <p:spPr>
              <a:xfrm>
                <a:off x="6999166" y="2292572"/>
                <a:ext cx="792300" cy="792600"/>
              </a:xfrm>
              <a:prstGeom prst="ellipse">
                <a:avLst/>
              </a:prstGeom>
              <a:noFill/>
              <a:ln w="19050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5212;p65"/>
              <p:cNvSpPr/>
              <p:nvPr/>
            </p:nvSpPr>
            <p:spPr>
              <a:xfrm>
                <a:off x="7100398" y="2393814"/>
                <a:ext cx="590100" cy="590100"/>
              </a:xfrm>
              <a:prstGeom prst="ellipse">
                <a:avLst/>
              </a:pr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85" name="Google Shape;5200;p65"/>
          <p:cNvCxnSpPr>
            <a:stCxn id="187" idx="0"/>
          </p:cNvCxnSpPr>
          <p:nvPr/>
        </p:nvCxnSpPr>
        <p:spPr>
          <a:xfrm rot="10800000">
            <a:off x="7442205" y="2045584"/>
            <a:ext cx="0" cy="338661"/>
          </a:xfrm>
          <a:prstGeom prst="straightConnector1">
            <a:avLst/>
          </a:prstGeom>
          <a:noFill/>
          <a:ln w="9525" cap="flat" cmpd="sng">
            <a:solidFill>
              <a:srgbClr val="435D7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5197;p65"/>
          <p:cNvSpPr/>
          <p:nvPr/>
        </p:nvSpPr>
        <p:spPr>
          <a:xfrm>
            <a:off x="7107528" y="2296127"/>
            <a:ext cx="669132" cy="689854"/>
          </a:xfrm>
          <a:prstGeom prst="ellipse">
            <a:avLst/>
          </a:prstGeom>
          <a:noFill/>
          <a:ln w="19050" cap="flat" cmpd="sng">
            <a:solidFill>
              <a:srgbClr val="BAC8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5201;p65"/>
          <p:cNvSpPr/>
          <p:nvPr/>
        </p:nvSpPr>
        <p:spPr>
          <a:xfrm>
            <a:off x="7193023" y="2384245"/>
            <a:ext cx="498365" cy="513605"/>
          </a:xfrm>
          <a:prstGeom prst="ellipse">
            <a:avLst/>
          </a:pr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Straight Connector 4"/>
          <p:cNvCxnSpPr/>
          <p:nvPr/>
        </p:nvCxnSpPr>
        <p:spPr>
          <a:xfrm>
            <a:off x="1684669" y="1226046"/>
            <a:ext cx="60126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0" name="Google Shape;1104;p41"/>
          <p:cNvGrpSpPr/>
          <p:nvPr/>
        </p:nvGrpSpPr>
        <p:grpSpPr>
          <a:xfrm>
            <a:off x="1843306" y="2459796"/>
            <a:ext cx="350995" cy="350049"/>
            <a:chOff x="1310075" y="3253275"/>
            <a:chExt cx="296950" cy="296150"/>
          </a:xfrm>
        </p:grpSpPr>
        <p:sp>
          <p:nvSpPr>
            <p:cNvPr id="191" name="Google Shape;1105;p41"/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106;p41"/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gdLst/>
              <a:ahLst/>
              <a:cxn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107;p41"/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gdLst/>
              <a:ahLst/>
              <a:cxn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104;p41"/>
          <p:cNvGrpSpPr/>
          <p:nvPr/>
        </p:nvGrpSpPr>
        <p:grpSpPr>
          <a:xfrm>
            <a:off x="3195072" y="2457762"/>
            <a:ext cx="350995" cy="350049"/>
            <a:chOff x="1310075" y="3253275"/>
            <a:chExt cx="296950" cy="296150"/>
          </a:xfrm>
        </p:grpSpPr>
        <p:sp>
          <p:nvSpPr>
            <p:cNvPr id="195" name="Google Shape;1105;p41"/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106;p41"/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gdLst/>
              <a:ahLst/>
              <a:cxn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107;p41"/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gdLst/>
              <a:ahLst/>
              <a:cxn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104;p41"/>
          <p:cNvGrpSpPr/>
          <p:nvPr/>
        </p:nvGrpSpPr>
        <p:grpSpPr>
          <a:xfrm>
            <a:off x="4555642" y="2459796"/>
            <a:ext cx="350995" cy="350049"/>
            <a:chOff x="1310075" y="3253275"/>
            <a:chExt cx="296950" cy="296150"/>
          </a:xfrm>
        </p:grpSpPr>
        <p:sp>
          <p:nvSpPr>
            <p:cNvPr id="199" name="Google Shape;1105;p41"/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106;p41"/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gdLst/>
              <a:ahLst/>
              <a:cxn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107;p41"/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gdLst/>
              <a:ahLst/>
              <a:cxn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1104;p41"/>
          <p:cNvGrpSpPr/>
          <p:nvPr/>
        </p:nvGrpSpPr>
        <p:grpSpPr>
          <a:xfrm>
            <a:off x="5910510" y="2462874"/>
            <a:ext cx="350995" cy="350049"/>
            <a:chOff x="1310075" y="3253275"/>
            <a:chExt cx="296950" cy="296150"/>
          </a:xfrm>
        </p:grpSpPr>
        <p:sp>
          <p:nvSpPr>
            <p:cNvPr id="203" name="Google Shape;1105;p41"/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106;p41"/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gdLst/>
              <a:ahLst/>
              <a:cxn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107;p41"/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gdLst/>
              <a:ahLst/>
              <a:cxn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1104;p41"/>
          <p:cNvGrpSpPr/>
          <p:nvPr/>
        </p:nvGrpSpPr>
        <p:grpSpPr>
          <a:xfrm>
            <a:off x="7258536" y="2459796"/>
            <a:ext cx="350995" cy="350049"/>
            <a:chOff x="1310075" y="3253275"/>
            <a:chExt cx="296950" cy="296150"/>
          </a:xfrm>
        </p:grpSpPr>
        <p:sp>
          <p:nvSpPr>
            <p:cNvPr id="207" name="Google Shape;1105;p41"/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106;p41"/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gdLst/>
              <a:ahLst/>
              <a:cxn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107;p41"/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gdLst/>
              <a:ahLst/>
              <a:cxn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62244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" grpId="0"/>
      <p:bldP spid="2" grpId="0"/>
      <p:bldP spid="121" grpId="0"/>
      <p:bldP spid="122" grpId="0"/>
      <p:bldP spid="123" grpId="0"/>
      <p:bldP spid="124" grpId="0"/>
      <p:bldP spid="186" grpId="0" animBg="1"/>
      <p:bldP spid="18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9"/>
          <p:cNvSpPr txBox="1">
            <a:spLocks noGrp="1"/>
          </p:cNvSpPr>
          <p:nvPr>
            <p:ph type="title"/>
          </p:nvPr>
        </p:nvSpPr>
        <p:spPr>
          <a:xfrm>
            <a:off x="607040" y="666302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Tujuan</a:t>
            </a:r>
            <a:endParaRPr dirty="0"/>
          </a:p>
        </p:txBody>
      </p:sp>
      <p:sp>
        <p:nvSpPr>
          <p:cNvPr id="743" name="Google Shape;743;p29"/>
          <p:cNvSpPr txBox="1">
            <a:spLocks noGrp="1"/>
          </p:cNvSpPr>
          <p:nvPr>
            <p:ph type="body" idx="1"/>
          </p:nvPr>
        </p:nvSpPr>
        <p:spPr>
          <a:xfrm>
            <a:off x="934340" y="1422397"/>
            <a:ext cx="7406100" cy="2828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  <a:tabLst>
                <a:tab pos="452438" algn="l"/>
              </a:tabLst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Ketika kita akan berpergian ke suatu tempat yang ingin dituju, tentu saja kita ingin sampai tujuan lebih cepat untuk mengoptimasi waktu supaya tidak terlambat dalam menghadiri suatu kegiatan sehari-hari yang akan kita lakukan. Dengan itu, kami mempunyai ide untuk membuat suatu program dengan menggunakan Algoritma 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d-ID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reedy guna untuk menemukan jalan tercepat menuju ke tempat tujuan. Terutama untuk para mahasiswa/i Universitas Pembangunan Jaya yang berasal dari berbagai daerah tempat tinggal.</a:t>
            </a:r>
            <a:endParaRPr lang="id-ID" sz="18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5" name="Google Shape;745;p29"/>
          <p:cNvSpPr/>
          <p:nvPr/>
        </p:nvSpPr>
        <p:spPr>
          <a:xfrm>
            <a:off x="162303" y="105560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" grpId="0"/>
      <p:bldP spid="7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1"/>
          <p:cNvSpPr txBox="1">
            <a:spLocks noGrp="1"/>
          </p:cNvSpPr>
          <p:nvPr>
            <p:ph type="subTitle" idx="1"/>
          </p:nvPr>
        </p:nvSpPr>
        <p:spPr>
          <a:xfrm>
            <a:off x="2913801" y="1839979"/>
            <a:ext cx="3537241" cy="2269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id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 Greedy memiliki pendekatan untuk membangun solusi secara bertahap melalui urutan yang terus berkembang sampai solusi dari masalah telah </a:t>
            </a:r>
            <a:r>
              <a:rPr lang="id-ID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tercapai 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Levitin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A., &amp; Mukherjee,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lang="id-ID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2007</a:t>
            </a:r>
            <a:r>
              <a:rPr lang="id-ID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0" name="Google Shape;1500;p47"/>
          <p:cNvGrpSpPr/>
          <p:nvPr/>
        </p:nvGrpSpPr>
        <p:grpSpPr>
          <a:xfrm>
            <a:off x="5171575" y="3082050"/>
            <a:ext cx="3282916" cy="1794846"/>
            <a:chOff x="713237" y="1380147"/>
            <a:chExt cx="3282916" cy="1794846"/>
          </a:xfrm>
        </p:grpSpPr>
        <p:sp>
          <p:nvSpPr>
            <p:cNvPr id="1501" name="Google Shape;1501;p47"/>
            <p:cNvSpPr/>
            <p:nvPr/>
          </p:nvSpPr>
          <p:spPr>
            <a:xfrm>
              <a:off x="713238" y="1380147"/>
              <a:ext cx="3282916" cy="179484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7"/>
            <p:cNvSpPr/>
            <p:nvPr/>
          </p:nvSpPr>
          <p:spPr>
            <a:xfrm>
              <a:off x="713237" y="1381172"/>
              <a:ext cx="3282916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7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7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7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6" name="Google Shape;1506;p47"/>
          <p:cNvGrpSpPr/>
          <p:nvPr/>
        </p:nvGrpSpPr>
        <p:grpSpPr>
          <a:xfrm>
            <a:off x="728807" y="3082050"/>
            <a:ext cx="3576673" cy="1794846"/>
            <a:chOff x="713237" y="1380147"/>
            <a:chExt cx="3282916" cy="1794846"/>
          </a:xfrm>
        </p:grpSpPr>
        <p:sp>
          <p:nvSpPr>
            <p:cNvPr id="1507" name="Google Shape;1507;p47"/>
            <p:cNvSpPr/>
            <p:nvPr/>
          </p:nvSpPr>
          <p:spPr>
            <a:xfrm>
              <a:off x="713238" y="1380147"/>
              <a:ext cx="3282916" cy="179484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7"/>
            <p:cNvSpPr/>
            <p:nvPr/>
          </p:nvSpPr>
          <p:spPr>
            <a:xfrm>
              <a:off x="713237" y="1381172"/>
              <a:ext cx="3282916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7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7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7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2" name="Google Shape;1512;p47"/>
          <p:cNvGrpSpPr/>
          <p:nvPr/>
        </p:nvGrpSpPr>
        <p:grpSpPr>
          <a:xfrm>
            <a:off x="2517143" y="1455513"/>
            <a:ext cx="4314300" cy="1445806"/>
            <a:chOff x="713225" y="1380159"/>
            <a:chExt cx="3845833" cy="1445806"/>
          </a:xfrm>
        </p:grpSpPr>
        <p:sp>
          <p:nvSpPr>
            <p:cNvPr id="1513" name="Google Shape;1513;p47"/>
            <p:cNvSpPr/>
            <p:nvPr/>
          </p:nvSpPr>
          <p:spPr>
            <a:xfrm>
              <a:off x="713225" y="1380159"/>
              <a:ext cx="3845833" cy="144580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7"/>
            <p:cNvSpPr/>
            <p:nvPr/>
          </p:nvSpPr>
          <p:spPr>
            <a:xfrm>
              <a:off x="713225" y="1381184"/>
              <a:ext cx="3845833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7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7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7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8" name="Google Shape;1518;p47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Ringkasan</a:t>
            </a:r>
            <a:endParaRPr dirty="0"/>
          </a:p>
        </p:txBody>
      </p:sp>
      <p:sp>
        <p:nvSpPr>
          <p:cNvPr id="1519" name="Google Shape;1519;p47"/>
          <p:cNvSpPr txBox="1">
            <a:spLocks noGrp="1"/>
          </p:cNvSpPr>
          <p:nvPr>
            <p:ph type="title" idx="4294967295"/>
          </p:nvPr>
        </p:nvSpPr>
        <p:spPr>
          <a:xfrm>
            <a:off x="1504954" y="3262782"/>
            <a:ext cx="1986600" cy="487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Lintasan Terpendek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0" name="Google Shape;1520;p47"/>
          <p:cNvSpPr txBox="1">
            <a:spLocks noGrp="1"/>
          </p:cNvSpPr>
          <p:nvPr>
            <p:ph type="subTitle" idx="4294967295"/>
          </p:nvPr>
        </p:nvSpPr>
        <p:spPr>
          <a:xfrm>
            <a:off x="835789" y="3628062"/>
            <a:ext cx="3324986" cy="1147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Lintasan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terpendek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jalur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dilalui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lain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akhirnya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paling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1" name="Google Shape;1521;p47"/>
          <p:cNvSpPr txBox="1">
            <a:spLocks noGrp="1"/>
          </p:cNvSpPr>
          <p:nvPr>
            <p:ph type="title" idx="4294967295"/>
          </p:nvPr>
        </p:nvSpPr>
        <p:spPr>
          <a:xfrm>
            <a:off x="5819733" y="3247286"/>
            <a:ext cx="1986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Graph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7" name="Google Shape;1527;p47"/>
          <p:cNvSpPr txBox="1">
            <a:spLocks noGrp="1"/>
          </p:cNvSpPr>
          <p:nvPr>
            <p:ph type="subTitle" idx="4294967295"/>
          </p:nvPr>
        </p:nvSpPr>
        <p:spPr>
          <a:xfrm>
            <a:off x="5223490" y="3595226"/>
            <a:ext cx="3185700" cy="9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just">
              <a:buSzPts val="16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sisinya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orientasi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busur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(arc).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8" name="Google Shape;1528;p47"/>
          <p:cNvSpPr/>
          <p:nvPr/>
        </p:nvSpPr>
        <p:spPr>
          <a:xfrm rot="10800000">
            <a:off x="24984" y="1115074"/>
            <a:ext cx="240475" cy="257803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47"/>
          <p:cNvSpPr/>
          <p:nvPr/>
        </p:nvSpPr>
        <p:spPr>
          <a:xfrm rot="10800000">
            <a:off x="195309" y="1705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47"/>
          <p:cNvSpPr/>
          <p:nvPr/>
        </p:nvSpPr>
        <p:spPr>
          <a:xfrm rot="10800000">
            <a:off x="559876" y="769687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47"/>
          <p:cNvSpPr/>
          <p:nvPr/>
        </p:nvSpPr>
        <p:spPr>
          <a:xfrm>
            <a:off x="8903532" y="4416784"/>
            <a:ext cx="240475" cy="257803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47"/>
          <p:cNvSpPr/>
          <p:nvPr/>
        </p:nvSpPr>
        <p:spPr>
          <a:xfrm>
            <a:off x="8549664" y="362806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47"/>
          <p:cNvSpPr/>
          <p:nvPr/>
        </p:nvSpPr>
        <p:spPr>
          <a:xfrm>
            <a:off x="8048484" y="441679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685194" y="1776549"/>
            <a:ext cx="4045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koordinat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jalur tercepat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pengumpulan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berperan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vertex,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akan dilalui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Map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berperan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edge. 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8" grpId="0"/>
      <p:bldP spid="1519" grpId="0"/>
      <p:bldP spid="1520" grpId="0" build="p"/>
      <p:bldP spid="1521" grpId="0"/>
      <p:bldP spid="1527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43"/>
          <p:cNvGrpSpPr/>
          <p:nvPr/>
        </p:nvGrpSpPr>
        <p:grpSpPr>
          <a:xfrm>
            <a:off x="5884557" y="579954"/>
            <a:ext cx="2625702" cy="4323642"/>
            <a:chOff x="713225" y="1380150"/>
            <a:chExt cx="2040297" cy="3228416"/>
          </a:xfrm>
        </p:grpSpPr>
        <p:sp>
          <p:nvSpPr>
            <p:cNvPr id="1294" name="Google Shape;1294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43"/>
          <p:cNvGrpSpPr/>
          <p:nvPr/>
        </p:nvGrpSpPr>
        <p:grpSpPr>
          <a:xfrm>
            <a:off x="868049" y="579954"/>
            <a:ext cx="2523627" cy="4304960"/>
            <a:chOff x="713225" y="1380150"/>
            <a:chExt cx="2040297" cy="3228416"/>
          </a:xfrm>
        </p:grpSpPr>
        <p:sp>
          <p:nvSpPr>
            <p:cNvPr id="1306" name="Google Shape;1306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7" name="Google Shape;1327;p43"/>
          <p:cNvSpPr/>
          <p:nvPr/>
        </p:nvSpPr>
        <p:spPr>
          <a:xfrm rot="10800000">
            <a:off x="763170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43"/>
          <p:cNvSpPr/>
          <p:nvPr/>
        </p:nvSpPr>
        <p:spPr>
          <a:xfrm rot="10800000">
            <a:off x="57219" y="29866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3"/>
          <p:cNvSpPr/>
          <p:nvPr/>
        </p:nvSpPr>
        <p:spPr>
          <a:xfrm rot="10800000">
            <a:off x="817534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3"/>
          <p:cNvSpPr/>
          <p:nvPr/>
        </p:nvSpPr>
        <p:spPr>
          <a:xfrm rot="10800000">
            <a:off x="-188599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3"/>
          <p:cNvSpPr/>
          <p:nvPr/>
        </p:nvSpPr>
        <p:spPr>
          <a:xfrm>
            <a:off x="8391826" y="99115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3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3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3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44" y="1138572"/>
            <a:ext cx="1869083" cy="343381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915" y="924803"/>
            <a:ext cx="1373505" cy="3828738"/>
          </a:xfrm>
          <a:prstGeom prst="rect">
            <a:avLst/>
          </a:prstGeom>
        </p:spPr>
      </p:pic>
      <p:grpSp>
        <p:nvGrpSpPr>
          <p:cNvPr id="47" name="Google Shape;2244;p63"/>
          <p:cNvGrpSpPr/>
          <p:nvPr/>
        </p:nvGrpSpPr>
        <p:grpSpPr>
          <a:xfrm>
            <a:off x="3506567" y="1562242"/>
            <a:ext cx="2314123" cy="612950"/>
            <a:chOff x="4416144" y="2725874"/>
            <a:chExt cx="638933" cy="193659"/>
          </a:xfrm>
        </p:grpSpPr>
        <p:sp>
          <p:nvSpPr>
            <p:cNvPr id="48" name="Google Shape;2245;p63"/>
            <p:cNvSpPr/>
            <p:nvPr/>
          </p:nvSpPr>
          <p:spPr>
            <a:xfrm>
              <a:off x="4416144" y="2725874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solidFill>
              <a:srgbClr val="FFE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46;p63"/>
            <p:cNvSpPr/>
            <p:nvPr/>
          </p:nvSpPr>
          <p:spPr>
            <a:xfrm>
              <a:off x="4426058" y="2794610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solidFill>
              <a:srgbClr val="FFE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47;p63"/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solidFill>
              <a:srgbClr val="C0E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Rectangle 50"/>
          <p:cNvSpPr/>
          <p:nvPr/>
        </p:nvSpPr>
        <p:spPr>
          <a:xfrm>
            <a:off x="3897179" y="1678504"/>
            <a:ext cx="1443790" cy="413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id-ID" sz="11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Flowchart Algoritma Greedy</a:t>
            </a:r>
            <a:endParaRPr lang="id-ID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57" name="Google Shape;2244;p63"/>
          <p:cNvGrpSpPr/>
          <p:nvPr/>
        </p:nvGrpSpPr>
        <p:grpSpPr>
          <a:xfrm rot="10800000">
            <a:off x="3471003" y="3155391"/>
            <a:ext cx="2319194" cy="612950"/>
            <a:chOff x="4414744" y="2726085"/>
            <a:chExt cx="640333" cy="193659"/>
          </a:xfrm>
        </p:grpSpPr>
        <p:sp>
          <p:nvSpPr>
            <p:cNvPr id="58" name="Google Shape;2245;p63"/>
            <p:cNvSpPr/>
            <p:nvPr/>
          </p:nvSpPr>
          <p:spPr>
            <a:xfrm>
              <a:off x="4414744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solidFill>
              <a:srgbClr val="FFE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46;p63"/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solidFill>
              <a:srgbClr val="FFE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47;p63"/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solidFill>
              <a:srgbClr val="C0E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Rectangle 60"/>
          <p:cNvSpPr/>
          <p:nvPr/>
        </p:nvSpPr>
        <p:spPr>
          <a:xfrm>
            <a:off x="3751584" y="3268575"/>
            <a:ext cx="15825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100" dirty="0">
                <a:latin typeface="Times New Roman" panose="02020603050405020304" pitchFamily="18" charset="0"/>
                <a:ea typeface="SimSun" panose="02010600030101010101" pitchFamily="2" charset="-122"/>
              </a:rPr>
              <a:t>Flowchart Proses Pemilihan Jalur Tercepat</a:t>
            </a:r>
            <a:endParaRPr lang="id-ID" sz="11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7" name="Google Shape;1547;p48"/>
          <p:cNvSpPr/>
          <p:nvPr/>
        </p:nvSpPr>
        <p:spPr>
          <a:xfrm>
            <a:off x="2755818" y="655363"/>
            <a:ext cx="3456900" cy="10929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48"/>
          <p:cNvSpPr txBox="1">
            <a:spLocks noGrp="1"/>
          </p:cNvSpPr>
          <p:nvPr>
            <p:ph type="title" idx="4294967295"/>
          </p:nvPr>
        </p:nvSpPr>
        <p:spPr>
          <a:xfrm>
            <a:off x="1854653" y="2968345"/>
            <a:ext cx="1986600" cy="6105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Menentukan Node Awal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2" name="Google Shape;1552;p48"/>
          <p:cNvSpPr txBox="1">
            <a:spLocks noGrp="1"/>
          </p:cNvSpPr>
          <p:nvPr>
            <p:ph type="subTitle" idx="4294967295"/>
          </p:nvPr>
        </p:nvSpPr>
        <p:spPr>
          <a:xfrm>
            <a:off x="3496938" y="3822962"/>
            <a:ext cx="2312997" cy="764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id-ID" sz="14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Algoritma hanya dapat memilih satu jalur paling terdekat.</a:t>
            </a:r>
            <a:endParaRPr lang="id-ID" sz="1400" b="1" dirty="0"/>
          </a:p>
        </p:txBody>
      </p:sp>
      <p:cxnSp>
        <p:nvCxnSpPr>
          <p:cNvPr id="1554" name="Google Shape;1554;p48"/>
          <p:cNvCxnSpPr/>
          <p:nvPr/>
        </p:nvCxnSpPr>
        <p:spPr>
          <a:xfrm rot="5400000">
            <a:off x="5343744" y="2880593"/>
            <a:ext cx="256825" cy="163743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55" name="Google Shape;1555;p48"/>
          <p:cNvCxnSpPr>
            <a:stCxn id="1548" idx="2"/>
            <a:endCxn id="1552" idx="0"/>
          </p:cNvCxnSpPr>
          <p:nvPr/>
        </p:nvCxnSpPr>
        <p:spPr>
          <a:xfrm rot="16200000" flipH="1">
            <a:off x="3628683" y="2798207"/>
            <a:ext cx="244025" cy="180548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60" name="Google Shape;1560;p48"/>
          <p:cNvCxnSpPr>
            <a:stCxn id="1547" idx="2"/>
            <a:endCxn id="1548" idx="0"/>
          </p:cNvCxnSpPr>
          <p:nvPr/>
        </p:nvCxnSpPr>
        <p:spPr>
          <a:xfrm rot="5400000">
            <a:off x="3056070" y="1540147"/>
            <a:ext cx="1220082" cy="163631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61" name="Google Shape;1561;p48"/>
          <p:cNvCxnSpPr>
            <a:stCxn id="1547" idx="2"/>
            <a:endCxn id="44" idx="0"/>
          </p:cNvCxnSpPr>
          <p:nvPr/>
        </p:nvCxnSpPr>
        <p:spPr>
          <a:xfrm rot="16200000" flipH="1">
            <a:off x="4791217" y="1441313"/>
            <a:ext cx="1192708" cy="1806607"/>
          </a:xfrm>
          <a:prstGeom prst="bentConnector3">
            <a:avLst>
              <a:gd name="adj1" fmla="val 5168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3065795" y="864335"/>
            <a:ext cx="279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endParaRPr lang="id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Google Shape;1548;p48"/>
          <p:cNvSpPr txBox="1">
            <a:spLocks/>
          </p:cNvSpPr>
          <p:nvPr/>
        </p:nvSpPr>
        <p:spPr>
          <a:xfrm>
            <a:off x="5297575" y="2940971"/>
            <a:ext cx="1986600" cy="625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ctr"/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Menentukan Node Akhir</a:t>
            </a:r>
            <a:endParaRPr lang="id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3" name="Google Shape;1774;p54"/>
          <p:cNvGrpSpPr/>
          <p:nvPr/>
        </p:nvGrpSpPr>
        <p:grpSpPr>
          <a:xfrm rot="-3380372">
            <a:off x="7714794" y="3690239"/>
            <a:ext cx="2435181" cy="1836685"/>
            <a:chOff x="1852738" y="206787"/>
            <a:chExt cx="2668014" cy="2012295"/>
          </a:xfrm>
        </p:grpSpPr>
        <p:sp>
          <p:nvSpPr>
            <p:cNvPr id="74" name="Google Shape;1775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76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77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78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79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80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81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" grpId="0" animBg="1"/>
      <p:bldP spid="1548" grpId="0"/>
      <p:bldP spid="1552" grpId="0" build="p"/>
      <p:bldP spid="6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6726" t="26749" r="41187" b="14919"/>
          <a:stretch/>
        </p:blipFill>
        <p:spPr>
          <a:xfrm>
            <a:off x="1410174" y="702966"/>
            <a:ext cx="2704935" cy="40164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33602" t="26302" r="42533" b="13282"/>
          <a:stretch/>
        </p:blipFill>
        <p:spPr>
          <a:xfrm>
            <a:off x="4676985" y="702966"/>
            <a:ext cx="2717007" cy="401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50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1332" t="21987" r="21329" b="9164"/>
          <a:stretch/>
        </p:blipFill>
        <p:spPr>
          <a:xfrm>
            <a:off x="633656" y="672897"/>
            <a:ext cx="2980401" cy="20120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0873" t="22616" r="21110" b="9021"/>
          <a:stretch/>
        </p:blipFill>
        <p:spPr>
          <a:xfrm>
            <a:off x="5215607" y="672897"/>
            <a:ext cx="3202680" cy="20149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21332" t="21987" r="21330" b="9363"/>
          <a:stretch/>
        </p:blipFill>
        <p:spPr>
          <a:xfrm>
            <a:off x="2886064" y="2840070"/>
            <a:ext cx="2890622" cy="19458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C0EEAB"/>
      </a:accent4>
      <a:accent5>
        <a:srgbClr val="F7A653"/>
      </a:accent5>
      <a:accent6>
        <a:srgbClr val="D94A4A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179</Words>
  <Application>Microsoft Office PowerPoint</Application>
  <PresentationFormat>On-screen Show (16:9)</PresentationFormat>
  <Paragraphs>25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SimSun</vt:lpstr>
      <vt:lpstr>Arial</vt:lpstr>
      <vt:lpstr>Baloo 2</vt:lpstr>
      <vt:lpstr>Concert One</vt:lpstr>
      <vt:lpstr>Roboto Condensed Light</vt:lpstr>
      <vt:lpstr>Teko</vt:lpstr>
      <vt:lpstr>Times New Roman</vt:lpstr>
      <vt:lpstr>Virtual Campaign by Slidesgo</vt:lpstr>
      <vt:lpstr>Menentukan Jarak Tercepat Menuju UPJ Menggunakan Sepeda Motor</vt:lpstr>
      <vt:lpstr>Nama Anggota Kelompok</vt:lpstr>
      <vt:lpstr>Tujuan</vt:lpstr>
      <vt:lpstr>PowerPoint Presentation</vt:lpstr>
      <vt:lpstr>Ringkasan</vt:lpstr>
      <vt:lpstr>PowerPoint Presentation</vt:lpstr>
      <vt:lpstr>Menentukan Node Awal</vt:lpstr>
      <vt:lpstr>PowerPoint Presentation</vt:lpstr>
      <vt:lpstr>PowerPoint Presentation</vt:lpstr>
      <vt:lpstr>PowerPoint Presentation</vt:lpstr>
      <vt:lpstr>PowerPoint Presentation</vt:lpstr>
      <vt:lpstr>Result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Menentukan Jarak Tercepat Menuju UPJ Menggunakan Sepeda Motor</dc:title>
  <cp:lastModifiedBy>user</cp:lastModifiedBy>
  <cp:revision>40</cp:revision>
  <dcterms:modified xsi:type="dcterms:W3CDTF">2021-01-06T05:13:18Z</dcterms:modified>
</cp:coreProperties>
</file>