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5" r:id="rId2"/>
    <p:sldId id="27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5"/>
    <p:restoredTop sz="95928"/>
  </p:normalViewPr>
  <p:slideViewPr>
    <p:cSldViewPr snapToGrid="0" snapToObjects="1">
      <p:cViewPr varScale="1">
        <p:scale>
          <a:sx n="74" d="100"/>
          <a:sy n="74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A2358-1092-5A42-A172-2D9BE7F870CE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C6ADE-4364-CD4A-A30A-16110080D9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40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A49E-C0FD-7345-9453-EA898E0F5484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25CB-C6AB-1E40-9D95-6CADD1C9E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45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A49E-C0FD-7345-9453-EA898E0F5484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25CB-C6AB-1E40-9D95-6CADD1C9E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88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A49E-C0FD-7345-9453-EA898E0F5484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25CB-C6AB-1E40-9D95-6CADD1C9E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1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A49E-C0FD-7345-9453-EA898E0F5484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25CB-C6AB-1E40-9D95-6CADD1C9E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7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A49E-C0FD-7345-9453-EA898E0F5484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25CB-C6AB-1E40-9D95-6CADD1C9E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46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A49E-C0FD-7345-9453-EA898E0F5484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25CB-C6AB-1E40-9D95-6CADD1C9E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11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A49E-C0FD-7345-9453-EA898E0F5484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25CB-C6AB-1E40-9D95-6CADD1C9E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13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A49E-C0FD-7345-9453-EA898E0F5484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25CB-C6AB-1E40-9D95-6CADD1C9E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1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A49E-C0FD-7345-9453-EA898E0F5484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25CB-C6AB-1E40-9D95-6CADD1C9E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3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A49E-C0FD-7345-9453-EA898E0F5484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25CB-C6AB-1E40-9D95-6CADD1C9E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5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A49E-C0FD-7345-9453-EA898E0F5484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25CB-C6AB-1E40-9D95-6CADD1C9E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A49E-C0FD-7345-9453-EA898E0F5484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25CB-C6AB-1E40-9D95-6CADD1C9E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4561120" y="328454"/>
            <a:ext cx="2850077" cy="5265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chemeClr val="tx1"/>
                </a:solidFill>
              </a:rPr>
              <a:t>会展云服务系统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68267" y="1347814"/>
            <a:ext cx="1497033" cy="5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会展信息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发布</a:t>
            </a:r>
            <a:r>
              <a:rPr kumimoji="1" lang="zh-CN" altLang="en-US" dirty="0">
                <a:solidFill>
                  <a:schemeClr val="bg1"/>
                </a:solidFill>
              </a:rPr>
              <a:t>系统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2436230" y="1360514"/>
            <a:ext cx="1497033" cy="5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会展</a:t>
            </a:r>
            <a:r>
              <a:rPr kumimoji="1" lang="zh-CN" altLang="en-US" dirty="0" smtClean="0">
                <a:solidFill>
                  <a:schemeClr val="bg1"/>
                </a:solidFill>
              </a:rPr>
              <a:t>商旅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服务</a:t>
            </a:r>
            <a:r>
              <a:rPr kumimoji="1" lang="zh-CN" altLang="en-US" dirty="0">
                <a:solidFill>
                  <a:schemeClr val="bg1"/>
                </a:solidFill>
              </a:rPr>
              <a:t>平台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4297567" y="1360515"/>
            <a:ext cx="1920134" cy="5859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展馆及展会</a:t>
            </a:r>
            <a:r>
              <a:rPr kumimoji="1" lang="zh-CN" altLang="en-US" dirty="0" smtClean="0">
                <a:solidFill>
                  <a:schemeClr val="bg1"/>
                </a:solidFill>
              </a:rPr>
              <a:t>活动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互动</a:t>
            </a:r>
            <a:r>
              <a:rPr kumimoji="1" lang="zh-CN" altLang="en-US" dirty="0">
                <a:solidFill>
                  <a:schemeClr val="bg1"/>
                </a:solidFill>
              </a:rPr>
              <a:t>展示系统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6620105" y="1363878"/>
            <a:ext cx="1636733" cy="5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会展公共</a:t>
            </a:r>
            <a:r>
              <a:rPr kumimoji="1" lang="zh-CN" altLang="en-US" dirty="0" smtClean="0">
                <a:solidFill>
                  <a:schemeClr val="bg1"/>
                </a:solidFill>
              </a:rPr>
              <a:t>配套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资源服务</a:t>
            </a:r>
            <a:r>
              <a:rPr kumimoji="1" lang="zh-CN" altLang="en-US" dirty="0">
                <a:solidFill>
                  <a:schemeClr val="bg1"/>
                </a:solidFill>
              </a:rPr>
              <a:t>系统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8730627" y="1363878"/>
            <a:ext cx="3220077" cy="5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智慧会展服务云平台门户系统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左大括号 67"/>
          <p:cNvSpPr/>
          <p:nvPr/>
        </p:nvSpPr>
        <p:spPr>
          <a:xfrm rot="5400000">
            <a:off x="5862063" y="-4692094"/>
            <a:ext cx="494844" cy="11682440"/>
          </a:xfrm>
          <a:prstGeom prst="leftBrace">
            <a:avLst>
              <a:gd name="adj1" fmla="val 8333"/>
              <a:gd name="adj2" fmla="val 5136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268266" y="2379876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展会信息发布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268266" y="3141000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展馆信息发布及预订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268266" y="3902124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会议室</a:t>
            </a:r>
            <a:r>
              <a:rPr kumimoji="1" lang="zh-CN" altLang="en-US" sz="1600" dirty="0" smtClean="0"/>
              <a:t>信息</a:t>
            </a:r>
            <a:endParaRPr kumimoji="1" lang="en-US" altLang="zh-CN" sz="1600" dirty="0" smtClean="0"/>
          </a:p>
          <a:p>
            <a:pPr algn="ctr"/>
            <a:r>
              <a:rPr kumimoji="1" lang="zh-CN" altLang="en-US" sz="1600" dirty="0" smtClean="0"/>
              <a:t>发布</a:t>
            </a:r>
            <a:r>
              <a:rPr kumimoji="1" lang="zh-CN" altLang="en-US" sz="1600" dirty="0"/>
              <a:t>及预订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268266" y="4663248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手工录入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268266" y="5424372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信息展示平台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520000" y="305037"/>
            <a:ext cx="2367767" cy="5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展馆导航系统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（非室内导航系统）</a:t>
            </a:r>
          </a:p>
        </p:txBody>
      </p:sp>
      <p:cxnSp>
        <p:nvCxnSpPr>
          <p:cNvPr id="75" name="直线箭头连接符 74"/>
          <p:cNvCxnSpPr>
            <a:stCxn id="48" idx="2"/>
            <a:endCxn id="69" idx="0"/>
          </p:cNvCxnSpPr>
          <p:nvPr/>
        </p:nvCxnSpPr>
        <p:spPr>
          <a:xfrm flipH="1">
            <a:off x="1016783" y="1933764"/>
            <a:ext cx="1" cy="446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2436229" y="2379876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餐饮预订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2436229" y="3141000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住宿预订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436229" y="3902124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商务用车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2436229" y="4663248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订单管理</a:t>
            </a:r>
            <a:endParaRPr kumimoji="1"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2436229" y="5424372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统计分析</a:t>
            </a:r>
          </a:p>
        </p:txBody>
      </p:sp>
      <p:cxnSp>
        <p:nvCxnSpPr>
          <p:cNvPr id="81" name="直线箭头连接符 80"/>
          <p:cNvCxnSpPr>
            <a:stCxn id="63" idx="2"/>
            <a:endCxn id="76" idx="0"/>
          </p:cNvCxnSpPr>
          <p:nvPr/>
        </p:nvCxnSpPr>
        <p:spPr>
          <a:xfrm flipH="1">
            <a:off x="3184746" y="1946464"/>
            <a:ext cx="1" cy="4334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4506329" y="2379876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/>
              <a:t>3D</a:t>
            </a:r>
            <a:r>
              <a:rPr lang="zh-CN" altLang="zh-CN" sz="1600" dirty="0"/>
              <a:t>全景视图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4506329" y="3141000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AR</a:t>
            </a:r>
            <a:r>
              <a:rPr lang="zh-CN" altLang="zh-CN" sz="1600" dirty="0"/>
              <a:t>及</a:t>
            </a:r>
            <a:r>
              <a:rPr lang="en-US" altLang="zh-CN" sz="1600" dirty="0"/>
              <a:t>VR</a:t>
            </a:r>
            <a:endParaRPr kumimoji="1" lang="zh-CN" altLang="en-US" sz="1600" dirty="0"/>
          </a:p>
        </p:txBody>
      </p:sp>
      <p:sp>
        <p:nvSpPr>
          <p:cNvPr id="84" name="圆角矩形 83"/>
          <p:cNvSpPr/>
          <p:nvPr/>
        </p:nvSpPr>
        <p:spPr>
          <a:xfrm>
            <a:off x="4506329" y="3902124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600" dirty="0"/>
              <a:t>科技网红直播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4506329" y="4663248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600" dirty="0"/>
              <a:t>巡场</a:t>
            </a:r>
            <a:r>
              <a:rPr lang="zh-CN" altLang="zh-CN" sz="1600" dirty="0" smtClean="0"/>
              <a:t>讲解</a:t>
            </a:r>
            <a:endParaRPr lang="en-US" altLang="zh-CN" sz="1600" dirty="0" smtClean="0"/>
          </a:p>
          <a:p>
            <a:pPr lvl="0" algn="ctr"/>
            <a:r>
              <a:rPr lang="zh-CN" altLang="zh-CN" sz="1600" dirty="0" smtClean="0"/>
              <a:t>机器人</a:t>
            </a:r>
            <a:endParaRPr lang="zh-CN" altLang="zh-CN" sz="1600" dirty="0"/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5470746" y="1946464"/>
            <a:ext cx="2788" cy="4334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6690701" y="2379876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 dirty="0"/>
              <a:t>配套服务信息分类管理</a:t>
            </a:r>
            <a:endParaRPr lang="zh-CN" altLang="zh-CN" sz="1600" dirty="0"/>
          </a:p>
        </p:txBody>
      </p:sp>
      <p:sp>
        <p:nvSpPr>
          <p:cNvPr id="89" name="圆角矩形 88"/>
          <p:cNvSpPr/>
          <p:nvPr/>
        </p:nvSpPr>
        <p:spPr>
          <a:xfrm>
            <a:off x="6690701" y="3141000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配套服务信息录入</a:t>
            </a:r>
            <a:endParaRPr kumimoji="1" lang="zh-CN" altLang="en-US" sz="1600" dirty="0"/>
          </a:p>
        </p:txBody>
      </p:sp>
      <p:sp>
        <p:nvSpPr>
          <p:cNvPr id="90" name="圆角矩形 89"/>
          <p:cNvSpPr/>
          <p:nvPr/>
        </p:nvSpPr>
        <p:spPr>
          <a:xfrm>
            <a:off x="6690701" y="3902124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 dirty="0"/>
              <a:t>配套服务信息查询浏览</a:t>
            </a:r>
            <a:endParaRPr lang="zh-CN" altLang="zh-CN" sz="1600" dirty="0"/>
          </a:p>
        </p:txBody>
      </p:sp>
      <p:sp>
        <p:nvSpPr>
          <p:cNvPr id="91" name="圆角矩形 90"/>
          <p:cNvSpPr/>
          <p:nvPr/>
        </p:nvSpPr>
        <p:spPr>
          <a:xfrm>
            <a:off x="6690701" y="4663248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 dirty="0"/>
              <a:t>配套服务资源采集统计</a:t>
            </a:r>
            <a:endParaRPr lang="zh-CN" altLang="zh-CN" sz="1600" dirty="0"/>
          </a:p>
        </p:txBody>
      </p:sp>
      <p:cxnSp>
        <p:nvCxnSpPr>
          <p:cNvPr id="92" name="直线箭头连接符 91"/>
          <p:cNvCxnSpPr>
            <a:stCxn id="65" idx="2"/>
            <a:endCxn id="88" idx="0"/>
          </p:cNvCxnSpPr>
          <p:nvPr/>
        </p:nvCxnSpPr>
        <p:spPr>
          <a:xfrm>
            <a:off x="7438472" y="1949828"/>
            <a:ext cx="746" cy="4300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8730627" y="2379876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用户行为分析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8730627" y="3141000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响应式展会门户网站系统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8730627" y="3902124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会展搜索引擎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8730627" y="4663248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展品、展商展示平台中心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8730627" y="5424372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观众服务中心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10453670" y="2379876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在线支付系统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10453670" y="3141000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短信</a:t>
            </a:r>
            <a:r>
              <a:rPr kumimoji="1" lang="zh-CN" altLang="en-US" sz="1600" dirty="0" smtClean="0"/>
              <a:t>邮件</a:t>
            </a:r>
            <a:endParaRPr kumimoji="1" lang="en-US" altLang="zh-CN" sz="1600" dirty="0" smtClean="0"/>
          </a:p>
          <a:p>
            <a:pPr algn="ctr"/>
            <a:r>
              <a:rPr kumimoji="1" lang="zh-CN" altLang="en-US" sz="1600" dirty="0" smtClean="0"/>
              <a:t>自助</a:t>
            </a:r>
            <a:r>
              <a:rPr kumimoji="1" lang="zh-CN" altLang="en-US" sz="1600" dirty="0"/>
              <a:t>系统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10453670" y="3902124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营销效果追踪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10453670" y="4663248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第三</a:t>
            </a:r>
            <a:r>
              <a:rPr kumimoji="1" lang="zh-CN" altLang="en-US" sz="1600" dirty="0" smtClean="0"/>
              <a:t>方</a:t>
            </a:r>
            <a:endParaRPr kumimoji="1" lang="en-US" altLang="zh-CN" sz="1600" dirty="0" smtClean="0"/>
          </a:p>
          <a:p>
            <a:pPr algn="ctr"/>
            <a:r>
              <a:rPr kumimoji="1" lang="zh-CN" altLang="en-US" sz="1600" dirty="0" smtClean="0"/>
              <a:t>拓展</a:t>
            </a:r>
            <a:r>
              <a:rPr kumimoji="1" lang="zh-CN" altLang="en-US" sz="1600" dirty="0"/>
              <a:t>与集成</a:t>
            </a:r>
          </a:p>
        </p:txBody>
      </p:sp>
      <p:sp>
        <p:nvSpPr>
          <p:cNvPr id="103" name="左大括号 102"/>
          <p:cNvSpPr/>
          <p:nvPr/>
        </p:nvSpPr>
        <p:spPr>
          <a:xfrm rot="5400000">
            <a:off x="10155709" y="584883"/>
            <a:ext cx="369914" cy="3220076"/>
          </a:xfrm>
          <a:prstGeom prst="leftBrace">
            <a:avLst>
              <a:gd name="adj1" fmla="val 8333"/>
              <a:gd name="adj2" fmla="val 4939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4" name="直线箭头连接符 103"/>
          <p:cNvCxnSpPr>
            <a:stCxn id="42" idx="1"/>
            <a:endCxn id="74" idx="3"/>
          </p:cNvCxnSpPr>
          <p:nvPr/>
        </p:nvCxnSpPr>
        <p:spPr>
          <a:xfrm flipH="1">
            <a:off x="3887767" y="591705"/>
            <a:ext cx="673353" cy="63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0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4561120" y="150654"/>
            <a:ext cx="2850077" cy="5265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自办展管理系统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268267" y="1170014"/>
            <a:ext cx="1497033" cy="5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展位</a:t>
            </a:r>
            <a:r>
              <a:rPr kumimoji="1" lang="zh-CN" altLang="en-US" dirty="0" smtClean="0">
                <a:solidFill>
                  <a:schemeClr val="bg1"/>
                </a:solidFill>
              </a:rPr>
              <a:t>分配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管理</a:t>
            </a:r>
            <a:r>
              <a:rPr kumimoji="1" lang="zh-CN" altLang="en-US" dirty="0">
                <a:solidFill>
                  <a:schemeClr val="bg1"/>
                </a:solidFill>
              </a:rPr>
              <a:t>系统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2194930" y="1182714"/>
            <a:ext cx="1497033" cy="5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展商</a:t>
            </a:r>
            <a:r>
              <a:rPr kumimoji="1" lang="zh-CN" altLang="en-US" dirty="0" smtClean="0">
                <a:solidFill>
                  <a:schemeClr val="bg1"/>
                </a:solidFill>
              </a:rPr>
              <a:t>管理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系统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056267" y="1182715"/>
            <a:ext cx="1920134" cy="5859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观众管理系统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6378805" y="1186078"/>
            <a:ext cx="1636733" cy="5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票证与</a:t>
            </a:r>
            <a:r>
              <a:rPr kumimoji="1" lang="zh-CN" altLang="en-US" dirty="0" smtClean="0">
                <a:solidFill>
                  <a:schemeClr val="bg1"/>
                </a:solidFill>
              </a:rPr>
              <a:t>入场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管理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493327" y="1185045"/>
            <a:ext cx="1728928" cy="5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信息引导、查询及发布系统</a:t>
            </a:r>
          </a:p>
        </p:txBody>
      </p:sp>
      <p:sp>
        <p:nvSpPr>
          <p:cNvPr id="68" name="左大括号 67"/>
          <p:cNvSpPr/>
          <p:nvPr/>
        </p:nvSpPr>
        <p:spPr>
          <a:xfrm rot="5400000">
            <a:off x="5917881" y="-4925711"/>
            <a:ext cx="399363" cy="11698595"/>
          </a:xfrm>
          <a:prstGeom prst="leftBrace">
            <a:avLst>
              <a:gd name="adj1" fmla="val 8333"/>
              <a:gd name="adj2" fmla="val 5136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5" name="直线箭头连接符 74"/>
          <p:cNvCxnSpPr>
            <a:stCxn id="48" idx="2"/>
            <a:endCxn id="56" idx="0"/>
          </p:cNvCxnSpPr>
          <p:nvPr/>
        </p:nvCxnSpPr>
        <p:spPr>
          <a:xfrm flipH="1">
            <a:off x="1008240" y="1755964"/>
            <a:ext cx="8544" cy="5209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2194929" y="2202076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展商报名注册管理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2194929" y="2963200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展商登录账号管理</a:t>
            </a:r>
          </a:p>
        </p:txBody>
      </p:sp>
      <p:cxnSp>
        <p:nvCxnSpPr>
          <p:cNvPr id="81" name="直线箭头连接符 80"/>
          <p:cNvCxnSpPr>
            <a:stCxn id="63" idx="2"/>
            <a:endCxn id="76" idx="0"/>
          </p:cNvCxnSpPr>
          <p:nvPr/>
        </p:nvCxnSpPr>
        <p:spPr>
          <a:xfrm flipH="1">
            <a:off x="2943446" y="1768664"/>
            <a:ext cx="1" cy="4334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4265029" y="2202076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 dirty="0"/>
              <a:t>观众池管理</a:t>
            </a:r>
            <a:endParaRPr lang="zh-CN" altLang="zh-CN" sz="1600" dirty="0"/>
          </a:p>
        </p:txBody>
      </p:sp>
      <p:sp>
        <p:nvSpPr>
          <p:cNvPr id="83" name="圆角矩形 82"/>
          <p:cNvSpPr/>
          <p:nvPr/>
        </p:nvSpPr>
        <p:spPr>
          <a:xfrm>
            <a:off x="4265029" y="2963200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用户标签</a:t>
            </a:r>
            <a:endParaRPr kumimoji="1" lang="zh-CN" altLang="en-US" sz="1600" dirty="0"/>
          </a:p>
        </p:txBody>
      </p:sp>
      <p:sp>
        <p:nvSpPr>
          <p:cNvPr id="84" name="圆角矩形 83"/>
          <p:cNvSpPr/>
          <p:nvPr/>
        </p:nvSpPr>
        <p:spPr>
          <a:xfrm>
            <a:off x="4265029" y="3724324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 dirty="0"/>
              <a:t>用户画像</a:t>
            </a:r>
            <a:endParaRPr lang="zh-CN" altLang="zh-CN" sz="1600" dirty="0"/>
          </a:p>
        </p:txBody>
      </p:sp>
      <p:sp>
        <p:nvSpPr>
          <p:cNvPr id="85" name="圆角矩形 84"/>
          <p:cNvSpPr/>
          <p:nvPr/>
        </p:nvSpPr>
        <p:spPr>
          <a:xfrm>
            <a:off x="4265029" y="4485448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 dirty="0"/>
              <a:t>精准信息推送</a:t>
            </a:r>
            <a:endParaRPr lang="zh-CN" altLang="zh-CN" sz="1600" dirty="0"/>
          </a:p>
        </p:txBody>
      </p:sp>
      <p:cxnSp>
        <p:nvCxnSpPr>
          <p:cNvPr id="87" name="直线箭头连接符 86"/>
          <p:cNvCxnSpPr>
            <a:stCxn id="64" idx="2"/>
            <a:endCxn id="82" idx="0"/>
          </p:cNvCxnSpPr>
          <p:nvPr/>
        </p:nvCxnSpPr>
        <p:spPr>
          <a:xfrm flipH="1">
            <a:off x="5013546" y="1768664"/>
            <a:ext cx="2788" cy="4334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>
            <a:stCxn id="65" idx="2"/>
            <a:endCxn id="105" idx="0"/>
          </p:cNvCxnSpPr>
          <p:nvPr/>
        </p:nvCxnSpPr>
        <p:spPr>
          <a:xfrm>
            <a:off x="7197172" y="1772028"/>
            <a:ext cx="2854" cy="4511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8603627" y="2202076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信息管理</a:t>
            </a:r>
            <a:endParaRPr kumimoji="1" lang="zh-CN" altLang="en-US" sz="1600" dirty="0"/>
          </a:p>
        </p:txBody>
      </p:sp>
      <p:sp>
        <p:nvSpPr>
          <p:cNvPr id="94" name="圆角矩形 93"/>
          <p:cNvSpPr/>
          <p:nvPr/>
        </p:nvSpPr>
        <p:spPr>
          <a:xfrm>
            <a:off x="8603627" y="2963200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会议</a:t>
            </a:r>
            <a:r>
              <a:rPr kumimoji="1" lang="en-US" altLang="zh-CN" sz="1600" dirty="0" smtClean="0"/>
              <a:t>APP</a:t>
            </a:r>
            <a:endParaRPr kumimoji="1" lang="zh-CN" altLang="en-US" sz="1600" dirty="0"/>
          </a:p>
        </p:txBody>
      </p:sp>
      <p:sp>
        <p:nvSpPr>
          <p:cNvPr id="95" name="圆角矩形 94"/>
          <p:cNvSpPr/>
          <p:nvPr/>
        </p:nvSpPr>
        <p:spPr>
          <a:xfrm>
            <a:off x="8603627" y="3724324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会议微站</a:t>
            </a:r>
            <a:endParaRPr kumimoji="1" lang="zh-CN" altLang="en-US" sz="1600" dirty="0"/>
          </a:p>
        </p:txBody>
      </p:sp>
      <p:sp>
        <p:nvSpPr>
          <p:cNvPr id="96" name="圆角矩形 95"/>
          <p:cNvSpPr/>
          <p:nvPr/>
        </p:nvSpPr>
        <p:spPr>
          <a:xfrm>
            <a:off x="8603627" y="4485448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电子地图</a:t>
            </a:r>
            <a:endParaRPr kumimoji="1" lang="zh-CN" altLang="en-US" sz="1600" dirty="0"/>
          </a:p>
        </p:txBody>
      </p:sp>
      <p:sp>
        <p:nvSpPr>
          <p:cNvPr id="98" name="圆角矩形 97"/>
          <p:cNvSpPr/>
          <p:nvPr/>
        </p:nvSpPr>
        <p:spPr>
          <a:xfrm>
            <a:off x="10517170" y="2202076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邮件营销工具</a:t>
            </a:r>
            <a:endParaRPr kumimoji="1" lang="zh-CN" altLang="en-US" sz="1600" dirty="0"/>
          </a:p>
        </p:txBody>
      </p:sp>
      <p:sp>
        <p:nvSpPr>
          <p:cNvPr id="99" name="圆角矩形 98"/>
          <p:cNvSpPr/>
          <p:nvPr/>
        </p:nvSpPr>
        <p:spPr>
          <a:xfrm>
            <a:off x="10517170" y="2963200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短信营销工具</a:t>
            </a:r>
            <a:endParaRPr kumimoji="1" lang="zh-CN" altLang="en-US" sz="1600" dirty="0"/>
          </a:p>
        </p:txBody>
      </p:sp>
      <p:sp>
        <p:nvSpPr>
          <p:cNvPr id="100" name="圆角矩形 99"/>
          <p:cNvSpPr/>
          <p:nvPr/>
        </p:nvSpPr>
        <p:spPr>
          <a:xfrm>
            <a:off x="10517170" y="3724324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微信营销工具</a:t>
            </a:r>
            <a:endParaRPr kumimoji="1" lang="zh-CN" altLang="en-US" sz="1600" dirty="0"/>
          </a:p>
        </p:txBody>
      </p:sp>
      <p:sp>
        <p:nvSpPr>
          <p:cNvPr id="101" name="圆角矩形 100"/>
          <p:cNvSpPr/>
          <p:nvPr/>
        </p:nvSpPr>
        <p:spPr>
          <a:xfrm>
            <a:off x="10517170" y="4485448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/>
              <a:t>用户管理系统</a:t>
            </a:r>
            <a:endParaRPr kumimoji="1"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10555270" y="1181614"/>
            <a:ext cx="1411588" cy="5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展会</a:t>
            </a:r>
            <a:r>
              <a:rPr kumimoji="1" lang="zh-CN" altLang="en-US" dirty="0" smtClean="0">
                <a:solidFill>
                  <a:schemeClr val="bg1"/>
                </a:solidFill>
              </a:rPr>
              <a:t>营销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工具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线箭头连接符 43"/>
          <p:cNvCxnSpPr>
            <a:stCxn id="67" idx="2"/>
            <a:endCxn id="93" idx="0"/>
          </p:cNvCxnSpPr>
          <p:nvPr/>
        </p:nvCxnSpPr>
        <p:spPr>
          <a:xfrm flipH="1">
            <a:off x="9352144" y="1770995"/>
            <a:ext cx="5647" cy="4310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207629" y="3746220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申请展位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2207629" y="4245322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填报会刊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2207629" y="4744424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填写楣板字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207629" y="5243526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证件申请管理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203892" y="5744718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申请门票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259723" y="2276962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展位管理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259723" y="2776064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展位申请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59723" y="3275166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展位分配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259723" y="3774268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展位审核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255986" y="4275460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展位效果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259723" y="4774562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展位分配发布</a:t>
            </a:r>
          </a:p>
        </p:txBody>
      </p:sp>
      <p:sp>
        <p:nvSpPr>
          <p:cNvPr id="86" name="圆角矩形 85"/>
          <p:cNvSpPr/>
          <p:nvPr/>
        </p:nvSpPr>
        <p:spPr>
          <a:xfrm>
            <a:off x="259723" y="5273664"/>
            <a:ext cx="1497034" cy="4991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查看</a:t>
            </a:r>
            <a:r>
              <a:rPr kumimoji="1" lang="zh-CN" altLang="en-US" sz="1600" dirty="0" smtClean="0"/>
              <a:t>展位</a:t>
            </a:r>
            <a:endParaRPr kumimoji="1" lang="en-US" altLang="zh-CN" sz="1600" dirty="0" smtClean="0"/>
          </a:p>
          <a:p>
            <a:pPr algn="ctr"/>
            <a:r>
              <a:rPr kumimoji="1" lang="zh-CN" altLang="en-US" sz="1600" dirty="0" smtClean="0"/>
              <a:t>详细</a:t>
            </a:r>
            <a:r>
              <a:rPr kumimoji="1" lang="zh-CN" altLang="en-US" sz="1600" dirty="0"/>
              <a:t>信息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255986" y="5889454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展区信息管理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6451509" y="2223176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/>
              <a:t>现场签到管理 </a:t>
            </a:r>
            <a:endParaRPr kumimoji="1" lang="zh-CN" altLang="en-US" sz="1600" dirty="0"/>
          </a:p>
        </p:txBody>
      </p:sp>
      <p:sp>
        <p:nvSpPr>
          <p:cNvPr id="106" name="圆角矩形 105"/>
          <p:cNvSpPr/>
          <p:nvPr/>
        </p:nvSpPr>
        <p:spPr>
          <a:xfrm>
            <a:off x="6451509" y="2722278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票证分类管理</a:t>
            </a:r>
          </a:p>
        </p:txBody>
      </p:sp>
      <p:sp>
        <p:nvSpPr>
          <p:cNvPr id="108" name="圆角矩形 107"/>
          <p:cNvSpPr/>
          <p:nvPr/>
        </p:nvSpPr>
        <p:spPr>
          <a:xfrm>
            <a:off x="6451509" y="3898282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/>
              <a:t>入场签到方式 </a:t>
            </a:r>
            <a:endParaRPr kumimoji="1" lang="zh-CN" altLang="en-US" sz="1600" dirty="0"/>
          </a:p>
        </p:txBody>
      </p:sp>
      <p:sp>
        <p:nvSpPr>
          <p:cNvPr id="109" name="圆角矩形 108"/>
          <p:cNvSpPr/>
          <p:nvPr/>
        </p:nvSpPr>
        <p:spPr>
          <a:xfrm>
            <a:off x="6447772" y="4399474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数据统计</a:t>
            </a:r>
            <a:endParaRPr kumimoji="1" lang="zh-CN" altLang="en-US" sz="1600" dirty="0"/>
          </a:p>
        </p:txBody>
      </p:sp>
      <p:sp>
        <p:nvSpPr>
          <p:cNvPr id="110" name="圆角矩形 109"/>
          <p:cNvSpPr/>
          <p:nvPr/>
        </p:nvSpPr>
        <p:spPr>
          <a:xfrm>
            <a:off x="6451509" y="4898576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展馆热力图</a:t>
            </a:r>
            <a:endParaRPr kumimoji="1" lang="zh-CN" altLang="en-US" sz="1600" dirty="0"/>
          </a:p>
        </p:txBody>
      </p:sp>
      <p:sp>
        <p:nvSpPr>
          <p:cNvPr id="112" name="圆角矩形 111"/>
          <p:cNvSpPr/>
          <p:nvPr/>
        </p:nvSpPr>
        <p:spPr>
          <a:xfrm>
            <a:off x="6447772" y="5382290"/>
            <a:ext cx="1497034" cy="390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展馆导航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6447772" y="3279484"/>
            <a:ext cx="1497034" cy="4991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票证制作流程管理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10517170" y="5243526"/>
            <a:ext cx="1497034" cy="630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大数据分析</a:t>
            </a:r>
            <a:endParaRPr kumimoji="1" lang="zh-CN" altLang="en-US" sz="1600" dirty="0"/>
          </a:p>
        </p:txBody>
      </p:sp>
      <p:cxnSp>
        <p:nvCxnSpPr>
          <p:cNvPr id="115" name="直线箭头连接符 114"/>
          <p:cNvCxnSpPr>
            <a:stCxn id="43" idx="2"/>
            <a:endCxn id="98" idx="0"/>
          </p:cNvCxnSpPr>
          <p:nvPr/>
        </p:nvCxnSpPr>
        <p:spPr>
          <a:xfrm>
            <a:off x="11261064" y="1767564"/>
            <a:ext cx="4623" cy="4345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4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19400</TotalTime>
  <Words>491</Words>
  <Application>Microsoft Office PowerPoint</Application>
  <PresentationFormat>宽屏</PresentationFormat>
  <Paragraphs>90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MSoffice</dc:creator>
  <cp:lastModifiedBy>guoyin</cp:lastModifiedBy>
  <cp:revision>150</cp:revision>
  <dcterms:created xsi:type="dcterms:W3CDTF">2017-03-04T07:07:36Z</dcterms:created>
  <dcterms:modified xsi:type="dcterms:W3CDTF">2018-03-07T10:08:32Z</dcterms:modified>
</cp:coreProperties>
</file>