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78" r:id="rId2"/>
    <p:sldId id="533" r:id="rId3"/>
    <p:sldId id="534" r:id="rId4"/>
    <p:sldId id="306" r:id="rId5"/>
  </p:sldIdLst>
  <p:sldSz cx="12198350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304">
          <p15:clr>
            <a:srgbClr val="A4A3A4"/>
          </p15:clr>
        </p15:guide>
        <p15:guide id="4" pos="1892">
          <p15:clr>
            <a:srgbClr val="A4A3A4"/>
          </p15:clr>
        </p15:guide>
        <p15:guide id="5" pos="1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93CDDD"/>
    <a:srgbClr val="3BA0BB"/>
    <a:srgbClr val="CDF5F7"/>
    <a:srgbClr val="DFEEF9"/>
    <a:srgbClr val="ACECEE"/>
    <a:srgbClr val="31C1E3"/>
    <a:srgbClr val="67E9EF"/>
    <a:srgbClr val="F2F2F2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0" autoAdjust="0"/>
    <p:restoredTop sz="94333" autoAdjust="0"/>
  </p:normalViewPr>
  <p:slideViewPr>
    <p:cSldViewPr>
      <p:cViewPr varScale="1">
        <p:scale>
          <a:sx n="69" d="100"/>
          <a:sy n="69" d="100"/>
        </p:scale>
        <p:origin x="474" y="66"/>
      </p:cViewPr>
      <p:guideLst>
        <p:guide orient="horz" pos="2160"/>
        <p:guide pos="3842"/>
        <p:guide pos="304"/>
        <p:guide pos="1892"/>
        <p:guide pos="12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0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本次述标汇报完毕，欢迎各位专家交流指正。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7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636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704" y="6357822"/>
            <a:ext cx="4116943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5085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8350" cy="6934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130623" cy="69349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195519" y="110520"/>
            <a:ext cx="1412293" cy="492329"/>
            <a:chOff x="10635679" y="110520"/>
            <a:chExt cx="1412293" cy="492329"/>
          </a:xfrm>
        </p:grpSpPr>
        <p:pic>
          <p:nvPicPr>
            <p:cNvPr id="2050" name="Picture 2" descr="D:\素材2016\ci\ci\caise-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82"/>
            <a:stretch/>
          </p:blipFill>
          <p:spPr bwMode="auto">
            <a:xfrm>
              <a:off x="11211951" y="110520"/>
              <a:ext cx="836021" cy="47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:\素材2016\ci\ci\caise-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32"/>
            <a:stretch/>
          </p:blipFill>
          <p:spPr bwMode="auto">
            <a:xfrm>
              <a:off x="10635679" y="189434"/>
              <a:ext cx="504264" cy="41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图片 7" descr="AMT logo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819" y="189434"/>
            <a:ext cx="1462893" cy="39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pPr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wipe/>
  </p:transition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C:\Users\qz\Desktop\浙江烟草0112\bg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6" y="0"/>
            <a:ext cx="1219114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-616" y="1845618"/>
            <a:ext cx="12198966" cy="3790356"/>
          </a:xfrm>
          <a:prstGeom prst="rect">
            <a:avLst/>
          </a:prstGeom>
          <a:solidFill>
            <a:srgbClr val="0070C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48763" y="3181099"/>
            <a:ext cx="6401746" cy="738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智慧会展（软件）建设项目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492943" y="4077866"/>
            <a:ext cx="721184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80372" y="5052655"/>
            <a:ext cx="1527015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0903" y="4360176"/>
            <a:ext cx="491013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项目启动会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9091" name="Picture 3" descr="C:\Users\qz\Desktop\caise-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471" y="143911"/>
            <a:ext cx="1316833" cy="4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04" y="182960"/>
            <a:ext cx="1508731" cy="5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07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94027" y="59269"/>
            <a:ext cx="878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会议议程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583" y="1197546"/>
            <a:ext cx="107291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/>
              <a:t>时间：</a:t>
            </a:r>
            <a:r>
              <a:rPr lang="en-GB" altLang="zh-CN" dirty="0" smtClean="0"/>
              <a:t>2018</a:t>
            </a:r>
            <a:r>
              <a:rPr lang="zh-CN" altLang="zh-CN" dirty="0" smtClean="0"/>
              <a:t>年</a:t>
            </a:r>
            <a:r>
              <a:rPr lang="en-GB" altLang="zh-CN" dirty="0" smtClean="0"/>
              <a:t>3</a:t>
            </a:r>
            <a:r>
              <a:rPr lang="zh-CN" altLang="zh-CN" dirty="0" smtClean="0"/>
              <a:t>月</a:t>
            </a:r>
            <a:r>
              <a:rPr lang="en-GB" altLang="zh-CN" dirty="0" smtClean="0"/>
              <a:t>19</a:t>
            </a:r>
            <a:r>
              <a:rPr lang="zh-CN" altLang="zh-CN" dirty="0" smtClean="0"/>
              <a:t>日 </a:t>
            </a:r>
            <a:r>
              <a:rPr lang="en-US" altLang="zh-CN" dirty="0" smtClean="0"/>
              <a:t>           </a:t>
            </a:r>
            <a:r>
              <a:rPr lang="en-GB" altLang="zh-CN" dirty="0" smtClean="0"/>
              <a:t> 9</a:t>
            </a:r>
            <a:r>
              <a:rPr lang="zh-CN" altLang="zh-CN" dirty="0" smtClean="0"/>
              <a:t>：</a:t>
            </a:r>
            <a:r>
              <a:rPr lang="en-GB" altLang="zh-CN" dirty="0" smtClean="0"/>
              <a:t>00-11</a:t>
            </a:r>
            <a:r>
              <a:rPr lang="zh-CN" altLang="zh-CN" dirty="0" smtClean="0"/>
              <a:t>：</a:t>
            </a:r>
            <a:r>
              <a:rPr lang="en-GB" altLang="zh-CN" dirty="0" smtClean="0"/>
              <a:t>30</a:t>
            </a:r>
            <a:endParaRPr lang="zh-CN" altLang="zh-CN" dirty="0" smtClean="0"/>
          </a:p>
          <a:p>
            <a:r>
              <a:rPr lang="zh-CN" altLang="zh-CN" b="1" dirty="0" smtClean="0"/>
              <a:t>地点：</a:t>
            </a:r>
            <a:endParaRPr lang="zh-CN" altLang="zh-CN" dirty="0" smtClean="0"/>
          </a:p>
          <a:p>
            <a:r>
              <a:rPr lang="zh-CN" altLang="zh-CN" b="1" dirty="0" smtClean="0"/>
              <a:t>出席：</a:t>
            </a:r>
            <a:endParaRPr lang="zh-CN" altLang="zh-CN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b="1" dirty="0" smtClean="0"/>
              <a:t>青岛国际会展中心</a:t>
            </a:r>
            <a:r>
              <a:rPr lang="zh-CN" altLang="zh-CN" b="1" dirty="0" smtClean="0"/>
              <a:t>：</a:t>
            </a:r>
            <a:r>
              <a:rPr lang="zh-CN" altLang="zh-CN" dirty="0" smtClean="0"/>
              <a:t>中高层管理人员</a:t>
            </a:r>
            <a:r>
              <a:rPr lang="zh-CN" altLang="en-US" dirty="0" smtClean="0"/>
              <a:t>（场地允许可以是全体员工大会）</a:t>
            </a: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b="1" dirty="0" smtClean="0"/>
              <a:t>青岛国信集团信息化部人员</a:t>
            </a:r>
            <a:endParaRPr lang="zh-CN" altLang="zh-CN" b="1" dirty="0" smtClean="0"/>
          </a:p>
          <a:p>
            <a:pPr lvl="0">
              <a:buFont typeface="Arial" pitchFamily="34" charset="0"/>
              <a:buChar char="•"/>
            </a:pPr>
            <a:r>
              <a:rPr lang="zh-CN" altLang="zh-CN" b="1" dirty="0" smtClean="0"/>
              <a:t>上海企源科技</a:t>
            </a:r>
            <a:r>
              <a:rPr lang="zh-CN" altLang="en-US" b="1" dirty="0" smtClean="0"/>
              <a:t>股份有限公司</a:t>
            </a:r>
            <a:r>
              <a:rPr lang="zh-CN" altLang="zh-CN" b="1" dirty="0" smtClean="0"/>
              <a:t>（</a:t>
            </a:r>
            <a:r>
              <a:rPr lang="en-GB" altLang="zh-CN" b="1" dirty="0" smtClean="0"/>
              <a:t>AMT</a:t>
            </a:r>
            <a:r>
              <a:rPr lang="zh-CN" altLang="zh-CN" b="1" dirty="0" smtClean="0"/>
              <a:t>）：</a:t>
            </a:r>
            <a:r>
              <a:rPr lang="en-US" altLang="zh-CN" dirty="0" smtClean="0"/>
              <a:t>AMT</a:t>
            </a:r>
            <a:r>
              <a:rPr lang="zh-CN" altLang="en-US" dirty="0" smtClean="0"/>
              <a:t>集团</a:t>
            </a:r>
            <a:r>
              <a:rPr lang="zh-CN" altLang="zh-CN" dirty="0" smtClean="0"/>
              <a:t>董事长孔祥云 、</a:t>
            </a:r>
            <a:r>
              <a:rPr lang="zh-CN" altLang="en-US" dirty="0" smtClean="0"/>
              <a:t>项目总监</a:t>
            </a:r>
            <a:r>
              <a:rPr lang="zh-CN" altLang="zh-CN" dirty="0" smtClean="0"/>
              <a:t>陈京雷 博士、</a:t>
            </a:r>
            <a:r>
              <a:rPr lang="zh-CN" altLang="en-US" dirty="0" smtClean="0"/>
              <a:t>专家</a:t>
            </a:r>
            <a:r>
              <a:rPr lang="zh-CN" altLang="zh-CN" dirty="0" smtClean="0"/>
              <a:t>顾问：</a:t>
            </a:r>
            <a:r>
              <a:rPr lang="zh-CN" altLang="en-US" dirty="0" smtClean="0"/>
              <a:t>吴一中</a:t>
            </a: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zh-CN" altLang="en-US" b="1" dirty="0" smtClean="0"/>
              <a:t>大连华信计算机技术股份有限公司</a:t>
            </a:r>
            <a:r>
              <a:rPr lang="zh-CN" altLang="zh-CN" b="1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大连华信集团副总裁孙宝安、政府公共事业部总经理邱</a:t>
            </a:r>
            <a:r>
              <a:rPr lang="zh-CN" altLang="en-US" dirty="0"/>
              <a:t>擘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资深项目经理王巍、</a:t>
            </a:r>
            <a:r>
              <a:rPr lang="zh-CN" altLang="en-US" dirty="0" smtClean="0"/>
              <a:t>产品经理</a:t>
            </a:r>
            <a:r>
              <a:rPr lang="zh-CN" altLang="en-US" dirty="0" smtClean="0"/>
              <a:t>王丙辰</a:t>
            </a:r>
            <a:endParaRPr lang="zh-CN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zh-CN" b="1" dirty="0" smtClean="0"/>
              <a:t>主持人：</a:t>
            </a:r>
            <a:r>
              <a:rPr lang="zh-CN" altLang="zh-CN" u="sng" dirty="0" smtClean="0"/>
              <a:t> </a:t>
            </a:r>
            <a:r>
              <a:rPr lang="zh-CN" altLang="en-US" u="sng" dirty="0" smtClean="0"/>
              <a:t>青岛国际会展中心     副</a:t>
            </a:r>
            <a:r>
              <a:rPr lang="zh-CN" altLang="zh-CN" u="sng" dirty="0" smtClean="0"/>
              <a:t>总经理 </a:t>
            </a:r>
            <a:r>
              <a:rPr lang="en-US" altLang="zh-CN" u="sng" dirty="0" smtClean="0"/>
              <a:t>   </a:t>
            </a:r>
            <a:endParaRPr lang="zh-CN" altLang="zh-CN" dirty="0" smtClean="0"/>
          </a:p>
          <a:p>
            <a:r>
              <a:rPr lang="en-GB" altLang="zh-CN" b="1" dirty="0" smtClean="0"/>
              <a:t> 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94027" y="59269"/>
            <a:ext cx="878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会议议程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551" y="1053530"/>
            <a:ext cx="1116124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 smtClean="0"/>
              <a:t>会议程序：</a:t>
            </a:r>
            <a:endParaRPr lang="zh-CN" altLang="zh-CN" sz="1800" dirty="0" smtClean="0"/>
          </a:p>
          <a:p>
            <a:r>
              <a:rPr lang="zh-CN" altLang="zh-CN" sz="1800" dirty="0" smtClean="0"/>
              <a:t>程序一：主持人对</a:t>
            </a:r>
            <a:r>
              <a:rPr lang="zh-CN" altLang="en-US" sz="1800" dirty="0" smtClean="0"/>
              <a:t>青岛国际会展中心智慧会展系统建设</a:t>
            </a:r>
            <a:r>
              <a:rPr lang="zh-CN" altLang="zh-CN" sz="1800" dirty="0" smtClean="0"/>
              <a:t>项目的背景进行简单的介绍（时间：</a:t>
            </a:r>
            <a:r>
              <a:rPr lang="en-GB" altLang="zh-CN" sz="1800" dirty="0" smtClean="0"/>
              <a:t>5</a:t>
            </a:r>
            <a:r>
              <a:rPr lang="zh-CN" altLang="zh-CN" sz="1800" dirty="0" smtClean="0"/>
              <a:t>分钟）</a:t>
            </a:r>
          </a:p>
          <a:p>
            <a:r>
              <a:rPr lang="en-GB" altLang="zh-CN" sz="1800" dirty="0" smtClean="0"/>
              <a:t> </a:t>
            </a:r>
            <a:endParaRPr lang="zh-CN" altLang="zh-CN" sz="1800" dirty="0" smtClean="0"/>
          </a:p>
          <a:p>
            <a:r>
              <a:rPr lang="zh-CN" altLang="zh-CN" sz="1800" dirty="0" smtClean="0"/>
              <a:t>程序二：</a:t>
            </a:r>
            <a:r>
              <a:rPr lang="zh-CN" altLang="en-US" sz="1800" dirty="0" smtClean="0"/>
              <a:t>大连华信 </a:t>
            </a:r>
            <a:r>
              <a:rPr lang="zh-CN" altLang="en-US" sz="1800" u="sng" dirty="0" smtClean="0"/>
              <a:t>  </a:t>
            </a:r>
            <a:r>
              <a:rPr lang="zh-CN" altLang="en-US" sz="1800" u="sng" dirty="0" smtClean="0"/>
              <a:t>王巍    </a:t>
            </a:r>
            <a:r>
              <a:rPr lang="zh-CN" altLang="zh-CN" sz="1800" dirty="0" smtClean="0"/>
              <a:t>对</a:t>
            </a:r>
            <a:r>
              <a:rPr lang="zh-CN" altLang="en-US" sz="1800" dirty="0" smtClean="0"/>
              <a:t>“智慧会展系统建设</a:t>
            </a:r>
            <a:r>
              <a:rPr lang="zh-CN" altLang="zh-CN" sz="1800" dirty="0" smtClean="0"/>
              <a:t>项目</a:t>
            </a:r>
            <a:r>
              <a:rPr lang="zh-CN" altLang="en-US" sz="1800" dirty="0" smtClean="0"/>
              <a:t>”工作</a:t>
            </a:r>
            <a:r>
              <a:rPr lang="zh-CN" altLang="zh-CN" sz="1800" dirty="0" smtClean="0"/>
              <a:t>事项做出说明（时间：</a:t>
            </a:r>
            <a:r>
              <a:rPr lang="en-GB" altLang="zh-CN" sz="1800" dirty="0" smtClean="0"/>
              <a:t>15</a:t>
            </a:r>
            <a:r>
              <a:rPr lang="zh-CN" altLang="zh-CN" sz="1800" dirty="0" smtClean="0"/>
              <a:t>分钟）</a:t>
            </a:r>
          </a:p>
          <a:p>
            <a:r>
              <a:rPr lang="zh-CN" altLang="zh-CN" sz="1800" dirty="0" smtClean="0"/>
              <a:t>主题：</a:t>
            </a:r>
          </a:p>
          <a:p>
            <a:pPr lvl="0"/>
            <a:r>
              <a:rPr lang="zh-CN" altLang="zh-CN" sz="1800" dirty="0" smtClean="0"/>
              <a:t>对本项目组成员进行简单介绍</a:t>
            </a:r>
          </a:p>
          <a:p>
            <a:pPr lvl="0"/>
            <a:r>
              <a:rPr lang="zh-CN" altLang="zh-CN" sz="1800" dirty="0" smtClean="0"/>
              <a:t>对本</a:t>
            </a:r>
            <a:r>
              <a:rPr lang="zh-CN" altLang="en-US" sz="1800" dirty="0" smtClean="0"/>
              <a:t>项目</a:t>
            </a:r>
            <a:r>
              <a:rPr lang="zh-CN" altLang="zh-CN" sz="1800" dirty="0" smtClean="0"/>
              <a:t>的工作内容进行简单介绍</a:t>
            </a:r>
          </a:p>
          <a:p>
            <a:pPr lvl="0"/>
            <a:r>
              <a:rPr lang="zh-CN" altLang="en-US" sz="1800" dirty="0" smtClean="0"/>
              <a:t>软件开发</a:t>
            </a:r>
            <a:r>
              <a:rPr lang="zh-CN" altLang="zh-CN" sz="1800" dirty="0" smtClean="0"/>
              <a:t>的工作顺序和工作方法进行简单介绍</a:t>
            </a:r>
          </a:p>
          <a:p>
            <a:r>
              <a:rPr lang="en-GB" altLang="zh-CN" sz="1800" dirty="0" smtClean="0"/>
              <a:t> </a:t>
            </a:r>
            <a:endParaRPr lang="zh-CN" altLang="zh-CN" sz="1800" dirty="0" smtClean="0"/>
          </a:p>
          <a:p>
            <a:r>
              <a:rPr lang="zh-CN" altLang="zh-CN" sz="1800" dirty="0" smtClean="0"/>
              <a:t>程序三：</a:t>
            </a:r>
            <a:r>
              <a:rPr lang="zh-CN" altLang="en-US" sz="1800" dirty="0" smtClean="0"/>
              <a:t>青岛国际会展中心副</a:t>
            </a:r>
            <a:r>
              <a:rPr lang="zh-CN" altLang="zh-CN" sz="1800" dirty="0" smtClean="0"/>
              <a:t>总经理宣布</a:t>
            </a:r>
            <a:r>
              <a:rPr lang="zh-CN" altLang="en-US" sz="1800" dirty="0" smtClean="0"/>
              <a:t>青岛国际会展中心</a:t>
            </a:r>
            <a:r>
              <a:rPr lang="zh-CN" altLang="zh-CN" sz="1800" dirty="0" smtClean="0"/>
              <a:t>项目组成立（时间：</a:t>
            </a:r>
            <a:r>
              <a:rPr lang="en-GB" altLang="zh-CN" sz="1800" dirty="0" smtClean="0"/>
              <a:t>10</a:t>
            </a:r>
            <a:r>
              <a:rPr lang="zh-CN" altLang="zh-CN" sz="1800" dirty="0" smtClean="0"/>
              <a:t>分钟）</a:t>
            </a:r>
          </a:p>
          <a:p>
            <a:r>
              <a:rPr lang="zh-CN" altLang="zh-CN" sz="1800" dirty="0" smtClean="0"/>
              <a:t>主题：</a:t>
            </a:r>
            <a:r>
              <a:rPr lang="en-US" altLang="zh-CN" sz="1800" dirty="0" smtClean="0"/>
              <a:t>1. </a:t>
            </a:r>
            <a:r>
              <a:rPr lang="zh-CN" altLang="zh-CN" sz="1800" dirty="0" smtClean="0"/>
              <a:t>宣布</a:t>
            </a:r>
            <a:r>
              <a:rPr lang="zh-CN" altLang="en-US" sz="1800" dirty="0" smtClean="0"/>
              <a:t>小组成员名单</a:t>
            </a:r>
            <a:r>
              <a:rPr lang="zh-CN" altLang="zh-CN" sz="1800" dirty="0" smtClean="0"/>
              <a:t>项目组成立</a:t>
            </a:r>
          </a:p>
          <a:p>
            <a:pPr lvl="0"/>
            <a:r>
              <a:rPr lang="en-US" altLang="zh-CN" sz="1800" dirty="0" smtClean="0"/>
              <a:t>             2.</a:t>
            </a:r>
            <a:r>
              <a:rPr lang="zh-CN" altLang="zh-CN" sz="1800" dirty="0" smtClean="0"/>
              <a:t> 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工作</a:t>
            </a:r>
            <a:r>
              <a:rPr lang="zh-CN" altLang="en-US" sz="1800" dirty="0" smtClean="0"/>
              <a:t>部署（包括双方配合事项、沟通机制等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r>
              <a:rPr lang="zh-CN" altLang="zh-CN" sz="1800" dirty="0"/>
              <a:t>程序四</a:t>
            </a:r>
            <a:r>
              <a:rPr lang="zh-CN" altLang="zh-CN" sz="1800" dirty="0" smtClean="0"/>
              <a:t>：</a:t>
            </a:r>
            <a:r>
              <a:rPr lang="zh-CN" altLang="en-US" sz="1800" dirty="0"/>
              <a:t>大连华信集团副总裁孙宝安</a:t>
            </a:r>
            <a:r>
              <a:rPr lang="zh-CN" altLang="zh-CN" sz="1800" dirty="0" smtClean="0"/>
              <a:t>发言 </a:t>
            </a:r>
            <a:r>
              <a:rPr lang="zh-CN" altLang="zh-CN" sz="1800" dirty="0"/>
              <a:t>（时间：</a:t>
            </a:r>
            <a:r>
              <a:rPr lang="en-GB" altLang="zh-CN" sz="1800" dirty="0"/>
              <a:t>10</a:t>
            </a:r>
            <a:r>
              <a:rPr lang="zh-CN" altLang="zh-CN" sz="1800" dirty="0"/>
              <a:t>分钟）</a:t>
            </a:r>
          </a:p>
          <a:p>
            <a:r>
              <a:rPr lang="en-GB" altLang="zh-CN" sz="1800" dirty="0" smtClean="0"/>
              <a:t> </a:t>
            </a:r>
            <a:endParaRPr lang="zh-CN" altLang="zh-CN" sz="1800" dirty="0" smtClean="0"/>
          </a:p>
          <a:p>
            <a:r>
              <a:rPr lang="zh-CN" altLang="zh-CN" sz="1800" dirty="0" smtClean="0"/>
              <a:t>程序</a:t>
            </a:r>
            <a:r>
              <a:rPr lang="zh-CN" altLang="en-US" sz="1800" dirty="0" smtClean="0"/>
              <a:t>五</a:t>
            </a:r>
            <a:r>
              <a:rPr lang="zh-CN" altLang="zh-CN" sz="1800" dirty="0" smtClean="0"/>
              <a:t>：</a:t>
            </a:r>
            <a:r>
              <a:rPr lang="en-GB" altLang="zh-CN" sz="1800" dirty="0" smtClean="0"/>
              <a:t>AMT</a:t>
            </a:r>
            <a:r>
              <a:rPr lang="zh-CN" altLang="zh-CN" sz="1800" dirty="0" smtClean="0"/>
              <a:t>董事长</a:t>
            </a:r>
            <a:r>
              <a:rPr lang="zh-CN" altLang="en-US" sz="1800" dirty="0" smtClean="0"/>
              <a:t>孔祥云</a:t>
            </a:r>
            <a:r>
              <a:rPr lang="zh-CN" altLang="zh-CN" sz="1800" dirty="0" smtClean="0"/>
              <a:t>发言 （时间：</a:t>
            </a:r>
            <a:r>
              <a:rPr lang="en-GB" altLang="zh-CN" sz="1800" dirty="0" smtClean="0"/>
              <a:t>10</a:t>
            </a:r>
            <a:r>
              <a:rPr lang="zh-CN" altLang="zh-CN" sz="1800" dirty="0" smtClean="0"/>
              <a:t>分钟）</a:t>
            </a:r>
          </a:p>
          <a:p>
            <a:r>
              <a:rPr lang="en-GB" altLang="zh-CN" sz="1800" dirty="0" smtClean="0"/>
              <a:t>       </a:t>
            </a:r>
            <a:endParaRPr lang="zh-CN" altLang="zh-CN" sz="1800" dirty="0" smtClean="0"/>
          </a:p>
          <a:p>
            <a:r>
              <a:rPr lang="zh-CN" altLang="zh-CN" sz="1800" dirty="0" smtClean="0"/>
              <a:t>程序</a:t>
            </a:r>
            <a:r>
              <a:rPr lang="zh-CN" altLang="en-US" sz="1800" dirty="0" smtClean="0"/>
              <a:t>六</a:t>
            </a:r>
            <a:r>
              <a:rPr lang="zh-CN" altLang="zh-CN" sz="1800" dirty="0" smtClean="0"/>
              <a:t>：</a:t>
            </a:r>
            <a:r>
              <a:rPr lang="zh-CN" altLang="en-US" sz="1800" dirty="0" smtClean="0"/>
              <a:t>青岛国际会展中心</a:t>
            </a:r>
            <a:r>
              <a:rPr lang="zh-CN" altLang="zh-CN" sz="1800" dirty="0" smtClean="0"/>
              <a:t>董事长发言（时间：</a:t>
            </a:r>
            <a:r>
              <a:rPr lang="en-GB" altLang="zh-CN" sz="1800" dirty="0" smtClean="0"/>
              <a:t>15</a:t>
            </a:r>
            <a:r>
              <a:rPr lang="zh-CN" altLang="zh-CN" sz="1800" dirty="0" smtClean="0"/>
              <a:t>分钟）</a:t>
            </a:r>
          </a:p>
          <a:p>
            <a:r>
              <a:rPr lang="en-GB" altLang="zh-CN" sz="1800" dirty="0" smtClean="0"/>
              <a:t> </a:t>
            </a:r>
            <a:endParaRPr lang="zh-CN" altLang="zh-CN" sz="1800" dirty="0" smtClean="0"/>
          </a:p>
          <a:p>
            <a:r>
              <a:rPr lang="zh-CN" altLang="zh-CN" sz="1800" dirty="0" smtClean="0"/>
              <a:t>程序</a:t>
            </a:r>
            <a:r>
              <a:rPr lang="zh-CN" altLang="en-US" sz="1800" dirty="0" smtClean="0"/>
              <a:t>七</a:t>
            </a:r>
            <a:r>
              <a:rPr lang="zh-CN" altLang="zh-CN" sz="1800" dirty="0" smtClean="0"/>
              <a:t>：</a:t>
            </a:r>
            <a:r>
              <a:rPr lang="zh-CN" altLang="en-US" sz="1800" dirty="0" smtClean="0"/>
              <a:t>项目总监</a:t>
            </a:r>
            <a:r>
              <a:rPr lang="zh-CN" altLang="zh-CN" sz="1800" dirty="0" smtClean="0"/>
              <a:t>陈京雷博士进行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智慧会展应用发展趋势</a:t>
            </a:r>
            <a:r>
              <a:rPr lang="en-US" altLang="zh-CN" sz="1800" dirty="0" smtClean="0"/>
              <a:t>》</a:t>
            </a:r>
            <a:r>
              <a:rPr lang="zh-CN" altLang="zh-CN" sz="1800" dirty="0" smtClean="0"/>
              <a:t>培训（时间</a:t>
            </a:r>
            <a:r>
              <a:rPr lang="en-GB" altLang="zh-CN" sz="1800" dirty="0" smtClean="0"/>
              <a:t>1</a:t>
            </a:r>
            <a:r>
              <a:rPr lang="zh-CN" altLang="zh-CN" sz="1800" dirty="0" smtClean="0"/>
              <a:t>小时）</a:t>
            </a:r>
            <a:endParaRPr lang="zh-CN" altLang="en-US" sz="1800" dirty="0"/>
          </a:p>
        </p:txBody>
      </p:sp>
    </p:spTree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" y="793"/>
            <a:ext cx="12193647" cy="686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0007" y="2403683"/>
            <a:ext cx="6199768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 欢迎交流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15636</TotalTime>
  <Words>148</Words>
  <Application>Microsoft Office PowerPoint</Application>
  <PresentationFormat>自定义</PresentationFormat>
  <Paragraphs>38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wangwei</cp:lastModifiedBy>
  <cp:revision>1474</cp:revision>
  <cp:lastPrinted>2018-03-05T04:49:58Z</cp:lastPrinted>
  <dcterms:created xsi:type="dcterms:W3CDTF">2014-08-23T07:50:00Z</dcterms:created>
  <dcterms:modified xsi:type="dcterms:W3CDTF">2018-03-05T05:46:01Z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