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6699"/>
    <a:srgbClr val="FF5050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9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6E03B3-3BD7-4E55-BE99-8AE6075E4412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3AE125-0065-4E10-8F4E-8B164E50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3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3AE125-0065-4E10-8F4E-8B164E50F9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62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BD8B5-2AFA-499F-A44F-B08613F52D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6227D6-5393-4D6A-A355-F7F2911519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477AD-1F7C-4AEC-87BC-4D5BE21C7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12504-F2FD-45AD-8355-7518335B5FDF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562AB-4CC9-482E-83CC-DF7C7F8BF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D6461-7F6C-4C94-8EBC-C77BBDD57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6C4B-7DBF-4A65-98EE-D2156D1A1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871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E8BBE-0D29-4A2D-A67C-4DA4D65EA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4383B3-3EE2-4773-971D-C2FBDDE3AA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3F0AA-2A47-45AE-8E6C-988DA10FA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12504-F2FD-45AD-8355-7518335B5FDF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41558-4D45-449E-94BF-492E5635F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E1CBD-57D8-4059-9819-457C17C49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6C4B-7DBF-4A65-98EE-D2156D1A1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31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3B5694-F6F7-431E-AE20-5ECC89E7F9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07BB7-88E8-4E2E-9520-C14CE397A2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C85B1-8621-446D-BD2B-5341E7C64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12504-F2FD-45AD-8355-7518335B5FDF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4A8F1-F7A4-4AF9-9D7D-8538BE5C1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03D27-E303-463F-8D0D-0710488F0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6C4B-7DBF-4A65-98EE-D2156D1A1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69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8CFAF-A98E-48E0-B511-DE6CC0EAA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0AF06-A844-4DCB-B6C8-C451B4076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53A8C-EF32-4805-8444-2E8C7F54C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12504-F2FD-45AD-8355-7518335B5FDF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9E981-5B2B-404F-85E5-B3A06B52A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91F63-B870-4BB3-8201-9A174867E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6C4B-7DBF-4A65-98EE-D2156D1A1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72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EE8E9-E1B6-47C3-B0BD-20BE0A2C1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1DB96-33E4-4C9D-AB77-FC3316E5B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3CE83-606D-40E8-A65A-158F73182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12504-F2FD-45AD-8355-7518335B5FDF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093C2-D3FC-4EF4-8675-1BA08CEDF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C9903-56EA-42B9-A02E-38CDD7A6F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6C4B-7DBF-4A65-98EE-D2156D1A1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15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EC39F-3144-4D41-B491-DD1068AB2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85B94-7BEF-48F9-8AEC-759E320316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87B0DE-FB48-4865-95E7-4E30459EB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29F2F-6232-4EBF-B925-4BC853209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12504-F2FD-45AD-8355-7518335B5FDF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785BFF-D3AB-4BF9-9A4A-D35ECF579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92A2D-A6EB-4254-BC75-FA357449E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6C4B-7DBF-4A65-98EE-D2156D1A1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282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5000C-88A2-4010-B531-9E55D51B1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C1D08-5361-4CC9-A95E-2B0D23BB5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1CE872-1BEA-448E-B511-FEAEE30C4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9B3D48-0337-4CE5-90FE-60625D49D3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94889F-EA4F-4775-908B-5AD0BD423D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6FDF8C-5590-4DA4-BBD8-82B4D8699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12504-F2FD-45AD-8355-7518335B5FDF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4E9E06-FB7E-4D3D-BB5B-65BBD742F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51193C-8C57-43E9-8FC4-6BD566657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6C4B-7DBF-4A65-98EE-D2156D1A1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131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CE901-C53B-4AF9-9710-1F2F8B070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8C849F-F036-4BCF-97D9-79D4482D7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12504-F2FD-45AD-8355-7518335B5FDF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0F984E-7C02-4C91-873C-20EE381B9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415B7-4A9B-4C3B-A941-4ECC20460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6C4B-7DBF-4A65-98EE-D2156D1A1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205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833A79-0C72-44AD-816C-3D68BEB7F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12504-F2FD-45AD-8355-7518335B5FDF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9409C2-BF3D-43DB-BE4D-999D6CD15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8D641-CA49-4483-878A-37BF21454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6C4B-7DBF-4A65-98EE-D2156D1A1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123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0AF07-E24D-4CB1-9B00-FBEA74D0C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A0776-0D55-4559-909B-5F651D5BF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81B98B-4745-4191-B5B7-28F678E5CB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A77E7D-66AB-4CB9-9938-7F77B23CB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12504-F2FD-45AD-8355-7518335B5FDF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443B-A0D0-419E-B235-25E3ED142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400DA-4424-4BBF-8DA4-3E4788838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6C4B-7DBF-4A65-98EE-D2156D1A1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4D4A0-DE50-4EAE-838C-624AAB8A3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C46363-D5D0-434D-ACCA-09FBAF5AD6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F0E79-061B-4767-95C2-86BC431C2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5E67AF-4263-447A-84B9-2CE76910C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12504-F2FD-45AD-8355-7518335B5FDF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131C65-C4BF-4E4A-BF04-BFC28AB64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F0BA4-5821-43D9-B97F-DD5ED424F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6C4B-7DBF-4A65-98EE-D2156D1A1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63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DF6514-8769-4BF3-A14C-48BD1C9D7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006C5-51B5-4962-9331-59AD31620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EBCF6-8250-4B1C-BF3C-0518C3F28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12504-F2FD-45AD-8355-7518335B5FDF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7CAF2-AD39-46E3-AF0F-278AD0A367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05EDD-D349-48A5-80E3-142D6E4E7A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16C4B-7DBF-4A65-98EE-D2156D1A1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50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A673E-835D-46E3-BB4F-8580ECBE3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43856" y="1134710"/>
            <a:ext cx="9144000" cy="2387600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Styling with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280DE4-6B45-4477-94FE-371012E657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5201" y="5859817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Ross Scarborough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9C2E1B4-59CB-4C17-A82F-0DBE09AFB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9177" y="1030859"/>
            <a:ext cx="3321935" cy="249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536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A673E-835D-46E3-BB4F-8580ECBE3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43857" y="1134710"/>
            <a:ext cx="12435857" cy="94244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 Web Page Components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280DE4-6B45-4477-94FE-371012E657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357" y="2371549"/>
            <a:ext cx="9144000" cy="2979383"/>
          </a:xfrm>
        </p:spPr>
        <p:txBody>
          <a:bodyPr>
            <a:normAutofit/>
          </a:bodyPr>
          <a:lstStyle/>
          <a:p>
            <a:pPr marL="342900" indent="-342900" algn="l">
              <a:buClr>
                <a:srgbClr val="FF6699"/>
              </a:buClr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</a:p>
          <a:p>
            <a:pPr marL="342900" indent="-342900" algn="l">
              <a:buClr>
                <a:srgbClr val="FF6699"/>
              </a:buClr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</a:p>
          <a:p>
            <a:pPr marL="342900" indent="-342900" algn="l">
              <a:buClr>
                <a:srgbClr val="FF6699"/>
              </a:buClr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4035357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A673E-835D-46E3-BB4F-8580ECBE3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43857" y="1134710"/>
            <a:ext cx="12435857" cy="94244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Cascading Style Sheets (CSS)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280DE4-6B45-4477-94FE-371012E657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0471" y="2427738"/>
            <a:ext cx="4513308" cy="2979383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good</a:t>
            </a:r>
          </a:p>
          <a:p>
            <a:pPr marL="571500" indent="-571500" algn="l">
              <a:buClr>
                <a:srgbClr val="FF6699"/>
              </a:buCl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Easy to learn</a:t>
            </a:r>
          </a:p>
          <a:p>
            <a:pPr marL="571500" indent="-571500" algn="l">
              <a:buClr>
                <a:srgbClr val="FF6699"/>
              </a:buCl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Quick to design</a:t>
            </a:r>
          </a:p>
          <a:p>
            <a:pPr marL="571500" indent="-571500" algn="l">
              <a:buClr>
                <a:srgbClr val="FF6699"/>
              </a:buCl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support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748420-C2E8-4670-AF63-01B2F32F2D6F}"/>
              </a:ext>
            </a:extLst>
          </p:cNvPr>
          <p:cNvSpPr txBox="1"/>
          <p:nvPr/>
        </p:nvSpPr>
        <p:spPr>
          <a:xfrm>
            <a:off x="6186311" y="2427738"/>
            <a:ext cx="47187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not so good</a:t>
            </a:r>
          </a:p>
          <a:p>
            <a:pPr marL="571500" indent="-571500">
              <a:buClr>
                <a:srgbClr val="FF6699"/>
              </a:buCl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Long files</a:t>
            </a:r>
          </a:p>
          <a:p>
            <a:pPr marL="571500" indent="-571500">
              <a:buClr>
                <a:srgbClr val="FF6699"/>
              </a:buCl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 to organize</a:t>
            </a:r>
          </a:p>
          <a:p>
            <a:pPr marL="571500" indent="-571500">
              <a:buClr>
                <a:srgbClr val="FF6699"/>
              </a:buCl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logic</a:t>
            </a:r>
          </a:p>
        </p:txBody>
      </p:sp>
    </p:spTree>
    <p:extLst>
      <p:ext uri="{BB962C8B-B14F-4D97-AF65-F5344CB8AC3E}">
        <p14:creationId xmlns:p14="http://schemas.microsoft.com/office/powerpoint/2010/main" val="1855954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A673E-835D-46E3-BB4F-8580ECBE3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31212" y="1200762"/>
            <a:ext cx="7736070" cy="94244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Syntactically Awesome</a:t>
            </a:r>
            <a:b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 Sheets (Sass)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280DE4-6B45-4477-94FE-371012E657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3695" y="2882096"/>
            <a:ext cx="9996508" cy="3247713"/>
          </a:xfrm>
        </p:spPr>
        <p:txBody>
          <a:bodyPr>
            <a:normAutofit/>
          </a:bodyPr>
          <a:lstStyle/>
          <a:p>
            <a:pPr marL="571500" indent="-571500" algn="l">
              <a:buClr>
                <a:srgbClr val="FF6699"/>
              </a:buCl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 Preprocessor (compiles down to CSS)</a:t>
            </a:r>
          </a:p>
          <a:p>
            <a:pPr marL="571500" indent="-571500" algn="l">
              <a:buClr>
                <a:srgbClr val="FF6699"/>
              </a:buCl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organization </a:t>
            </a:r>
          </a:p>
          <a:p>
            <a:pPr marL="571500" indent="-571500" algn="l">
              <a:buClr>
                <a:srgbClr val="FF6699"/>
              </a:buCl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Mixins and Variables</a:t>
            </a:r>
          </a:p>
          <a:p>
            <a:pPr marL="571500" indent="-571500" algn="l">
              <a:buClr>
                <a:srgbClr val="FF6699"/>
              </a:buCl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Nesting</a:t>
            </a:r>
          </a:p>
          <a:p>
            <a:pPr marL="571500" indent="-571500" algn="l">
              <a:buClr>
                <a:srgbClr val="FF6699"/>
              </a:buCl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 (for loops, if statements, math, etc.)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11E2FBF5-3CB9-4E07-98BA-12EEF42204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9890" y="204841"/>
            <a:ext cx="3321935" cy="249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207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A673E-835D-46E3-BB4F-8580ECBE3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84560" y="894033"/>
            <a:ext cx="7736070" cy="942446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Sassy CSS (SCSS)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280DE4-6B45-4477-94FE-371012E657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2120" y="2224451"/>
            <a:ext cx="9996508" cy="2979383"/>
          </a:xfrm>
        </p:spPr>
        <p:txBody>
          <a:bodyPr>
            <a:normAutofit/>
          </a:bodyPr>
          <a:lstStyle/>
          <a:p>
            <a:pPr marL="571500" indent="-571500" algn="l">
              <a:buClr>
                <a:srgbClr val="FF6699"/>
              </a:buCl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Easy to learn</a:t>
            </a:r>
          </a:p>
          <a:p>
            <a:pPr marL="1028700" lvl="1" indent="-571500" algn="l">
              <a:buClr>
                <a:srgbClr val="FF6699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Uses CSS syntax (curly brackets) </a:t>
            </a:r>
          </a:p>
          <a:p>
            <a:pPr marL="1028700" lvl="1" indent="-571500" algn="l">
              <a:buClr>
                <a:srgbClr val="FF6699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 CSS with a bit of JavaScript</a:t>
            </a:r>
          </a:p>
          <a:p>
            <a:pPr marL="571500" indent="-571500" algn="l">
              <a:buClr>
                <a:srgbClr val="FF6699"/>
              </a:buCl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Commonly used</a:t>
            </a:r>
          </a:p>
          <a:p>
            <a:pPr marL="1028700" lvl="1" indent="-571500" algn="l">
              <a:buClr>
                <a:srgbClr val="FF6699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similar to CSS than indented syntax</a:t>
            </a:r>
          </a:p>
          <a:p>
            <a:pPr algn="l"/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230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A673E-835D-46E3-BB4F-8580ECBE3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7377" y="1132816"/>
            <a:ext cx="7736070" cy="942446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Structure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FE75BF-B4FE-4792-B4FF-EB96DAC76F3C}"/>
              </a:ext>
            </a:extLst>
          </p:cNvPr>
          <p:cNvSpPr txBox="1"/>
          <p:nvPr/>
        </p:nvSpPr>
        <p:spPr>
          <a:xfrm>
            <a:off x="825500" y="735211"/>
            <a:ext cx="10182577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scss/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base/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     _color.scss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    _typography.scss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components/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     _buttons.scss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     _objects.scss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     _navbar.scss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layout/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     _grids.scss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utilities/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     _variables.scss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     _mixins.scss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main.scss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C7B83E-8064-4B99-B7EF-AD17063503F0}"/>
              </a:ext>
            </a:extLst>
          </p:cNvPr>
          <p:cNvSpPr txBox="1"/>
          <p:nvPr/>
        </p:nvSpPr>
        <p:spPr>
          <a:xfrm>
            <a:off x="5441244" y="2483555"/>
            <a:ext cx="67507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rgbClr val="FF6699"/>
              </a:buCl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Easy to organize files</a:t>
            </a:r>
          </a:p>
          <a:p>
            <a:pPr marL="571500" indent="-571500">
              <a:buClr>
                <a:srgbClr val="FF6699"/>
              </a:buCl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More: </a:t>
            </a:r>
          </a:p>
          <a:p>
            <a:pPr marL="914400" lvl="1" indent="-457200">
              <a:buClr>
                <a:srgbClr val="FF6699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Manageable</a:t>
            </a:r>
          </a:p>
          <a:p>
            <a:pPr marL="914400" lvl="1" indent="-457200">
              <a:buClr>
                <a:srgbClr val="FF6699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Maintainable</a:t>
            </a:r>
          </a:p>
          <a:p>
            <a:pPr marL="914400" lvl="1" indent="-457200">
              <a:buClr>
                <a:srgbClr val="FF6699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Scalable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DA5B16B-C665-40FE-9F72-9FC038BC303D}"/>
              </a:ext>
            </a:extLst>
          </p:cNvPr>
          <p:cNvSpPr/>
          <p:nvPr/>
        </p:nvSpPr>
        <p:spPr>
          <a:xfrm>
            <a:off x="635000" y="622300"/>
            <a:ext cx="3454400" cy="55498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8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A673E-835D-46E3-BB4F-8580ECBE3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9999" y="297438"/>
            <a:ext cx="7736070" cy="942446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Mixins and Variables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6FF71D-3605-47B7-A340-60ADE108C047}"/>
              </a:ext>
            </a:extLst>
          </p:cNvPr>
          <p:cNvSpPr txBox="1"/>
          <p:nvPr/>
        </p:nvSpPr>
        <p:spPr>
          <a:xfrm>
            <a:off x="969611" y="2123576"/>
            <a:ext cx="8929511" cy="4724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//Mixin</a:t>
            </a:r>
          </a:p>
          <a:p>
            <a:endParaRPr lang="en-US" sz="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@mixin </a:t>
            </a:r>
            <a:r>
              <a:rPr lang="en-US" sz="1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dirty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1600" dirty="0" err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textcolor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white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1600" dirty="0" err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bgcolor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$primary-color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transition: </a:t>
            </a:r>
            <a:r>
              <a:rPr lang="en-US" sz="16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0.2s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cursor: pointer;</a:t>
            </a:r>
          </a:p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color: </a:t>
            </a:r>
            <a:r>
              <a:rPr lang="en-US" sz="1600" dirty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1600" dirty="0" err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textcolor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background-color: </a:t>
            </a:r>
            <a:r>
              <a:rPr lang="en-US" sz="1600" dirty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1600" dirty="0" err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bgcolor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border: {</a:t>
            </a:r>
          </a:p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style: solid;</a:t>
            </a:r>
          </a:p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radius: </a:t>
            </a:r>
            <a:r>
              <a:rPr lang="en-US" sz="16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2px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color: </a:t>
            </a:r>
            <a:r>
              <a:rPr lang="en-US" sz="1600" dirty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1600" dirty="0" err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bgcolor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}</a:t>
            </a:r>
          </a:p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600" dirty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:hover {</a:t>
            </a:r>
          </a:p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transition: </a:t>
            </a:r>
            <a:r>
              <a:rPr lang="en-US" sz="16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0.2s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background-color: </a:t>
            </a:r>
            <a:r>
              <a:rPr lang="en-US" sz="1600" dirty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1600" dirty="0" err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bgcolor</a:t>
            </a:r>
            <a:r>
              <a:rPr lang="en-US" sz="1600" dirty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16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1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222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border-color: </a:t>
            </a:r>
            <a:r>
              <a:rPr lang="en-US" sz="1600" dirty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1600" dirty="0" err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bgcolor</a:t>
            </a:r>
            <a:r>
              <a:rPr lang="en-US" sz="1600" dirty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16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1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222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}</a:t>
            </a:r>
          </a:p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D32245-06B5-4D3E-8C22-708A945B48A7}"/>
              </a:ext>
            </a:extLst>
          </p:cNvPr>
          <p:cNvSpPr txBox="1"/>
          <p:nvPr/>
        </p:nvSpPr>
        <p:spPr>
          <a:xfrm>
            <a:off x="6959600" y="1883610"/>
            <a:ext cx="3975100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//Classes</a:t>
            </a:r>
          </a:p>
          <a:p>
            <a:endParaRPr lang="en-US" sz="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.post-button 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display: inline-block;</a:t>
            </a:r>
          </a:p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font: {</a:t>
            </a:r>
          </a:p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family: </a:t>
            </a:r>
            <a:r>
              <a:rPr lang="en-US" sz="16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US" sz="16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roboto</a:t>
            </a:r>
            <a:r>
              <a:rPr lang="en-US" sz="16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size: </a:t>
            </a:r>
            <a:r>
              <a:rPr lang="en-US" sz="16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22px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}</a:t>
            </a:r>
          </a:p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padding: </a:t>
            </a:r>
            <a:r>
              <a:rPr lang="en-US" sz="16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5px 7px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600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@include </a:t>
            </a:r>
            <a:r>
              <a:rPr lang="en-US" sz="1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.trash-button 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display: block;</a:t>
            </a:r>
          </a:p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float: right;</a:t>
            </a:r>
          </a:p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font-size: </a:t>
            </a:r>
            <a:r>
              <a:rPr lang="en-US" sz="16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18px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padding: </a:t>
            </a:r>
            <a:r>
              <a:rPr lang="en-US" sz="16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3px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600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@include </a:t>
            </a:r>
            <a:r>
              <a:rPr lang="en-US" sz="1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dirty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1600" dirty="0" err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bgcolor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09A2D0-1A78-46B3-A640-2FADDF5C2261}"/>
              </a:ext>
            </a:extLst>
          </p:cNvPr>
          <p:cNvSpPr txBox="1"/>
          <p:nvPr/>
        </p:nvSpPr>
        <p:spPr>
          <a:xfrm>
            <a:off x="969611" y="1184721"/>
            <a:ext cx="6086123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//Variable</a:t>
            </a:r>
          </a:p>
          <a:p>
            <a:endParaRPr lang="en-US" sz="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$primary-color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600" dirty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1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3136a2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72475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A673E-835D-46E3-BB4F-8580ECBE3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95699" y="272038"/>
            <a:ext cx="7736070" cy="942446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DDA818-CBFB-4AD7-8777-930C18B98316}"/>
              </a:ext>
            </a:extLst>
          </p:cNvPr>
          <p:cNvSpPr txBox="1"/>
          <p:nvPr/>
        </p:nvSpPr>
        <p:spPr>
          <a:xfrm>
            <a:off x="647700" y="1550432"/>
            <a:ext cx="5638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statement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(codecademy.com)</a:t>
            </a:r>
          </a:p>
          <a:p>
            <a:endParaRPr lang="en-US" sz="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@mixin </a:t>
            </a:r>
            <a:r>
              <a:rPr lang="en-US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deck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$suit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@if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$suit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== hearts || </a:t>
            </a:r>
            <a:r>
              <a:rPr lang="en-US" dirty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$suit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== spades) {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color: 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}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@else-if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$suit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== clovers || </a:t>
            </a:r>
            <a:r>
              <a:rPr lang="en-US" dirty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$suit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== diamonds) {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color: 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black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}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@else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dirty="0">
                <a:solidFill>
                  <a:schemeClr val="bg1"/>
                </a:solidFill>
              </a:rPr>
              <a:t>//some rule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}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3177BA-767D-4302-B2EC-95C8A89CAA84}"/>
              </a:ext>
            </a:extLst>
          </p:cNvPr>
          <p:cNvSpPr txBox="1"/>
          <p:nvPr/>
        </p:nvSpPr>
        <p:spPr>
          <a:xfrm>
            <a:off x="7634469" y="1866900"/>
            <a:ext cx="37973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Other functions</a:t>
            </a:r>
          </a:p>
          <a:p>
            <a:pPr marL="457200" indent="-457200">
              <a:buClr>
                <a:srgbClr val="FF6699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for/each loops</a:t>
            </a:r>
          </a:p>
          <a:p>
            <a:pPr marL="457200" indent="-457200">
              <a:buClr>
                <a:srgbClr val="FF6699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color functions</a:t>
            </a:r>
          </a:p>
          <a:p>
            <a:pPr marL="457200" indent="-457200">
              <a:buClr>
                <a:srgbClr val="FF6699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opacity functions</a:t>
            </a:r>
          </a:p>
          <a:p>
            <a:pPr marL="457200" indent="-457200">
              <a:buClr>
                <a:srgbClr val="FF6699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math functions</a:t>
            </a:r>
          </a:p>
          <a:p>
            <a:pPr marL="457200" indent="-457200">
              <a:buClr>
                <a:srgbClr val="FF6699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many more</a:t>
            </a:r>
          </a:p>
        </p:txBody>
      </p:sp>
    </p:spTree>
    <p:extLst>
      <p:ext uri="{BB962C8B-B14F-4D97-AF65-F5344CB8AC3E}">
        <p14:creationId xmlns:p14="http://schemas.microsoft.com/office/powerpoint/2010/main" val="867448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A673E-835D-46E3-BB4F-8580ECBE3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75099" y="924454"/>
            <a:ext cx="7736070" cy="942446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Additional Resources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3177BA-767D-4302-B2EC-95C8A89CAA84}"/>
              </a:ext>
            </a:extLst>
          </p:cNvPr>
          <p:cNvSpPr txBox="1"/>
          <p:nvPr/>
        </p:nvSpPr>
        <p:spPr>
          <a:xfrm>
            <a:off x="1638300" y="2696292"/>
            <a:ext cx="9704569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Codecademy tutorial</a:t>
            </a: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https://www.codecademy.com/learn/learn-sass</a:t>
            </a:r>
          </a:p>
          <a:p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Documentation</a:t>
            </a: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http://sass-lang.com/documentation/file.SASS_REFERENCE.html</a:t>
            </a:r>
          </a:p>
          <a:p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Atom sass-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autocompile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https://atom.io/packages/sass-autocompile</a:t>
            </a:r>
          </a:p>
          <a:p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NPM: 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npm install node-sass</a:t>
            </a: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Ruby: 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gem install sass</a:t>
            </a:r>
          </a:p>
          <a:p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B7789B4-4689-478F-A0EF-65AD78447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9890" y="204841"/>
            <a:ext cx="3321935" cy="249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837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475</Words>
  <Application>Microsoft Office PowerPoint</Application>
  <PresentationFormat>Widescreen</PresentationFormat>
  <Paragraphs>121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Styling with </vt:lpstr>
      <vt:lpstr>Basic Web Page Components</vt:lpstr>
      <vt:lpstr>Cascading Style Sheets (CSS)</vt:lpstr>
      <vt:lpstr>Syntactically Awesome Style Sheets (Sass)</vt:lpstr>
      <vt:lpstr>Sassy CSS (SCSS)</vt:lpstr>
      <vt:lpstr>File Structure</vt:lpstr>
      <vt:lpstr>Mixins and Variables</vt:lpstr>
      <vt:lpstr>Functions</vt:lpstr>
      <vt:lpstr>Additional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Styling with</dc:title>
  <dc:creator>Administrator</dc:creator>
  <cp:lastModifiedBy>Administrator</cp:lastModifiedBy>
  <cp:revision>25</cp:revision>
  <dcterms:created xsi:type="dcterms:W3CDTF">2017-11-07T16:29:39Z</dcterms:created>
  <dcterms:modified xsi:type="dcterms:W3CDTF">2017-11-07T20:48:42Z</dcterms:modified>
</cp:coreProperties>
</file>