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1" autoAdjust="0"/>
    <p:restoredTop sz="94660"/>
  </p:normalViewPr>
  <p:slideViewPr>
    <p:cSldViewPr snapToGrid="0">
      <p:cViewPr varScale="1">
        <p:scale>
          <a:sx n="83" d="100"/>
          <a:sy n="83" d="100"/>
        </p:scale>
        <p:origin x="6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E4ECC-F9A2-4DFE-AC48-2A6F900EA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4BB66F-732E-43E9-87C2-879BB8310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F06A0-ED55-443F-BE1E-2A6ED78CC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3E09-D34F-4634-88C0-97FC7D242697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B1C32-2CC3-4934-860B-DE293BC81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67324-50BA-4CB7-9D1B-2BFAB17D5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6587-0B13-4FB2-98FB-B7CFF6976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39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872AD-7882-4BD3-8DE4-A78787FD6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99A31D-D354-45A5-87FF-9726B73CD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F5CB7-42ED-4C12-9C9E-01395FEA8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3E09-D34F-4634-88C0-97FC7D242697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00FC7-0409-4AFD-9393-A9733349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A6C6D-7502-49DB-969C-3B9375B6A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6587-0B13-4FB2-98FB-B7CFF6976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52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B65F71-7B0A-4466-88BF-C7097E524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4D9E7F-CC30-40DC-840C-6D1B3AE40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E9C87-6E4F-42BD-9A72-E26C918A7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3E09-D34F-4634-88C0-97FC7D242697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BC767-2B40-493F-A005-0F173AE43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22433-B775-49E9-8F90-43D31E041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6587-0B13-4FB2-98FB-B7CFF6976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21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A35F-7C12-48F9-8953-20717D2A2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9C26F-69B3-4D31-8F9A-5EE17B11A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FF869-AFD3-46D6-BBDD-C18758C4D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3E09-D34F-4634-88C0-97FC7D242697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96AC7-BF1E-46BB-A731-8024A7372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17B03-370D-49F5-9415-B22B6879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6587-0B13-4FB2-98FB-B7CFF6976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51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2D8D8-9305-4FCE-B10D-D8CD25E10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50019-A7EF-4AC2-9778-36BFFC472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946B4-96A6-44F3-84BB-9FDF1753B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3E09-D34F-4634-88C0-97FC7D242697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CF998-6299-4F8F-8F58-6280EFA47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3002A-C9E4-433A-B308-A50BE2792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6587-0B13-4FB2-98FB-B7CFF6976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46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32E91-443D-45B0-AFAB-314C0F74F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05314-230A-4CDC-88F0-C31175424B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C27777-1B20-4C75-BC7E-36E6964DE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AF68D-4B84-4737-BF70-829A9DC22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3E09-D34F-4634-88C0-97FC7D242697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7BE2D-1577-4D3C-8C3B-FA2D3670A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B43B1-7F34-495B-B6E7-4A4B07507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6587-0B13-4FB2-98FB-B7CFF6976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00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11F3C-A1A8-49C9-B2D4-8708C97D1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342A7-4F1D-4CFB-85BC-868EA23F3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26C729-2DC2-4743-B4DD-AB7351D37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4DF5C0-8BDB-42E5-8DCC-0A4C3FD228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C07FAB-74D9-4F27-80D8-20410921DF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21C7B6-B402-4DED-BBCA-9B0963E4B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3E09-D34F-4634-88C0-97FC7D242697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0BDD6D-8072-415D-9244-A723680D1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DD4A1-304C-4A5B-97F8-DB217C60A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6587-0B13-4FB2-98FB-B7CFF6976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88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08FB0-9BD8-4BED-9857-E7E6C410F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60EC-1DFB-415C-917B-32E55EA3C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3E09-D34F-4634-88C0-97FC7D242697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685131-ED4F-4915-B128-471662186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0CE59E-0B8B-460E-91AA-0C9445E4B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6587-0B13-4FB2-98FB-B7CFF6976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5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64F237-C196-4497-B9AA-B6E251196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3E09-D34F-4634-88C0-97FC7D242697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3C370A-75A2-4C3D-922C-7A93D799F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3DF7E-2557-4221-A59E-EC2728E36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6587-0B13-4FB2-98FB-B7CFF6976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2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52403-EB2B-48FB-AD48-3B9A65557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60736-543A-419F-B349-173D1451B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33CCC-7703-4FBE-8998-6629B0A0B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EC38F-7958-4288-AFEF-E4D8DC3F3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3E09-D34F-4634-88C0-97FC7D242697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FB801-AB56-4776-A561-878F6B0A5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7C345-73BD-410C-A56B-16A6CCE4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6587-0B13-4FB2-98FB-B7CFF6976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3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7E42B-310B-427B-89F1-162EB412A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B54C22-1EE8-407A-9442-40470A3408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3527-6249-4C41-8AB7-0CD477748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9E7DD-EEA1-40B4-BAC7-117979DC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3E09-D34F-4634-88C0-97FC7D242697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A5688-4B3A-4FAB-A5AF-74AF53214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35479-1D33-4C4C-BC65-5E8A01CAB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6587-0B13-4FB2-98FB-B7CFF6976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8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8DD91A-FACB-472B-97F5-FFC7E701E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FE875-22C8-42D8-B552-A2447D86D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D49B2-B24B-44E9-BF82-8BC4892FAA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93E09-D34F-4634-88C0-97FC7D242697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7D237-C997-447E-83D7-468B58F21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65B38-F5E9-4EA4-8DE0-82CAD4DE09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E6587-0B13-4FB2-98FB-B7CFF6976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1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D6024-D92C-48B7-B1A1-1BBDA3673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32971"/>
            <a:ext cx="9144000" cy="3935394"/>
          </a:xfrm>
        </p:spPr>
        <p:txBody>
          <a:bodyPr>
            <a:noAutofit/>
          </a:bodyPr>
          <a:lstStyle/>
          <a:p>
            <a:r>
              <a:rPr lang="en-US" sz="9600" dirty="0"/>
              <a:t>You have no idea what’s coming.</a:t>
            </a:r>
            <a:br>
              <a:rPr lang="en-US" sz="9600" dirty="0"/>
            </a:br>
            <a:endParaRPr lang="en-US" sz="9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98719-41D2-41F5-908E-4DA60A163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3852" y="3602038"/>
            <a:ext cx="2554147" cy="165576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090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D9D496-B869-4060-976E-2A432FB3CC2C}"/>
              </a:ext>
            </a:extLst>
          </p:cNvPr>
          <p:cNvSpPr txBox="1"/>
          <p:nvPr/>
        </p:nvSpPr>
        <p:spPr>
          <a:xfrm>
            <a:off x="451413" y="243068"/>
            <a:ext cx="113200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dirty="0"/>
              <a:t>“Always be the dumbest person in the room.”</a:t>
            </a:r>
            <a:br>
              <a:rPr lang="en-US" sz="8000" dirty="0"/>
            </a:br>
            <a:br>
              <a:rPr lang="en-US" sz="8000" dirty="0"/>
            </a:br>
            <a:r>
              <a:rPr lang="en-US" sz="9600" dirty="0"/>
              <a:t>-</a:t>
            </a:r>
            <a:r>
              <a:rPr lang="en-US" sz="9600" i="1" dirty="0">
                <a:latin typeface="Adobe Arabic" panose="02040503050201020203" pitchFamily="18" charset="-78"/>
                <a:cs typeface="Adobe Arabic" panose="02040503050201020203" pitchFamily="18" charset="-78"/>
              </a:rPr>
              <a:t>Madonna</a:t>
            </a:r>
          </a:p>
        </p:txBody>
      </p:sp>
    </p:spTree>
    <p:extLst>
      <p:ext uri="{BB962C8B-B14F-4D97-AF65-F5344CB8AC3E}">
        <p14:creationId xmlns:p14="http://schemas.microsoft.com/office/powerpoint/2010/main" val="1933148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25886C-949F-47FB-B0D0-A344BE86C628}"/>
              </a:ext>
            </a:extLst>
          </p:cNvPr>
          <p:cNvSpPr txBox="1"/>
          <p:nvPr/>
        </p:nvSpPr>
        <p:spPr>
          <a:xfrm>
            <a:off x="1018572" y="995423"/>
            <a:ext cx="1045193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I know C sharp!</a:t>
            </a:r>
          </a:p>
          <a:p>
            <a:endParaRPr lang="en-US" sz="6600" dirty="0"/>
          </a:p>
          <a:p>
            <a:r>
              <a:rPr lang="en-US" sz="6600" dirty="0"/>
              <a:t>Oops, everything is in Visual Basic.</a:t>
            </a:r>
          </a:p>
        </p:txBody>
      </p:sp>
    </p:spTree>
    <p:extLst>
      <p:ext uri="{BB962C8B-B14F-4D97-AF65-F5344CB8AC3E}">
        <p14:creationId xmlns:p14="http://schemas.microsoft.com/office/powerpoint/2010/main" val="817850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0809C3-E97D-4174-B871-7D2F1D613C5D}"/>
              </a:ext>
            </a:extLst>
          </p:cNvPr>
          <p:cNvSpPr txBox="1"/>
          <p:nvPr/>
        </p:nvSpPr>
        <p:spPr>
          <a:xfrm>
            <a:off x="763929" y="601884"/>
            <a:ext cx="1088020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You learned the latest, greatest version in school?</a:t>
            </a:r>
            <a:br>
              <a:rPr lang="en-US" sz="6000" dirty="0"/>
            </a:br>
            <a:br>
              <a:rPr lang="en-US" sz="6000" dirty="0"/>
            </a:br>
            <a:r>
              <a:rPr lang="en-US" sz="6000" dirty="0"/>
              <a:t>That’s cool. But we use the version from eight years ago.</a:t>
            </a:r>
          </a:p>
        </p:txBody>
      </p:sp>
    </p:spTree>
    <p:extLst>
      <p:ext uri="{BB962C8B-B14F-4D97-AF65-F5344CB8AC3E}">
        <p14:creationId xmlns:p14="http://schemas.microsoft.com/office/powerpoint/2010/main" val="1481757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D7A03D-668C-4A31-AF8D-0999D564B6DC}"/>
              </a:ext>
            </a:extLst>
          </p:cNvPr>
          <p:cNvSpPr txBox="1"/>
          <p:nvPr/>
        </p:nvSpPr>
        <p:spPr>
          <a:xfrm>
            <a:off x="821803" y="636608"/>
            <a:ext cx="104635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Me: !=</a:t>
            </a:r>
          </a:p>
          <a:p>
            <a:endParaRPr lang="en-US" sz="8000" dirty="0"/>
          </a:p>
          <a:p>
            <a:r>
              <a:rPr lang="en-US" sz="8000" dirty="0"/>
              <a:t>The boss: &lt;&gt;</a:t>
            </a:r>
          </a:p>
        </p:txBody>
      </p:sp>
    </p:spTree>
    <p:extLst>
      <p:ext uri="{BB962C8B-B14F-4D97-AF65-F5344CB8AC3E}">
        <p14:creationId xmlns:p14="http://schemas.microsoft.com/office/powerpoint/2010/main" val="937295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D29197-EB7F-4C71-86FA-88F04C7DB7C1}"/>
              </a:ext>
            </a:extLst>
          </p:cNvPr>
          <p:cNvSpPr txBox="1"/>
          <p:nvPr/>
        </p:nvSpPr>
        <p:spPr>
          <a:xfrm>
            <a:off x="532435" y="2060294"/>
            <a:ext cx="112505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Don’t let anybody rattle you.</a:t>
            </a:r>
          </a:p>
        </p:txBody>
      </p:sp>
    </p:spTree>
    <p:extLst>
      <p:ext uri="{BB962C8B-B14F-4D97-AF65-F5344CB8AC3E}">
        <p14:creationId xmlns:p14="http://schemas.microsoft.com/office/powerpoint/2010/main" val="2357209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C54D34-82F5-43CD-BC1E-87EF62C5355A}"/>
              </a:ext>
            </a:extLst>
          </p:cNvPr>
          <p:cNvSpPr txBox="1"/>
          <p:nvPr/>
        </p:nvSpPr>
        <p:spPr>
          <a:xfrm>
            <a:off x="590309" y="462987"/>
            <a:ext cx="111695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It’s OK to say…</a:t>
            </a:r>
            <a:br>
              <a:rPr lang="en-US" sz="8000" dirty="0"/>
            </a:br>
            <a:br>
              <a:rPr lang="en-US" sz="8000" dirty="0"/>
            </a:br>
            <a:r>
              <a:rPr lang="en-US" sz="8000" dirty="0"/>
              <a:t>I don’t know.</a:t>
            </a:r>
          </a:p>
        </p:txBody>
      </p:sp>
    </p:spTree>
    <p:extLst>
      <p:ext uri="{BB962C8B-B14F-4D97-AF65-F5344CB8AC3E}">
        <p14:creationId xmlns:p14="http://schemas.microsoft.com/office/powerpoint/2010/main" val="2896040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404A1A-BA85-4ED4-A39D-8045AEF9F894}"/>
              </a:ext>
            </a:extLst>
          </p:cNvPr>
          <p:cNvSpPr txBox="1"/>
          <p:nvPr/>
        </p:nvSpPr>
        <p:spPr>
          <a:xfrm>
            <a:off x="648182" y="509286"/>
            <a:ext cx="110653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Surviving the transition; or</a:t>
            </a:r>
            <a:br>
              <a:rPr lang="en-US" sz="7200" dirty="0"/>
            </a:br>
            <a:br>
              <a:rPr lang="en-US" sz="7200" dirty="0"/>
            </a:br>
            <a:r>
              <a:rPr lang="en-US" sz="7200" dirty="0"/>
              <a:t>Getting experience and income</a:t>
            </a:r>
          </a:p>
        </p:txBody>
      </p:sp>
    </p:spTree>
    <p:extLst>
      <p:ext uri="{BB962C8B-B14F-4D97-AF65-F5344CB8AC3E}">
        <p14:creationId xmlns:p14="http://schemas.microsoft.com/office/powerpoint/2010/main" val="1629462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3F2660-D0E6-4BD4-B22E-38B1899F050F}"/>
              </a:ext>
            </a:extLst>
          </p:cNvPr>
          <p:cNvSpPr txBox="1"/>
          <p:nvPr/>
        </p:nvSpPr>
        <p:spPr>
          <a:xfrm>
            <a:off x="752354" y="601884"/>
            <a:ext cx="1072973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Use craigslist in unusual ways.</a:t>
            </a:r>
            <a:br>
              <a:rPr lang="en-US" sz="8000" dirty="0"/>
            </a:br>
            <a:br>
              <a:rPr lang="en-US" sz="8000" dirty="0"/>
            </a:br>
            <a:r>
              <a:rPr lang="en-US" sz="8000" dirty="0"/>
              <a:t>Services &gt;&gt; Computer</a:t>
            </a:r>
          </a:p>
        </p:txBody>
      </p:sp>
    </p:spTree>
    <p:extLst>
      <p:ext uri="{BB962C8B-B14F-4D97-AF65-F5344CB8AC3E}">
        <p14:creationId xmlns:p14="http://schemas.microsoft.com/office/powerpoint/2010/main" val="4123672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C22E2E-713B-409D-85CC-85F93B4973F1}"/>
              </a:ext>
            </a:extLst>
          </p:cNvPr>
          <p:cNvSpPr txBox="1"/>
          <p:nvPr/>
        </p:nvSpPr>
        <p:spPr>
          <a:xfrm>
            <a:off x="370390" y="324091"/>
            <a:ext cx="111579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Where can I get work?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A37B4D-99E3-49CB-9092-D30E04E208C8}"/>
              </a:ext>
            </a:extLst>
          </p:cNvPr>
          <p:cNvSpPr txBox="1"/>
          <p:nvPr/>
        </p:nvSpPr>
        <p:spPr>
          <a:xfrm>
            <a:off x="659757" y="1875099"/>
            <a:ext cx="1096122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Fiverr.com</a:t>
            </a:r>
          </a:p>
          <a:p>
            <a:r>
              <a:rPr lang="en-US" sz="4000" dirty="0"/>
              <a:t>Facebook</a:t>
            </a:r>
          </a:p>
          <a:p>
            <a:r>
              <a:rPr lang="en-US" sz="4000" dirty="0" err="1"/>
              <a:t>Nextdoor</a:t>
            </a:r>
            <a:endParaRPr lang="en-US" sz="4000" dirty="0"/>
          </a:p>
          <a:p>
            <a:r>
              <a:rPr lang="en-US" sz="4000" dirty="0"/>
              <a:t>Glassdoor</a:t>
            </a:r>
          </a:p>
          <a:p>
            <a:r>
              <a:rPr lang="en-US" sz="4000" dirty="0"/>
              <a:t>Monster</a:t>
            </a:r>
          </a:p>
          <a:p>
            <a:r>
              <a:rPr lang="en-US" sz="4000" dirty="0"/>
              <a:t>Dice</a:t>
            </a:r>
          </a:p>
          <a:p>
            <a:r>
              <a:rPr lang="en-US" sz="4000" dirty="0"/>
              <a:t>Trianglehelpwanted.com</a:t>
            </a:r>
          </a:p>
        </p:txBody>
      </p:sp>
    </p:spTree>
    <p:extLst>
      <p:ext uri="{BB962C8B-B14F-4D97-AF65-F5344CB8AC3E}">
        <p14:creationId xmlns:p14="http://schemas.microsoft.com/office/powerpoint/2010/main" val="652459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86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Adobe Arabic</vt:lpstr>
      <vt:lpstr>Arial</vt:lpstr>
      <vt:lpstr>Calibri</vt:lpstr>
      <vt:lpstr>Calibri Light</vt:lpstr>
      <vt:lpstr>Office Theme</vt:lpstr>
      <vt:lpstr>You have no idea what’s coming.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have no idea what’s coming. </dc:title>
  <dc:creator>Kelly Chapman</dc:creator>
  <cp:lastModifiedBy>Kelly Chapman</cp:lastModifiedBy>
  <cp:revision>11</cp:revision>
  <dcterms:created xsi:type="dcterms:W3CDTF">2017-12-12T17:47:48Z</dcterms:created>
  <dcterms:modified xsi:type="dcterms:W3CDTF">2017-12-13T17:42:03Z</dcterms:modified>
</cp:coreProperties>
</file>