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it#History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amieBort/GitHubExample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Applied Mathematics degree.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Land surveyed 3.5 yrs.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Drafted civil engineering firm. Railroad crossings. 4 yrs.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Iron Yard September 2017.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Git is what I am familiar with.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Etymology: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https://en.wikipedia.org/wiki/Git#History</a:t>
            </a:r>
            <a:r>
              <a:rPr lang="en"/>
              <a:t> and https://github.com/progit/progit/issues/769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you a diagram explaining what is happening. When I learned I didn’t know what I was doing. I was just told to do this. And then this. And then this.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Naming convention.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Comments, corrections, &amp; questions.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High level demonstration. Reach out to me later - contact page.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Anyone not aware of version control?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Who’s used some sort of version control?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Who’s aware of it but hasn’t used it?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Walk through github’s site.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Command line.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Atom.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 is what I have experience with; specifically github.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Not going to go into setting up your account.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https://github.com/JamieBort/GitHubExample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Pull request.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Look at ‘files changed’ tab.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Because the software will break.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‘bird running gif’ https://media.giphy.com/media/ceHKRKMR6Ojao/giphy.gif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goo.gl/GzjrMi" TargetMode="External"/><Relationship Id="rId4" Type="http://schemas.openxmlformats.org/officeDocument/2006/relationships/hyperlink" Target="https://medium.com/flow-ci/github-vs-bitbucket-vs-gitlab-vs-coding-7cf2b43888a1" TargetMode="External"/><Relationship Id="rId5" Type="http://schemas.openxmlformats.org/officeDocument/2006/relationships/hyperlink" Target="https://git-scm.com/documentation" TargetMode="External"/><Relationship Id="rId6" Type="http://schemas.openxmlformats.org/officeDocument/2006/relationships/hyperlink" Target="https://guides.github.com" TargetMode="External"/><Relationship Id="rId7" Type="http://schemas.openxmlformats.org/officeDocument/2006/relationships/hyperlink" Target="https://learngitbranching.js.org/" TargetMode="External"/><Relationship Id="rId8" Type="http://schemas.openxmlformats.org/officeDocument/2006/relationships/hyperlink" Target="https://try.github.io/levels/1/challenges/1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jp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bit about me.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are the tools?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00" y="1017725"/>
            <a:ext cx="160677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248" y="1017725"/>
            <a:ext cx="178445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990950" y="4568875"/>
            <a:ext cx="452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source: https://en.wikipedia.org/wiki/List_of_version_control_software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are the tools?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00" y="1017725"/>
            <a:ext cx="160677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248" y="1017725"/>
            <a:ext cx="178445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990950" y="4568875"/>
            <a:ext cx="452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source: https://en.wikipedia.org/wiki/List_of_version_control_software</a:t>
            </a:r>
          </a:p>
        </p:txBody>
      </p:sp>
      <p:sp>
        <p:nvSpPr>
          <p:cNvPr id="121" name="Shape 121"/>
          <p:cNvSpPr/>
          <p:nvPr/>
        </p:nvSpPr>
        <p:spPr>
          <a:xfrm>
            <a:off x="6618550" y="2657825"/>
            <a:ext cx="2012100" cy="16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are the tools?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375"/>
            <a:ext cx="4130276" cy="15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076" y="1037575"/>
            <a:ext cx="4556524" cy="264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09475"/>
            <a:ext cx="36766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9713" y="3614675"/>
            <a:ext cx="347662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41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Git Repositories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Simple Git Diagram Example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328050" y="3497125"/>
            <a:ext cx="2362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" name="Shape 138"/>
          <p:cNvSpPr txBox="1"/>
          <p:nvPr/>
        </p:nvSpPr>
        <p:spPr>
          <a:xfrm>
            <a:off x="1325700" y="3547575"/>
            <a:ext cx="149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‘Master Branch’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Git Diagram Example</a:t>
            </a:r>
          </a:p>
        </p:txBody>
      </p:sp>
      <p:cxnSp>
        <p:nvCxnSpPr>
          <p:cNvPr id="144" name="Shape 144"/>
          <p:cNvCxnSpPr/>
          <p:nvPr/>
        </p:nvCxnSpPr>
        <p:spPr>
          <a:xfrm flipH="1" rot="10800000">
            <a:off x="2662525" y="1979825"/>
            <a:ext cx="1781100" cy="1495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328050" y="3497125"/>
            <a:ext cx="2362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 txBox="1"/>
          <p:nvPr/>
        </p:nvSpPr>
        <p:spPr>
          <a:xfrm>
            <a:off x="1325700" y="3547575"/>
            <a:ext cx="149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‘Master Branch’</a:t>
            </a:r>
          </a:p>
        </p:txBody>
      </p:sp>
      <p:sp>
        <p:nvSpPr>
          <p:cNvPr id="147" name="Shape 147"/>
          <p:cNvSpPr/>
          <p:nvPr/>
        </p:nvSpPr>
        <p:spPr>
          <a:xfrm rot="-2302382">
            <a:off x="2566833" y="2238200"/>
            <a:ext cx="1516482" cy="451895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 rot="-2362681">
            <a:off x="2379721" y="2270964"/>
            <a:ext cx="1801606" cy="4107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Create a branch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Git Diagram Example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325700" y="3547575"/>
            <a:ext cx="149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‘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Master Branch’</a:t>
            </a:r>
          </a:p>
        </p:txBody>
      </p:sp>
      <p:cxnSp>
        <p:nvCxnSpPr>
          <p:cNvPr id="155" name="Shape 155"/>
          <p:cNvCxnSpPr/>
          <p:nvPr/>
        </p:nvCxnSpPr>
        <p:spPr>
          <a:xfrm flipH="1" rot="10800000">
            <a:off x="2662525" y="1979825"/>
            <a:ext cx="1781100" cy="1495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328050" y="3497125"/>
            <a:ext cx="2362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4544175" y="1308775"/>
            <a:ext cx="172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‘</a:t>
            </a: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Bug Fixing Branch’ </a:t>
            </a:r>
          </a:p>
        </p:txBody>
      </p:sp>
      <p:cxnSp>
        <p:nvCxnSpPr>
          <p:cNvPr id="158" name="Shape 158"/>
          <p:cNvCxnSpPr/>
          <p:nvPr/>
        </p:nvCxnSpPr>
        <p:spPr>
          <a:xfrm flipH="1" rot="10800000">
            <a:off x="4433300" y="1990650"/>
            <a:ext cx="1840200" cy="108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/>
          <p:nvPr/>
        </p:nvSpPr>
        <p:spPr>
          <a:xfrm rot="-2302382">
            <a:off x="2566833" y="2238200"/>
            <a:ext cx="1516482" cy="451895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 rot="-2362681">
            <a:off x="2379721" y="2270964"/>
            <a:ext cx="1801606" cy="4107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Create a branch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Simple Git Diagram Example</a:t>
            </a:r>
          </a:p>
        </p:txBody>
      </p:sp>
      <p:cxnSp>
        <p:nvCxnSpPr>
          <p:cNvPr id="166" name="Shape 166"/>
          <p:cNvCxnSpPr/>
          <p:nvPr/>
        </p:nvCxnSpPr>
        <p:spPr>
          <a:xfrm flipH="1" rot="10800000">
            <a:off x="2662525" y="1979825"/>
            <a:ext cx="1781100" cy="1495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328050" y="3486325"/>
            <a:ext cx="7290300" cy="10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/>
          <p:nvPr/>
        </p:nvCxnSpPr>
        <p:spPr>
          <a:xfrm flipH="1" rot="10800000">
            <a:off x="4433300" y="1990650"/>
            <a:ext cx="1840200" cy="108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6251825" y="1969175"/>
            <a:ext cx="1355700" cy="1527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 txBox="1"/>
          <p:nvPr/>
        </p:nvSpPr>
        <p:spPr>
          <a:xfrm>
            <a:off x="1325700" y="3547575"/>
            <a:ext cx="149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‘Master Branch’</a:t>
            </a:r>
          </a:p>
        </p:txBody>
      </p:sp>
      <p:sp>
        <p:nvSpPr>
          <p:cNvPr id="171" name="Shape 171"/>
          <p:cNvSpPr/>
          <p:nvPr/>
        </p:nvSpPr>
        <p:spPr>
          <a:xfrm rot="3028231">
            <a:off x="6777560" y="2436585"/>
            <a:ext cx="725401" cy="279598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 rot="3028231">
            <a:off x="6749642" y="2387487"/>
            <a:ext cx="725401" cy="344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173" name="Shape 173"/>
          <p:cNvSpPr/>
          <p:nvPr/>
        </p:nvSpPr>
        <p:spPr>
          <a:xfrm rot="-2302382">
            <a:off x="2566833" y="2238200"/>
            <a:ext cx="1516482" cy="451895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 rot="-2362681">
            <a:off x="2379721" y="2270964"/>
            <a:ext cx="1801606" cy="4107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Create a branch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44175" y="1308775"/>
            <a:ext cx="172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‘Bug Fixing Branch’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Git Diagram Example</a:t>
            </a:r>
          </a:p>
        </p:txBody>
      </p:sp>
      <p:cxnSp>
        <p:nvCxnSpPr>
          <p:cNvPr id="181" name="Shape 181"/>
          <p:cNvCxnSpPr/>
          <p:nvPr/>
        </p:nvCxnSpPr>
        <p:spPr>
          <a:xfrm flipH="1" rot="10800000">
            <a:off x="2662525" y="1979825"/>
            <a:ext cx="1781100" cy="1495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328050" y="3486325"/>
            <a:ext cx="7290300" cy="10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4433300" y="1990650"/>
            <a:ext cx="1840200" cy="108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6251825" y="1969175"/>
            <a:ext cx="1355700" cy="1527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 txBox="1"/>
          <p:nvPr/>
        </p:nvSpPr>
        <p:spPr>
          <a:xfrm>
            <a:off x="1325700" y="3547575"/>
            <a:ext cx="149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‘Master Branch’</a:t>
            </a:r>
          </a:p>
        </p:txBody>
      </p:sp>
      <p:sp>
        <p:nvSpPr>
          <p:cNvPr id="186" name="Shape 186"/>
          <p:cNvSpPr/>
          <p:nvPr/>
        </p:nvSpPr>
        <p:spPr>
          <a:xfrm>
            <a:off x="4005600" y="15787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329200" y="30265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4000900" y="15611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324500" y="30089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13975" y="4401025"/>
            <a:ext cx="4329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Files at point            are the same as at point           .</a:t>
            </a:r>
          </a:p>
        </p:txBody>
      </p:sp>
      <p:sp>
        <p:nvSpPr>
          <p:cNvPr id="191" name="Shape 191"/>
          <p:cNvSpPr/>
          <p:nvPr/>
        </p:nvSpPr>
        <p:spPr>
          <a:xfrm>
            <a:off x="1338600" y="43981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333900" y="43805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93" name="Shape 193"/>
          <p:cNvSpPr/>
          <p:nvPr/>
        </p:nvSpPr>
        <p:spPr>
          <a:xfrm>
            <a:off x="3853200" y="43981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848500" y="43805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95" name="Shape 195"/>
          <p:cNvSpPr/>
          <p:nvPr/>
        </p:nvSpPr>
        <p:spPr>
          <a:xfrm rot="3028231">
            <a:off x="6777560" y="2436585"/>
            <a:ext cx="725401" cy="279598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 rot="3028231">
            <a:off x="6749642" y="2387487"/>
            <a:ext cx="725401" cy="344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197" name="Shape 197"/>
          <p:cNvSpPr/>
          <p:nvPr/>
        </p:nvSpPr>
        <p:spPr>
          <a:xfrm rot="-2302382">
            <a:off x="2566833" y="2238200"/>
            <a:ext cx="1516482" cy="451895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 rot="-2362681">
            <a:off x="2379721" y="2270964"/>
            <a:ext cx="1801606" cy="4107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Create a branch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544175" y="1308775"/>
            <a:ext cx="172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‘Bug Fixing Branch’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Git Diagram Example</a:t>
            </a:r>
          </a:p>
        </p:txBody>
      </p:sp>
      <p:cxnSp>
        <p:nvCxnSpPr>
          <p:cNvPr id="205" name="Shape 205"/>
          <p:cNvCxnSpPr/>
          <p:nvPr/>
        </p:nvCxnSpPr>
        <p:spPr>
          <a:xfrm flipH="1" rot="10800000">
            <a:off x="2662525" y="1979825"/>
            <a:ext cx="1781100" cy="1495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328050" y="3486325"/>
            <a:ext cx="7290300" cy="10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 flipH="1" rot="10800000">
            <a:off x="4433300" y="1990650"/>
            <a:ext cx="1840200" cy="108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6251825" y="1969175"/>
            <a:ext cx="1355700" cy="1527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" name="Shape 209"/>
          <p:cNvSpPr txBox="1"/>
          <p:nvPr/>
        </p:nvSpPr>
        <p:spPr>
          <a:xfrm>
            <a:off x="1325700" y="3547575"/>
            <a:ext cx="149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‘Master Branch’</a:t>
            </a:r>
          </a:p>
        </p:txBody>
      </p:sp>
      <p:sp>
        <p:nvSpPr>
          <p:cNvPr id="210" name="Shape 210"/>
          <p:cNvSpPr/>
          <p:nvPr/>
        </p:nvSpPr>
        <p:spPr>
          <a:xfrm>
            <a:off x="4005600" y="15787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329200" y="30265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4000900" y="15611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324500" y="30089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13975" y="4401025"/>
            <a:ext cx="4329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Files at point            are the same as at point           .</a:t>
            </a:r>
          </a:p>
        </p:txBody>
      </p:sp>
      <p:sp>
        <p:nvSpPr>
          <p:cNvPr id="215" name="Shape 215"/>
          <p:cNvSpPr/>
          <p:nvPr/>
        </p:nvSpPr>
        <p:spPr>
          <a:xfrm>
            <a:off x="1338600" y="43981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1333900" y="43805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3853200" y="4398150"/>
            <a:ext cx="355200" cy="34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3848500" y="43805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533575" y="4401025"/>
            <a:ext cx="4329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Files at point            are the same as at point           .</a:t>
            </a:r>
          </a:p>
        </p:txBody>
      </p:sp>
      <p:sp>
        <p:nvSpPr>
          <p:cNvPr id="220" name="Shape 220"/>
          <p:cNvSpPr/>
          <p:nvPr/>
        </p:nvSpPr>
        <p:spPr>
          <a:xfrm>
            <a:off x="6393700" y="1658875"/>
            <a:ext cx="312000" cy="279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6363100" y="16373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222" name="Shape 222"/>
          <p:cNvSpPr/>
          <p:nvPr/>
        </p:nvSpPr>
        <p:spPr>
          <a:xfrm>
            <a:off x="7689100" y="3411475"/>
            <a:ext cx="312000" cy="279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7647740" y="33899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24" name="Shape 224"/>
          <p:cNvSpPr/>
          <p:nvPr/>
        </p:nvSpPr>
        <p:spPr>
          <a:xfrm>
            <a:off x="8298700" y="4402075"/>
            <a:ext cx="312000" cy="279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8257340" y="43805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26" name="Shape 226"/>
          <p:cNvSpPr/>
          <p:nvPr/>
        </p:nvSpPr>
        <p:spPr>
          <a:xfrm>
            <a:off x="5784100" y="4402075"/>
            <a:ext cx="312000" cy="279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5753500" y="4380550"/>
            <a:ext cx="355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228" name="Shape 228"/>
          <p:cNvSpPr/>
          <p:nvPr/>
        </p:nvSpPr>
        <p:spPr>
          <a:xfrm rot="3028231">
            <a:off x="6777560" y="2436585"/>
            <a:ext cx="725401" cy="279598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 rot="3028231">
            <a:off x="6749642" y="2387487"/>
            <a:ext cx="725401" cy="344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230" name="Shape 230"/>
          <p:cNvSpPr/>
          <p:nvPr/>
        </p:nvSpPr>
        <p:spPr>
          <a:xfrm rot="-2302382">
            <a:off x="2566833" y="2238200"/>
            <a:ext cx="1516482" cy="451895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 rot="-2362681">
            <a:off x="2379721" y="2270964"/>
            <a:ext cx="1801606" cy="4107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Create a branch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544175" y="1308775"/>
            <a:ext cx="172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‘Bug Fixing Branch’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6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989950"/>
            <a:ext cx="8520600" cy="101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Version Control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aka Source Control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and Revision Control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64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/>
          <p:nvPr/>
        </p:nvCxnSpPr>
        <p:spPr>
          <a:xfrm>
            <a:off x="2289100" y="4939925"/>
            <a:ext cx="192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1603300" y="4697825"/>
            <a:ext cx="609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64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 flipH="1" rot="10800000">
            <a:off x="1571025" y="2485575"/>
            <a:ext cx="516600" cy="2066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/>
          <p:nvPr/>
        </p:nvCxnSpPr>
        <p:spPr>
          <a:xfrm flipH="1" rot="10800000">
            <a:off x="2098300" y="1936750"/>
            <a:ext cx="204600" cy="441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/>
          <p:nvPr/>
        </p:nvCxnSpPr>
        <p:spPr>
          <a:xfrm flipH="1" rot="10800000">
            <a:off x="2335000" y="1344950"/>
            <a:ext cx="183000" cy="421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/>
          <p:nvPr/>
        </p:nvCxnSpPr>
        <p:spPr>
          <a:xfrm flipH="1" rot="10800000">
            <a:off x="2345775" y="817700"/>
            <a:ext cx="183000" cy="925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>
            <a:off x="2289100" y="4939925"/>
            <a:ext cx="192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1603300" y="4697825"/>
            <a:ext cx="609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Time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45710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70094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/>
          <p:nvPr/>
        </p:nvCxnSpPr>
        <p:spPr>
          <a:xfrm flipH="1">
            <a:off x="2421025" y="4110500"/>
            <a:ext cx="269100" cy="452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 flipH="1" rot="10800000">
            <a:off x="4583950" y="1893875"/>
            <a:ext cx="161400" cy="398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/>
          <p:nvPr/>
        </p:nvCxnSpPr>
        <p:spPr>
          <a:xfrm flipH="1" rot="10800000">
            <a:off x="7037350" y="1925975"/>
            <a:ext cx="150600" cy="3660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7521550" y="3077425"/>
            <a:ext cx="258300" cy="3444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2" name="Shape 262"/>
          <p:cNvSpPr/>
          <p:nvPr/>
        </p:nvSpPr>
        <p:spPr>
          <a:xfrm rot="-4505461">
            <a:off x="797177" y="3363859"/>
            <a:ext cx="1480852" cy="3660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 rot="-4609798">
            <a:off x="899120" y="3278972"/>
            <a:ext cx="1410191" cy="4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Branch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64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Shape 269"/>
          <p:cNvCxnSpPr/>
          <p:nvPr/>
        </p:nvCxnSpPr>
        <p:spPr>
          <a:xfrm flipH="1" rot="10800000">
            <a:off x="1571025" y="2485575"/>
            <a:ext cx="516600" cy="2066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/>
          <p:nvPr/>
        </p:nvCxnSpPr>
        <p:spPr>
          <a:xfrm flipH="1" rot="10800000">
            <a:off x="2098300" y="1936750"/>
            <a:ext cx="204600" cy="441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/>
          <p:nvPr/>
        </p:nvCxnSpPr>
        <p:spPr>
          <a:xfrm flipH="1" rot="10800000">
            <a:off x="2335000" y="1344950"/>
            <a:ext cx="183000" cy="421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/>
          <p:nvPr/>
        </p:nvCxnSpPr>
        <p:spPr>
          <a:xfrm flipH="1" rot="10800000">
            <a:off x="2345775" y="817700"/>
            <a:ext cx="183000" cy="925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950675" y="656400"/>
            <a:ext cx="613200" cy="979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/>
          <p:nvPr/>
        </p:nvCxnSpPr>
        <p:spPr>
          <a:xfrm>
            <a:off x="8533050" y="3421825"/>
            <a:ext cx="441300" cy="1022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3809150" y="4035125"/>
            <a:ext cx="419700" cy="505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2289100" y="4939925"/>
            <a:ext cx="192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1603300" y="4697825"/>
            <a:ext cx="609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Time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45710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6207700" y="3421900"/>
            <a:ext cx="539100" cy="104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/>
          <p:nvPr/>
        </p:nvCxnSpPr>
        <p:spPr>
          <a:xfrm rot="10800000">
            <a:off x="6628500" y="1825475"/>
            <a:ext cx="312000" cy="466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70094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3863025" y="1248125"/>
            <a:ext cx="236700" cy="430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/>
          <p:nvPr/>
        </p:nvCxnSpPr>
        <p:spPr>
          <a:xfrm rot="10800000">
            <a:off x="8059550" y="2991150"/>
            <a:ext cx="172200" cy="312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4" name="Shape 284"/>
          <p:cNvCxnSpPr/>
          <p:nvPr/>
        </p:nvCxnSpPr>
        <p:spPr>
          <a:xfrm flipH="1" rot="10800000">
            <a:off x="6251825" y="2517875"/>
            <a:ext cx="462600" cy="91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/>
          <p:nvPr/>
        </p:nvCxnSpPr>
        <p:spPr>
          <a:xfrm flipH="1" rot="10800000">
            <a:off x="8554575" y="2496500"/>
            <a:ext cx="387300" cy="957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/>
          <p:nvPr/>
        </p:nvCxnSpPr>
        <p:spPr>
          <a:xfrm>
            <a:off x="4207350" y="1861550"/>
            <a:ext cx="290400" cy="441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/>
          <p:nvPr/>
        </p:nvCxnSpPr>
        <p:spPr>
          <a:xfrm flipH="1">
            <a:off x="2421025" y="4110500"/>
            <a:ext cx="269100" cy="452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/>
          <p:nvPr/>
        </p:nvCxnSpPr>
        <p:spPr>
          <a:xfrm flipH="1" rot="10800000">
            <a:off x="4583950" y="1893875"/>
            <a:ext cx="161400" cy="398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/>
          <p:nvPr/>
        </p:nvCxnSpPr>
        <p:spPr>
          <a:xfrm flipH="1" rot="10800000">
            <a:off x="7037350" y="1925975"/>
            <a:ext cx="150600" cy="3660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/>
          <p:nvPr/>
        </p:nvCxnSpPr>
        <p:spPr>
          <a:xfrm flipH="1" rot="10800000">
            <a:off x="3787675" y="2560875"/>
            <a:ext cx="376800" cy="1420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/>
          <p:nvPr/>
        </p:nvCxnSpPr>
        <p:spPr>
          <a:xfrm flipH="1" rot="10800000">
            <a:off x="7521550" y="3077425"/>
            <a:ext cx="258300" cy="3444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2" name="Shape 292"/>
          <p:cNvSpPr/>
          <p:nvPr/>
        </p:nvSpPr>
        <p:spPr>
          <a:xfrm rot="-4505461">
            <a:off x="797177" y="3363859"/>
            <a:ext cx="1480852" cy="3660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 rot="-4609798">
            <a:off x="899120" y="3278972"/>
            <a:ext cx="1410191" cy="4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Branch</a:t>
            </a:r>
          </a:p>
        </p:txBody>
      </p:sp>
      <p:sp>
        <p:nvSpPr>
          <p:cNvPr id="294" name="Shape 294"/>
          <p:cNvSpPr/>
          <p:nvPr/>
        </p:nvSpPr>
        <p:spPr>
          <a:xfrm rot="3361638">
            <a:off x="6318613" y="1067472"/>
            <a:ext cx="725307" cy="279656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 rot="3361638">
            <a:off x="6292366" y="1015684"/>
            <a:ext cx="725307" cy="344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64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Shape 301"/>
          <p:cNvCxnSpPr/>
          <p:nvPr/>
        </p:nvCxnSpPr>
        <p:spPr>
          <a:xfrm flipH="1" rot="10800000">
            <a:off x="1571025" y="2485575"/>
            <a:ext cx="516600" cy="2066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/>
          <p:nvPr/>
        </p:nvCxnSpPr>
        <p:spPr>
          <a:xfrm flipH="1" rot="10800000">
            <a:off x="2098300" y="1936750"/>
            <a:ext cx="204600" cy="441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" name="Shape 303"/>
          <p:cNvCxnSpPr/>
          <p:nvPr/>
        </p:nvCxnSpPr>
        <p:spPr>
          <a:xfrm flipH="1" rot="10800000">
            <a:off x="2335000" y="1344950"/>
            <a:ext cx="183000" cy="421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4" name="Shape 304"/>
          <p:cNvCxnSpPr/>
          <p:nvPr/>
        </p:nvCxnSpPr>
        <p:spPr>
          <a:xfrm flipH="1" rot="10800000">
            <a:off x="2345775" y="817700"/>
            <a:ext cx="183000" cy="925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2289100" y="4939925"/>
            <a:ext cx="192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" name="Shape 306"/>
          <p:cNvSpPr txBox="1"/>
          <p:nvPr/>
        </p:nvSpPr>
        <p:spPr>
          <a:xfrm>
            <a:off x="1603300" y="4697825"/>
            <a:ext cx="609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Time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x="45710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70094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/>
          <p:nvPr/>
        </p:nvCxnSpPr>
        <p:spPr>
          <a:xfrm flipH="1">
            <a:off x="2421025" y="4110500"/>
            <a:ext cx="269100" cy="452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/>
          <p:nvPr/>
        </p:nvCxnSpPr>
        <p:spPr>
          <a:xfrm flipH="1" rot="10800000">
            <a:off x="4583950" y="1893875"/>
            <a:ext cx="161400" cy="398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 flipH="1" rot="10800000">
            <a:off x="7037350" y="1925975"/>
            <a:ext cx="150600" cy="3660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/>
          <p:nvPr/>
        </p:nvCxnSpPr>
        <p:spPr>
          <a:xfrm flipH="1" rot="10800000">
            <a:off x="7521550" y="3077425"/>
            <a:ext cx="258300" cy="3444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3" name="Shape 313"/>
          <p:cNvSpPr/>
          <p:nvPr/>
        </p:nvSpPr>
        <p:spPr>
          <a:xfrm>
            <a:off x="1110000" y="44656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1105300" y="4380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9600" y="22558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17149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1948200" y="16462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1943500" y="15611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19" name="Shape 319"/>
          <p:cNvSpPr/>
          <p:nvPr/>
        </p:nvSpPr>
        <p:spPr>
          <a:xfrm>
            <a:off x="2405400" y="2746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2400700" y="189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21" name="Shape 321"/>
          <p:cNvSpPr/>
          <p:nvPr/>
        </p:nvSpPr>
        <p:spPr>
          <a:xfrm>
            <a:off x="2557800" y="8842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2553100" y="7991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23" name="Shape 323"/>
          <p:cNvSpPr/>
          <p:nvPr/>
        </p:nvSpPr>
        <p:spPr>
          <a:xfrm>
            <a:off x="2481600" y="3627400"/>
            <a:ext cx="269100" cy="2769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2476900" y="3542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25" name="Shape 325"/>
          <p:cNvSpPr/>
          <p:nvPr/>
        </p:nvSpPr>
        <p:spPr>
          <a:xfrm>
            <a:off x="2100600" y="4237000"/>
            <a:ext cx="269100" cy="2769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2095900" y="4151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27" name="Shape 327"/>
          <p:cNvSpPr/>
          <p:nvPr/>
        </p:nvSpPr>
        <p:spPr>
          <a:xfrm>
            <a:off x="4691400" y="2255800"/>
            <a:ext cx="269100" cy="276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46867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29" name="Shape 329"/>
          <p:cNvSpPr/>
          <p:nvPr/>
        </p:nvSpPr>
        <p:spPr>
          <a:xfrm>
            <a:off x="4996200" y="3094000"/>
            <a:ext cx="269100" cy="276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4991500" y="3008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31" name="Shape 331"/>
          <p:cNvSpPr/>
          <p:nvPr/>
        </p:nvSpPr>
        <p:spPr>
          <a:xfrm>
            <a:off x="4767600" y="1417600"/>
            <a:ext cx="269100" cy="276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4762900" y="1332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33" name="Shape 333"/>
          <p:cNvSpPr/>
          <p:nvPr/>
        </p:nvSpPr>
        <p:spPr>
          <a:xfrm>
            <a:off x="7206000" y="1417600"/>
            <a:ext cx="269100" cy="2769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7201300" y="1332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35" name="Shape 335"/>
          <p:cNvSpPr/>
          <p:nvPr/>
        </p:nvSpPr>
        <p:spPr>
          <a:xfrm>
            <a:off x="7129800" y="2255800"/>
            <a:ext cx="269100" cy="2769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71251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37" name="Shape 337"/>
          <p:cNvSpPr/>
          <p:nvPr/>
        </p:nvSpPr>
        <p:spPr>
          <a:xfrm>
            <a:off x="6977400" y="3246400"/>
            <a:ext cx="269100" cy="2769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6972700" y="3161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39" name="Shape 339"/>
          <p:cNvSpPr/>
          <p:nvPr/>
        </p:nvSpPr>
        <p:spPr>
          <a:xfrm>
            <a:off x="7587000" y="3246400"/>
            <a:ext cx="269100" cy="2769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7582300" y="3161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7510800" y="2713000"/>
            <a:ext cx="269100" cy="2769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7506100" y="2627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343" name="Shape 343"/>
          <p:cNvSpPr/>
          <p:nvPr/>
        </p:nvSpPr>
        <p:spPr>
          <a:xfrm rot="-4505461">
            <a:off x="797177" y="3363859"/>
            <a:ext cx="1480852" cy="3660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 rot="-4609798">
            <a:off x="899120" y="3278972"/>
            <a:ext cx="1410191" cy="4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Branch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64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Shape 350"/>
          <p:cNvCxnSpPr/>
          <p:nvPr/>
        </p:nvCxnSpPr>
        <p:spPr>
          <a:xfrm flipH="1" rot="10800000">
            <a:off x="1571025" y="2485575"/>
            <a:ext cx="516600" cy="2066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/>
          <p:nvPr/>
        </p:nvCxnSpPr>
        <p:spPr>
          <a:xfrm flipH="1" rot="10800000">
            <a:off x="2098300" y="1936750"/>
            <a:ext cx="204600" cy="441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/>
          <p:nvPr/>
        </p:nvCxnSpPr>
        <p:spPr>
          <a:xfrm flipH="1" rot="10800000">
            <a:off x="2335000" y="1344950"/>
            <a:ext cx="183000" cy="421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/>
          <p:nvPr/>
        </p:nvCxnSpPr>
        <p:spPr>
          <a:xfrm flipH="1" rot="10800000">
            <a:off x="2345775" y="817700"/>
            <a:ext cx="183000" cy="925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4" name="Shape 354"/>
          <p:cNvCxnSpPr/>
          <p:nvPr/>
        </p:nvCxnSpPr>
        <p:spPr>
          <a:xfrm>
            <a:off x="2289100" y="4939925"/>
            <a:ext cx="192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" name="Shape 355"/>
          <p:cNvSpPr txBox="1"/>
          <p:nvPr/>
        </p:nvSpPr>
        <p:spPr>
          <a:xfrm>
            <a:off x="1603300" y="4697825"/>
            <a:ext cx="609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Time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>
            <a:off x="45710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/>
          <p:nvPr/>
        </p:nvCxnSpPr>
        <p:spPr>
          <a:xfrm rot="10800000">
            <a:off x="7009425" y="2434925"/>
            <a:ext cx="346500" cy="87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/>
          <p:nvPr/>
        </p:nvCxnSpPr>
        <p:spPr>
          <a:xfrm flipH="1">
            <a:off x="2421025" y="4110500"/>
            <a:ext cx="269100" cy="452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9" name="Shape 359"/>
          <p:cNvCxnSpPr/>
          <p:nvPr/>
        </p:nvCxnSpPr>
        <p:spPr>
          <a:xfrm flipH="1" rot="10800000">
            <a:off x="4583950" y="1893875"/>
            <a:ext cx="161400" cy="398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0" name="Shape 360"/>
          <p:cNvCxnSpPr/>
          <p:nvPr/>
        </p:nvCxnSpPr>
        <p:spPr>
          <a:xfrm flipH="1" rot="10800000">
            <a:off x="7037350" y="1925975"/>
            <a:ext cx="150600" cy="3660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/>
          <p:nvPr/>
        </p:nvCxnSpPr>
        <p:spPr>
          <a:xfrm flipH="1" rot="10800000">
            <a:off x="7521550" y="3077425"/>
            <a:ext cx="258300" cy="3444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2" name="Shape 362"/>
          <p:cNvSpPr/>
          <p:nvPr/>
        </p:nvSpPr>
        <p:spPr>
          <a:xfrm>
            <a:off x="1110000" y="44656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1105300" y="4380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64" name="Shape 364"/>
          <p:cNvSpPr/>
          <p:nvPr/>
        </p:nvSpPr>
        <p:spPr>
          <a:xfrm>
            <a:off x="1719600" y="22558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17149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66" name="Shape 366"/>
          <p:cNvSpPr/>
          <p:nvPr/>
        </p:nvSpPr>
        <p:spPr>
          <a:xfrm>
            <a:off x="1948200" y="16462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943500" y="15611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68" name="Shape 368"/>
          <p:cNvSpPr/>
          <p:nvPr/>
        </p:nvSpPr>
        <p:spPr>
          <a:xfrm>
            <a:off x="2405400" y="2746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2400700" y="189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70" name="Shape 370"/>
          <p:cNvSpPr/>
          <p:nvPr/>
        </p:nvSpPr>
        <p:spPr>
          <a:xfrm>
            <a:off x="2557800" y="884200"/>
            <a:ext cx="269100" cy="2769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2553100" y="7991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72" name="Shape 372"/>
          <p:cNvSpPr/>
          <p:nvPr/>
        </p:nvSpPr>
        <p:spPr>
          <a:xfrm>
            <a:off x="2481600" y="3627400"/>
            <a:ext cx="269100" cy="2769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2476900" y="3542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74" name="Shape 374"/>
          <p:cNvSpPr/>
          <p:nvPr/>
        </p:nvSpPr>
        <p:spPr>
          <a:xfrm>
            <a:off x="2100600" y="4237000"/>
            <a:ext cx="269100" cy="2769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2095900" y="4151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76" name="Shape 376"/>
          <p:cNvSpPr/>
          <p:nvPr/>
        </p:nvSpPr>
        <p:spPr>
          <a:xfrm>
            <a:off x="4691400" y="2255800"/>
            <a:ext cx="269100" cy="276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46867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78" name="Shape 378"/>
          <p:cNvSpPr/>
          <p:nvPr/>
        </p:nvSpPr>
        <p:spPr>
          <a:xfrm>
            <a:off x="4996200" y="3094000"/>
            <a:ext cx="269100" cy="276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4991500" y="3008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80" name="Shape 380"/>
          <p:cNvSpPr/>
          <p:nvPr/>
        </p:nvSpPr>
        <p:spPr>
          <a:xfrm>
            <a:off x="4767600" y="1417600"/>
            <a:ext cx="269100" cy="2769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4762900" y="1332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82" name="Shape 382"/>
          <p:cNvSpPr/>
          <p:nvPr/>
        </p:nvSpPr>
        <p:spPr>
          <a:xfrm>
            <a:off x="7206000" y="1417600"/>
            <a:ext cx="269100" cy="2769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7201300" y="1332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84" name="Shape 384"/>
          <p:cNvSpPr/>
          <p:nvPr/>
        </p:nvSpPr>
        <p:spPr>
          <a:xfrm>
            <a:off x="7129800" y="2255800"/>
            <a:ext cx="269100" cy="2769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71251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86" name="Shape 386"/>
          <p:cNvSpPr/>
          <p:nvPr/>
        </p:nvSpPr>
        <p:spPr>
          <a:xfrm>
            <a:off x="6977400" y="3246400"/>
            <a:ext cx="269100" cy="2769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6972700" y="3161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88" name="Shape 388"/>
          <p:cNvSpPr/>
          <p:nvPr/>
        </p:nvSpPr>
        <p:spPr>
          <a:xfrm>
            <a:off x="7587000" y="3246400"/>
            <a:ext cx="269100" cy="2769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7582300" y="3161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390" name="Shape 390"/>
          <p:cNvSpPr/>
          <p:nvPr/>
        </p:nvSpPr>
        <p:spPr>
          <a:xfrm>
            <a:off x="7510800" y="2713000"/>
            <a:ext cx="269100" cy="2769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7506100" y="2627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>
            <a:off x="5950675" y="656400"/>
            <a:ext cx="613200" cy="979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8533050" y="3421825"/>
            <a:ext cx="441300" cy="1022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/>
          <p:nvPr/>
        </p:nvCxnSpPr>
        <p:spPr>
          <a:xfrm rot="10800000">
            <a:off x="3809150" y="4035125"/>
            <a:ext cx="419700" cy="505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/>
          <p:nvPr/>
        </p:nvCxnSpPr>
        <p:spPr>
          <a:xfrm rot="10800000">
            <a:off x="6207700" y="3421900"/>
            <a:ext cx="539100" cy="104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x="6628500" y="1825475"/>
            <a:ext cx="312000" cy="466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3863025" y="1248125"/>
            <a:ext cx="236700" cy="430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x="8059550" y="2991150"/>
            <a:ext cx="172200" cy="312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/>
          <p:nvPr/>
        </p:nvCxnSpPr>
        <p:spPr>
          <a:xfrm flipH="1" rot="10800000">
            <a:off x="6251825" y="2517875"/>
            <a:ext cx="462600" cy="91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/>
          <p:nvPr/>
        </p:nvCxnSpPr>
        <p:spPr>
          <a:xfrm flipH="1" rot="10800000">
            <a:off x="8554575" y="2496500"/>
            <a:ext cx="387300" cy="957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/>
          <p:nvPr/>
        </p:nvCxnSpPr>
        <p:spPr>
          <a:xfrm>
            <a:off x="4207350" y="1861550"/>
            <a:ext cx="290400" cy="441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/>
          <p:nvPr/>
        </p:nvCxnSpPr>
        <p:spPr>
          <a:xfrm flipH="1" rot="10800000">
            <a:off x="3787675" y="2560875"/>
            <a:ext cx="376800" cy="1420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3" name="Shape 403"/>
          <p:cNvSpPr/>
          <p:nvPr/>
        </p:nvSpPr>
        <p:spPr>
          <a:xfrm>
            <a:off x="3474750" y="3723125"/>
            <a:ext cx="204600" cy="181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3467500" y="3618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05" name="Shape 405"/>
          <p:cNvSpPr/>
          <p:nvPr/>
        </p:nvSpPr>
        <p:spPr>
          <a:xfrm>
            <a:off x="4236750" y="4256525"/>
            <a:ext cx="204600" cy="181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4229500" y="4151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07" name="Shape 407"/>
          <p:cNvSpPr/>
          <p:nvPr/>
        </p:nvSpPr>
        <p:spPr>
          <a:xfrm>
            <a:off x="3855750" y="2351525"/>
            <a:ext cx="204600" cy="181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3848500" y="2246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09" name="Shape 409"/>
          <p:cNvSpPr/>
          <p:nvPr/>
        </p:nvSpPr>
        <p:spPr>
          <a:xfrm>
            <a:off x="3550950" y="1132325"/>
            <a:ext cx="204600" cy="181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3543700" y="1027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11" name="Shape 411"/>
          <p:cNvSpPr/>
          <p:nvPr/>
        </p:nvSpPr>
        <p:spPr>
          <a:xfrm>
            <a:off x="3931950" y="1741925"/>
            <a:ext cx="204600" cy="181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3924700" y="1637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13" name="Shape 413"/>
          <p:cNvSpPr/>
          <p:nvPr/>
        </p:nvSpPr>
        <p:spPr>
          <a:xfrm>
            <a:off x="4312950" y="2351525"/>
            <a:ext cx="204600" cy="181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305700" y="2246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15" name="Shape 415"/>
          <p:cNvSpPr/>
          <p:nvPr/>
        </p:nvSpPr>
        <p:spPr>
          <a:xfrm>
            <a:off x="5989350" y="3189725"/>
            <a:ext cx="204600" cy="181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5982100" y="30851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17" name="Shape 417"/>
          <p:cNvSpPr/>
          <p:nvPr/>
        </p:nvSpPr>
        <p:spPr>
          <a:xfrm>
            <a:off x="6370350" y="2275325"/>
            <a:ext cx="204600" cy="181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63631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19" name="Shape 419"/>
          <p:cNvSpPr/>
          <p:nvPr/>
        </p:nvSpPr>
        <p:spPr>
          <a:xfrm>
            <a:off x="6903750" y="4485125"/>
            <a:ext cx="204600" cy="181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6896500" y="4380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21" name="Shape 421"/>
          <p:cNvSpPr/>
          <p:nvPr/>
        </p:nvSpPr>
        <p:spPr>
          <a:xfrm>
            <a:off x="8732550" y="4485125"/>
            <a:ext cx="204600" cy="181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8725300" y="4380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423" name="Shape 423"/>
          <p:cNvSpPr/>
          <p:nvPr/>
        </p:nvSpPr>
        <p:spPr>
          <a:xfrm>
            <a:off x="8656350" y="3342125"/>
            <a:ext cx="204600" cy="181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8649100" y="32375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425" name="Shape 425"/>
          <p:cNvSpPr/>
          <p:nvPr/>
        </p:nvSpPr>
        <p:spPr>
          <a:xfrm>
            <a:off x="8656350" y="2275325"/>
            <a:ext cx="204600" cy="181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8649100" y="2170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427" name="Shape 427"/>
          <p:cNvSpPr/>
          <p:nvPr/>
        </p:nvSpPr>
        <p:spPr>
          <a:xfrm>
            <a:off x="6370350" y="1741925"/>
            <a:ext cx="204600" cy="181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6363100" y="1637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429" name="Shape 429"/>
          <p:cNvSpPr/>
          <p:nvPr/>
        </p:nvSpPr>
        <p:spPr>
          <a:xfrm>
            <a:off x="5913150" y="446525"/>
            <a:ext cx="204600" cy="181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5905900" y="341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431" name="Shape 431"/>
          <p:cNvSpPr/>
          <p:nvPr/>
        </p:nvSpPr>
        <p:spPr>
          <a:xfrm>
            <a:off x="6751350" y="2122925"/>
            <a:ext cx="204600" cy="181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6744100" y="20183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433" name="Shape 433"/>
          <p:cNvSpPr/>
          <p:nvPr/>
        </p:nvSpPr>
        <p:spPr>
          <a:xfrm>
            <a:off x="7970550" y="2656325"/>
            <a:ext cx="204600" cy="1812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7963300" y="25517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435" name="Shape 435"/>
          <p:cNvSpPr/>
          <p:nvPr/>
        </p:nvSpPr>
        <p:spPr>
          <a:xfrm>
            <a:off x="8122950" y="3494525"/>
            <a:ext cx="204600" cy="1812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8115700" y="3389950"/>
            <a:ext cx="346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437" name="Shape 437"/>
          <p:cNvSpPr/>
          <p:nvPr/>
        </p:nvSpPr>
        <p:spPr>
          <a:xfrm rot="-4505461">
            <a:off x="797177" y="3363859"/>
            <a:ext cx="1480852" cy="3660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 txBox="1"/>
          <p:nvPr/>
        </p:nvSpPr>
        <p:spPr>
          <a:xfrm rot="-4609798">
            <a:off x="899120" y="3278972"/>
            <a:ext cx="1410191" cy="4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Branch</a:t>
            </a:r>
          </a:p>
        </p:txBody>
      </p:sp>
      <p:sp>
        <p:nvSpPr>
          <p:cNvPr id="439" name="Shape 439"/>
          <p:cNvSpPr/>
          <p:nvPr/>
        </p:nvSpPr>
        <p:spPr>
          <a:xfrm rot="3361638">
            <a:off x="6318613" y="1067472"/>
            <a:ext cx="725307" cy="279656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 rot="3361638">
            <a:off x="6292366" y="1015684"/>
            <a:ext cx="725307" cy="344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Walk through github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How to use the tools?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Walk through the process of pulling down, modifying, and then pushing back up again using terminal. Also merging. And then again using the website.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Look up the following terms: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1302300" y="1762075"/>
            <a:ext cx="1646700" cy="288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fork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clone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remote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local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checkout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3512100" y="1762075"/>
            <a:ext cx="1745700" cy="288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branch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rebase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head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write access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origin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026700" y="1762075"/>
            <a:ext cx="1745700" cy="288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pull request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commit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repository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upstream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URL to these slides: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http://goo.gl/GzjrMi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 little bit about various </a:t>
            </a:r>
            <a:r>
              <a:rPr lang="en" sz="2100"/>
              <a:t>git</a:t>
            </a:r>
            <a:r>
              <a:rPr lang="en" sz="2100"/>
              <a:t> repositories: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https://medium.com/flow-ci/github-vs-bitbucket-vs-gitlab-vs-coding-7cf2b43888a1</a:t>
            </a:r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Git documentation. 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https://git-scm.com/documentation</a:t>
            </a:r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Github documentation: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https://guides.github.com</a:t>
            </a:r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Git Practice. </a:t>
            </a:r>
            <a:r>
              <a:rPr lang="en" sz="2100" u="sng">
                <a:solidFill>
                  <a:schemeClr val="hlink"/>
                </a:solidFill>
                <a:hlinkClick r:id="rId7"/>
              </a:rPr>
              <a:t>https://learngitbranching.js.org/</a:t>
            </a:r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Github practice. </a:t>
            </a:r>
            <a:r>
              <a:rPr lang="en" sz="2100" u="sng">
                <a:solidFill>
                  <a:schemeClr val="hlink"/>
                </a:solidFill>
                <a:hlinkClick r:id="rId8"/>
              </a:rPr>
              <a:t>https://try.github.io/levels/1/challenges/1</a:t>
            </a:r>
          </a:p>
          <a:p>
            <a:pPr indent="-361950" lvl="0" marL="457200">
              <a:spcBef>
                <a:spcPts val="0"/>
              </a:spcBef>
              <a:buSzPts val="2100"/>
              <a:buAutoNum type="arabicPeriod"/>
            </a:pPr>
            <a:r>
              <a:rPr lang="en" sz="2100"/>
              <a:t>Me. But the answer is out there. Try to find it yourself first.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803800" y="1904600"/>
            <a:ext cx="3219600" cy="286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jamiebort@gmail.com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github.com/jamiebort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twitter.com/jamiebort</a:t>
            </a:r>
          </a:p>
        </p:txBody>
      </p:sp>
      <p:sp>
        <p:nvSpPr>
          <p:cNvPr id="473" name="Shape 4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My contact info.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98" y="1919823"/>
            <a:ext cx="505250" cy="5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3" y="2881550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3" y="3910691"/>
            <a:ext cx="685917" cy="5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>
            <p:ph idx="1" type="body"/>
          </p:nvPr>
        </p:nvSpPr>
        <p:spPr>
          <a:xfrm>
            <a:off x="4935300" y="1808850"/>
            <a:ext cx="3809100" cy="258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medium.com/@jamiebort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goo.gl/23Rtsw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[website - under construction]</a:t>
            </a:r>
          </a:p>
        </p:txBody>
      </p:sp>
      <p:pic>
        <p:nvPicPr>
          <p:cNvPr id="478" name="Shape 4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2000" y="1829525"/>
            <a:ext cx="572700" cy="57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750" y="2850275"/>
            <a:ext cx="505251" cy="5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7148" y="3800175"/>
            <a:ext cx="572700" cy="47920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>
            <p:ph type="title"/>
          </p:nvPr>
        </p:nvSpPr>
        <p:spPr>
          <a:xfrm>
            <a:off x="4935300" y="445025"/>
            <a:ext cx="3393300" cy="10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Jamie Bort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version control?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is version control?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600"/>
              <a:t>Task of organizing s</a:t>
            </a:r>
            <a:r>
              <a:rPr lang="en" sz="3600"/>
              <a:t>oftware versions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3600"/>
              <a:t>&amp;</a:t>
            </a:r>
            <a:r>
              <a:rPr lang="en" sz="3600"/>
              <a:t> organizing s</a:t>
            </a:r>
            <a:r>
              <a:rPr lang="en" sz="3600"/>
              <a:t>oftware configurations.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42850" y="420707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sz="1100">
                <a:solidFill>
                  <a:schemeClr val="dk1"/>
                </a:solidFill>
              </a:rPr>
              <a:t>https://www.google.com/search?q=definition+of+version+control&amp;oq=definition+of+version+control&amp;aqs=chrome..69i57.3440j0j7&amp;sourceid=chrome&amp;ie=UTF-8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have version control?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905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2643475" cy="17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905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2643475" cy="1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850" y="1336675"/>
            <a:ext cx="2476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905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2643475" cy="1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025" y="2681222"/>
            <a:ext cx="2915275" cy="18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850" y="1336675"/>
            <a:ext cx="2476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are the tools?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