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C5EA9-2218-F1DF-AF6C-D9881802B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37865A-752A-9D94-7797-904CE356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91861-7F7E-0E32-4D95-ACA8A506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64623D-C5B6-D67A-D0DD-BC8F6213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68A35-E201-39FB-424A-DB76A7FE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6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6D04A-3775-CC05-DED6-C483B788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D1B2BA-3569-E534-B4CC-040E451A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7BE74-F330-AC7A-7F48-6A529BD2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693FA-8B3A-7AE9-A318-51551EA9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3BDA5B-5FCD-4806-41E0-3AF0377F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4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EAF3FF-BF93-0272-5276-9AA722E08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F6D1CE-A55B-ABA6-0A5D-E1B818EA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9FD2F-58DF-CF4A-2F33-F659403C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E5A30-7DC5-0A45-2CDF-99F2DED5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B2793-694D-0171-A6CF-D4A0572A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A99A6-BE67-C4F1-8BCF-AC162DB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F81D0-60D5-61F1-E044-A3A1990B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27A282-BC8A-B912-13B7-61E9FB6B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05576-2877-F31F-A6CC-B1A8DA52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AB8784-2B78-1944-7ADD-A6FD5B54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1D2D2-EE7F-7DB8-8DB6-97956ACB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7AFFB4-CCEE-34CB-CC31-D8B58C85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67625-02F9-0685-609F-FC4A507A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FFE14-EBD7-0B8B-67D3-7D9B6803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DF21-15F4-81A0-B852-95E54BB6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59FDA-CA59-51EC-D41B-94D102F3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60F48-8AD9-061E-B7F6-9F1976F87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0654A7-5FC6-55E7-73CC-9FF97AB2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0B58BF-9E3B-48AD-F83C-0E4DF88E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ED73-F419-B35B-D186-FE5609FD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619DFA-006C-3961-7920-9CD89F5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9DB2-FCF7-9132-7FA9-CF9882B0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90C43A-4CEB-F788-817B-6B295E44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4A68D3-37A9-760F-6B10-86FF3474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AFB222-457F-A866-93E8-ADA9C0A26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857A8B-FD60-ACA3-F8C7-261CF61D0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A46F8D-95C0-BB95-3B79-FF067CC9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B2E1FF-4896-C9F0-C62B-84992B15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3442E7-B570-F962-5DE2-F576B69E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427FA-06D2-979C-AC89-9E7A6294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47C470-2E74-C625-F599-8B1513BC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7F5A4B-C784-DE80-3C95-156134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87BB73-25A1-5212-85C6-6CF1E155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8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03F6B5-A4A9-F725-A732-6FDD2216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79F802-7305-DB3C-CD38-592FA7B7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5DDA01-D35B-4F47-7DEA-836F356A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C6795-6904-BDC5-2354-3DF76B60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4D2724-9F95-EEC8-F09D-A8145981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90540E-0BAF-5594-88E6-BB732158B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C30DC2-96CF-6385-85D9-E9FF843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30A2A7-C800-5DA6-8B1F-866669C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0817F-D82C-F23D-88ED-DC12666C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3A7BB-1DD2-EA18-938E-408D2F1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30AC23-A1FB-AF15-E111-F607A9D67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88386-200E-A9C9-B93C-DC08C6EA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ACA3-B89A-3051-CCF3-7BD5B0E0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1E4EA8-19F2-6AD6-8CED-3D76D00B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F25AFE-9032-95DC-3EA0-051826D7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0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27CAF0-D7CE-261E-9511-2432F29F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86D2A7-8373-362E-F271-3166962E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2FE97-020A-F997-DD7B-AFF792382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789B-32B6-4A2A-AF43-A67DE8979462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51B3F-A43E-0129-8690-31A9B99E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DEE22-EE73-0166-E03A-F5F71662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EE34-1C85-4230-A5CD-ABA2B3D7F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6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B694D1A-B29B-8382-1F06-33B782ABE7B2}"/>
              </a:ext>
            </a:extLst>
          </p:cNvPr>
          <p:cNvSpPr/>
          <p:nvPr/>
        </p:nvSpPr>
        <p:spPr>
          <a:xfrm>
            <a:off x="3470988" y="4939263"/>
            <a:ext cx="5103845" cy="485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E12AD1-B49A-3797-72E2-CF7B922F9750}"/>
              </a:ext>
            </a:extLst>
          </p:cNvPr>
          <p:cNvSpPr txBox="1"/>
          <p:nvPr/>
        </p:nvSpPr>
        <p:spPr>
          <a:xfrm>
            <a:off x="5195126" y="4939263"/>
            <a:ext cx="163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dirty="0">
                <a:latin typeface="FOT-Matisse Pro B" panose="02020800000000000000" pitchFamily="18" charset="-128"/>
                <a:ea typeface="FOT-Matisse Pro B" panose="02020800000000000000" pitchFamily="18" charset="-128"/>
              </a:rPr>
              <a:t>登入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F49C05-C7D1-104D-2FB6-A10399D2777E}"/>
              </a:ext>
            </a:extLst>
          </p:cNvPr>
          <p:cNvSpPr/>
          <p:nvPr/>
        </p:nvSpPr>
        <p:spPr>
          <a:xfrm>
            <a:off x="4616450" y="3524953"/>
            <a:ext cx="3606800" cy="40862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513DC9-231A-7312-BB29-C23DF10C0447}"/>
              </a:ext>
            </a:extLst>
          </p:cNvPr>
          <p:cNvSpPr txBox="1"/>
          <p:nvPr/>
        </p:nvSpPr>
        <p:spPr>
          <a:xfrm>
            <a:off x="3661553" y="4174731"/>
            <a:ext cx="789862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zh-TW"/>
            </a:defPPr>
            <a:lvl1pPr algn="dist">
              <a:defRPr>
                <a:solidFill>
                  <a:schemeClr val="accent2"/>
                </a:solidFill>
                <a:effectLst/>
                <a:latin typeface="FOT-Matisse Pro B" panose="02020800000000000000" pitchFamily="18" charset="-128"/>
                <a:ea typeface="FOT-Matisse Pro B" panose="02020800000000000000" pitchFamily="18" charset="-128"/>
              </a:defRPr>
            </a:lvl1pPr>
          </a:lstStyle>
          <a:p>
            <a:r>
              <a:rPr lang="zh-TW" altLang="en-US" dirty="0"/>
              <a:t>密碼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F1720D-BBA1-798E-34E2-82E9EAA594BA}"/>
              </a:ext>
            </a:extLst>
          </p:cNvPr>
          <p:cNvSpPr/>
          <p:nvPr/>
        </p:nvSpPr>
        <p:spPr>
          <a:xfrm>
            <a:off x="4616450" y="4174730"/>
            <a:ext cx="3606800" cy="40862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78C0306-B1E5-4EA3-C142-869A47BA171B}"/>
              </a:ext>
            </a:extLst>
          </p:cNvPr>
          <p:cNvSpPr txBox="1"/>
          <p:nvPr/>
        </p:nvSpPr>
        <p:spPr>
          <a:xfrm>
            <a:off x="3860800" y="2679190"/>
            <a:ext cx="2647950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REMOTE</a:t>
            </a:r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FILE</a:t>
            </a:r>
          </a:p>
          <a:p>
            <a:pPr algn="dist"/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EXPLORER</a:t>
            </a:r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SYSTEM</a:t>
            </a:r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 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CD3DE49-667B-B870-3EEC-150DCC9B5106}"/>
              </a:ext>
            </a:extLst>
          </p:cNvPr>
          <p:cNvSpPr/>
          <p:nvPr/>
        </p:nvSpPr>
        <p:spPr>
          <a:xfrm>
            <a:off x="3661553" y="2679190"/>
            <a:ext cx="199247" cy="646331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平行四邊形 39">
            <a:extLst>
              <a:ext uri="{FF2B5EF4-FFF2-40B4-BE49-F238E27FC236}">
                <a16:creationId xmlns:a16="http://schemas.microsoft.com/office/drawing/2014/main" id="{3ADDF57B-E8A1-7345-4233-2707507275C4}"/>
              </a:ext>
            </a:extLst>
          </p:cNvPr>
          <p:cNvSpPr/>
          <p:nvPr/>
        </p:nvSpPr>
        <p:spPr>
          <a:xfrm rot="5400000" flipV="1">
            <a:off x="3529276" y="2671380"/>
            <a:ext cx="408627" cy="254422"/>
          </a:xfrm>
          <a:prstGeom prst="parallelogram">
            <a:avLst>
              <a:gd name="adj" fmla="val 11722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0E497CAF-1E97-9486-7A6B-6912DD2F4C59}"/>
              </a:ext>
            </a:extLst>
          </p:cNvPr>
          <p:cNvSpPr/>
          <p:nvPr/>
        </p:nvSpPr>
        <p:spPr>
          <a:xfrm rot="5400000" flipV="1">
            <a:off x="3529276" y="2967638"/>
            <a:ext cx="408627" cy="254422"/>
          </a:xfrm>
          <a:prstGeom prst="parallelogram">
            <a:avLst>
              <a:gd name="adj" fmla="val 11722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平行四邊形 41">
            <a:extLst>
              <a:ext uri="{FF2B5EF4-FFF2-40B4-BE49-F238E27FC236}">
                <a16:creationId xmlns:a16="http://schemas.microsoft.com/office/drawing/2014/main" id="{D4776357-B636-1CC5-09FD-F81982694E45}"/>
              </a:ext>
            </a:extLst>
          </p:cNvPr>
          <p:cNvSpPr/>
          <p:nvPr/>
        </p:nvSpPr>
        <p:spPr>
          <a:xfrm rot="5400000" flipV="1">
            <a:off x="3529276" y="3239933"/>
            <a:ext cx="408627" cy="254422"/>
          </a:xfrm>
          <a:prstGeom prst="parallelogram">
            <a:avLst>
              <a:gd name="adj" fmla="val 11722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3FCBBAB-A64E-1C13-8D14-F990A454BD45}"/>
              </a:ext>
            </a:extLst>
          </p:cNvPr>
          <p:cNvSpPr txBox="1"/>
          <p:nvPr/>
        </p:nvSpPr>
        <p:spPr>
          <a:xfrm>
            <a:off x="3661553" y="3524953"/>
            <a:ext cx="789862" cy="40862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solidFill>
                  <a:schemeClr val="accent2"/>
                </a:solidFill>
                <a:effectLst/>
                <a:latin typeface="FOT-Matisse Pro B" panose="02020800000000000000" pitchFamily="18" charset="-128"/>
                <a:ea typeface="FOT-Matisse Pro B" panose="02020800000000000000" pitchFamily="18" charset="-128"/>
              </a:rPr>
              <a:t>帳號</a:t>
            </a:r>
          </a:p>
        </p:txBody>
      </p:sp>
      <p:sp>
        <p:nvSpPr>
          <p:cNvPr id="4" name="矩形: 剪去並圓角化單一角落 3">
            <a:extLst>
              <a:ext uri="{FF2B5EF4-FFF2-40B4-BE49-F238E27FC236}">
                <a16:creationId xmlns:a16="http://schemas.microsoft.com/office/drawing/2014/main" id="{917C0C47-6CE8-E4CA-B50C-9A720D9A2AE8}"/>
              </a:ext>
            </a:extLst>
          </p:cNvPr>
          <p:cNvSpPr/>
          <p:nvPr/>
        </p:nvSpPr>
        <p:spPr>
          <a:xfrm>
            <a:off x="3312367" y="2519265"/>
            <a:ext cx="5402426" cy="3048097"/>
          </a:xfrm>
          <a:prstGeom prst="snipRoundRect">
            <a:avLst>
              <a:gd name="adj1" fmla="val 0"/>
              <a:gd name="adj2" fmla="val 24215"/>
            </a:avLst>
          </a:prstGeom>
          <a:noFill/>
          <a:ln w="762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CDB997C-4877-145D-CDD2-98C9FC84737B}"/>
              </a:ext>
            </a:extLst>
          </p:cNvPr>
          <p:cNvSpPr/>
          <p:nvPr/>
        </p:nvSpPr>
        <p:spPr>
          <a:xfrm>
            <a:off x="5705475" y="3429000"/>
            <a:ext cx="196215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D3A7CA-732F-9E65-D38C-FA9D522C515F}"/>
              </a:ext>
            </a:extLst>
          </p:cNvPr>
          <p:cNvSpPr/>
          <p:nvPr/>
        </p:nvSpPr>
        <p:spPr>
          <a:xfrm>
            <a:off x="5705475" y="3924300"/>
            <a:ext cx="1962150" cy="76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C379FA-3880-D689-23DE-C3C6EE7EF90F}"/>
              </a:ext>
            </a:extLst>
          </p:cNvPr>
          <p:cNvSpPr/>
          <p:nvPr/>
        </p:nvSpPr>
        <p:spPr>
          <a:xfrm>
            <a:off x="5705475" y="3429000"/>
            <a:ext cx="1962150" cy="1257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TW" sz="2800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●</a:t>
            </a:r>
            <a:r>
              <a:rPr lang="zh-TW" altLang="en-US" sz="2800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連線失敗</a:t>
            </a:r>
            <a:endParaRPr lang="en-US" altLang="zh-TW" sz="2800" dirty="0">
              <a:solidFill>
                <a:srgbClr val="C00000"/>
              </a:solidFill>
              <a:latin typeface="FOT-Matisse Pro B" panose="02020800000000000000" pitchFamily="18" charset="-128"/>
              <a:ea typeface="FOT-Matisse Pro B" panose="02020800000000000000" pitchFamily="18" charset="-128"/>
            </a:endParaRPr>
          </a:p>
          <a:p>
            <a:pPr algn="dist"/>
            <a:r>
              <a:rPr lang="en-US" altLang="zh-TW" dirty="0">
                <a:solidFill>
                  <a:schemeClr val="tx1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ERROR</a:t>
            </a:r>
            <a:endParaRPr lang="zh-TW" altLang="en-US" dirty="0">
              <a:solidFill>
                <a:schemeClr val="tx1"/>
              </a:solidFill>
              <a:latin typeface="FOT-Matisse Pro B" panose="02020800000000000000" pitchFamily="18" charset="-128"/>
              <a:ea typeface="FOT-Matisse Pro B" panose="02020800000000000000" pitchFamily="18" charset="-128"/>
            </a:endParaRPr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07B11689-1A95-424D-F69F-73AF4591B89C}"/>
              </a:ext>
            </a:extLst>
          </p:cNvPr>
          <p:cNvSpPr/>
          <p:nvPr/>
        </p:nvSpPr>
        <p:spPr>
          <a:xfrm>
            <a:off x="5784056" y="4267200"/>
            <a:ext cx="623887" cy="419100"/>
          </a:xfrm>
          <a:prstGeom prst="parallelogram">
            <a:avLst>
              <a:gd name="adj" fmla="val 1039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526A4B4B-42DC-ABF7-0B40-D9A030C43F7C}"/>
              </a:ext>
            </a:extLst>
          </p:cNvPr>
          <p:cNvSpPr/>
          <p:nvPr/>
        </p:nvSpPr>
        <p:spPr>
          <a:xfrm>
            <a:off x="6249590" y="4267200"/>
            <a:ext cx="623887" cy="419100"/>
          </a:xfrm>
          <a:prstGeom prst="parallelogram">
            <a:avLst>
              <a:gd name="adj" fmla="val 1039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平行四邊形 8">
            <a:extLst>
              <a:ext uri="{FF2B5EF4-FFF2-40B4-BE49-F238E27FC236}">
                <a16:creationId xmlns:a16="http://schemas.microsoft.com/office/drawing/2014/main" id="{448A601D-DBAC-51F4-F088-F0A96579432F}"/>
              </a:ext>
            </a:extLst>
          </p:cNvPr>
          <p:cNvSpPr/>
          <p:nvPr/>
        </p:nvSpPr>
        <p:spPr>
          <a:xfrm>
            <a:off x="5318524" y="4267200"/>
            <a:ext cx="623887" cy="419100"/>
          </a:xfrm>
          <a:prstGeom prst="parallelogram">
            <a:avLst>
              <a:gd name="adj" fmla="val 1039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061156BB-27E1-5FC9-A620-AB3E57111038}"/>
              </a:ext>
            </a:extLst>
          </p:cNvPr>
          <p:cNvSpPr/>
          <p:nvPr/>
        </p:nvSpPr>
        <p:spPr>
          <a:xfrm>
            <a:off x="6715122" y="4267200"/>
            <a:ext cx="623887" cy="419100"/>
          </a:xfrm>
          <a:prstGeom prst="parallelogram">
            <a:avLst>
              <a:gd name="adj" fmla="val 1039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66909299-A96A-D32E-330F-E913D745A272}"/>
              </a:ext>
            </a:extLst>
          </p:cNvPr>
          <p:cNvSpPr/>
          <p:nvPr/>
        </p:nvSpPr>
        <p:spPr>
          <a:xfrm>
            <a:off x="7180656" y="4267200"/>
            <a:ext cx="623887" cy="419100"/>
          </a:xfrm>
          <a:prstGeom prst="parallelogram">
            <a:avLst>
              <a:gd name="adj" fmla="val 1039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A49C98DF-FA5A-572D-5507-72D7BC84F231}"/>
              </a:ext>
            </a:extLst>
          </p:cNvPr>
          <p:cNvSpPr/>
          <p:nvPr/>
        </p:nvSpPr>
        <p:spPr>
          <a:xfrm>
            <a:off x="7646188" y="4267200"/>
            <a:ext cx="623887" cy="419100"/>
          </a:xfrm>
          <a:prstGeom prst="parallelogram">
            <a:avLst>
              <a:gd name="adj" fmla="val 103936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95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69E0C182-E5D6-2FE7-CB46-3E8C4F2C54BE}"/>
              </a:ext>
            </a:extLst>
          </p:cNvPr>
          <p:cNvGrpSpPr/>
          <p:nvPr/>
        </p:nvGrpSpPr>
        <p:grpSpPr>
          <a:xfrm>
            <a:off x="722482" y="742948"/>
            <a:ext cx="9764751" cy="474461"/>
            <a:chOff x="722483" y="741161"/>
            <a:chExt cx="9764751" cy="474461"/>
          </a:xfrm>
        </p:grpSpPr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F4517A75-AF19-1CA0-F049-7578943CB96D}"/>
                </a:ext>
              </a:extLst>
            </p:cNvPr>
            <p:cNvSpPr/>
            <p:nvPr/>
          </p:nvSpPr>
          <p:spPr>
            <a:xfrm>
              <a:off x="754996" y="742950"/>
              <a:ext cx="485776" cy="448142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F04981A-ACEB-1A8C-9717-C496A37B4348}"/>
                </a:ext>
              </a:extLst>
            </p:cNvPr>
            <p:cNvSpPr/>
            <p:nvPr/>
          </p:nvSpPr>
          <p:spPr>
            <a:xfrm>
              <a:off x="722483" y="748897"/>
              <a:ext cx="100018" cy="46672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83BB2D51-A498-497C-D7FC-3B4EB90A55A2}"/>
                </a:ext>
              </a:extLst>
            </p:cNvPr>
            <p:cNvSpPr/>
            <p:nvPr/>
          </p:nvSpPr>
          <p:spPr>
            <a:xfrm>
              <a:off x="1208259" y="742950"/>
              <a:ext cx="485776" cy="448142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平行四邊形 24">
              <a:extLst>
                <a:ext uri="{FF2B5EF4-FFF2-40B4-BE49-F238E27FC236}">
                  <a16:creationId xmlns:a16="http://schemas.microsoft.com/office/drawing/2014/main" id="{FCCEA4D4-868A-70C2-C8D5-58BCD5CC0B19}"/>
                </a:ext>
              </a:extLst>
            </p:cNvPr>
            <p:cNvSpPr/>
            <p:nvPr/>
          </p:nvSpPr>
          <p:spPr>
            <a:xfrm>
              <a:off x="1694035" y="741161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平行四邊形 25">
              <a:extLst>
                <a:ext uri="{FF2B5EF4-FFF2-40B4-BE49-F238E27FC236}">
                  <a16:creationId xmlns:a16="http://schemas.microsoft.com/office/drawing/2014/main" id="{DE6E9298-FF91-D73C-B82D-80AAB6D50B29}"/>
                </a:ext>
              </a:extLst>
            </p:cNvPr>
            <p:cNvSpPr/>
            <p:nvPr/>
          </p:nvSpPr>
          <p:spPr>
            <a:xfrm>
              <a:off x="2147298" y="741161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平行四邊形 26">
              <a:extLst>
                <a:ext uri="{FF2B5EF4-FFF2-40B4-BE49-F238E27FC236}">
                  <a16:creationId xmlns:a16="http://schemas.microsoft.com/office/drawing/2014/main" id="{226A155D-AC5E-27EE-8C97-F0C24EC757CF}"/>
                </a:ext>
              </a:extLst>
            </p:cNvPr>
            <p:cNvSpPr/>
            <p:nvPr/>
          </p:nvSpPr>
          <p:spPr>
            <a:xfrm>
              <a:off x="2598083" y="750686"/>
              <a:ext cx="485776" cy="440406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平行四邊形 27">
              <a:extLst>
                <a:ext uri="{FF2B5EF4-FFF2-40B4-BE49-F238E27FC236}">
                  <a16:creationId xmlns:a16="http://schemas.microsoft.com/office/drawing/2014/main" id="{063682C5-7258-71C0-6AD3-218B9B4E2EEE}"/>
                </a:ext>
              </a:extLst>
            </p:cNvPr>
            <p:cNvSpPr/>
            <p:nvPr/>
          </p:nvSpPr>
          <p:spPr>
            <a:xfrm>
              <a:off x="3051346" y="750686"/>
              <a:ext cx="485776" cy="440406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平行四邊形 28">
              <a:extLst>
                <a:ext uri="{FF2B5EF4-FFF2-40B4-BE49-F238E27FC236}">
                  <a16:creationId xmlns:a16="http://schemas.microsoft.com/office/drawing/2014/main" id="{6A97C841-FB0B-4DD8-0B41-859CBE23DF63}"/>
                </a:ext>
              </a:extLst>
            </p:cNvPr>
            <p:cNvSpPr/>
            <p:nvPr/>
          </p:nvSpPr>
          <p:spPr>
            <a:xfrm>
              <a:off x="3537122" y="748897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平行四邊形 29">
              <a:extLst>
                <a:ext uri="{FF2B5EF4-FFF2-40B4-BE49-F238E27FC236}">
                  <a16:creationId xmlns:a16="http://schemas.microsoft.com/office/drawing/2014/main" id="{5B7222EF-D243-C808-E9BE-AFD1ACA4801A}"/>
                </a:ext>
              </a:extLst>
            </p:cNvPr>
            <p:cNvSpPr/>
            <p:nvPr/>
          </p:nvSpPr>
          <p:spPr>
            <a:xfrm>
              <a:off x="3990385" y="748897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平行四邊形 30">
              <a:extLst>
                <a:ext uri="{FF2B5EF4-FFF2-40B4-BE49-F238E27FC236}">
                  <a16:creationId xmlns:a16="http://schemas.microsoft.com/office/drawing/2014/main" id="{ED48E8AD-9C40-21C3-E281-2BBF2D72ECE4}"/>
                </a:ext>
              </a:extLst>
            </p:cNvPr>
            <p:cNvSpPr/>
            <p:nvPr/>
          </p:nvSpPr>
          <p:spPr>
            <a:xfrm>
              <a:off x="4441170" y="746528"/>
              <a:ext cx="485776" cy="443518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平行四邊形 31">
              <a:extLst>
                <a:ext uri="{FF2B5EF4-FFF2-40B4-BE49-F238E27FC236}">
                  <a16:creationId xmlns:a16="http://schemas.microsoft.com/office/drawing/2014/main" id="{00003081-EF31-3F05-673B-236ABC10C0FA}"/>
                </a:ext>
              </a:extLst>
            </p:cNvPr>
            <p:cNvSpPr/>
            <p:nvPr/>
          </p:nvSpPr>
          <p:spPr>
            <a:xfrm>
              <a:off x="4894433" y="741161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平行四邊形 32">
              <a:extLst>
                <a:ext uri="{FF2B5EF4-FFF2-40B4-BE49-F238E27FC236}">
                  <a16:creationId xmlns:a16="http://schemas.microsoft.com/office/drawing/2014/main" id="{A1C9BDC5-3B2D-EEC8-D0F9-1919BBD09C97}"/>
                </a:ext>
              </a:extLst>
            </p:cNvPr>
            <p:cNvSpPr/>
            <p:nvPr/>
          </p:nvSpPr>
          <p:spPr>
            <a:xfrm>
              <a:off x="5380209" y="741161"/>
              <a:ext cx="485776" cy="451253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平行四邊形 33">
              <a:extLst>
                <a:ext uri="{FF2B5EF4-FFF2-40B4-BE49-F238E27FC236}">
                  <a16:creationId xmlns:a16="http://schemas.microsoft.com/office/drawing/2014/main" id="{9927FEDE-7CC7-D7C9-926A-0E2F0BBA50FF}"/>
                </a:ext>
              </a:extLst>
            </p:cNvPr>
            <p:cNvSpPr/>
            <p:nvPr/>
          </p:nvSpPr>
          <p:spPr>
            <a:xfrm>
              <a:off x="5833472" y="748897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平行四邊形 34">
              <a:extLst>
                <a:ext uri="{FF2B5EF4-FFF2-40B4-BE49-F238E27FC236}">
                  <a16:creationId xmlns:a16="http://schemas.microsoft.com/office/drawing/2014/main" id="{5ABD572D-31AD-D10D-B7BA-91DE5932E343}"/>
                </a:ext>
              </a:extLst>
            </p:cNvPr>
            <p:cNvSpPr/>
            <p:nvPr/>
          </p:nvSpPr>
          <p:spPr>
            <a:xfrm>
              <a:off x="6284257" y="748897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平行四邊形 35">
              <a:extLst>
                <a:ext uri="{FF2B5EF4-FFF2-40B4-BE49-F238E27FC236}">
                  <a16:creationId xmlns:a16="http://schemas.microsoft.com/office/drawing/2014/main" id="{0A6207E0-B876-9176-757D-ED9C435AE92F}"/>
                </a:ext>
              </a:extLst>
            </p:cNvPr>
            <p:cNvSpPr/>
            <p:nvPr/>
          </p:nvSpPr>
          <p:spPr>
            <a:xfrm>
              <a:off x="6737520" y="741161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平行四邊形 36">
              <a:extLst>
                <a:ext uri="{FF2B5EF4-FFF2-40B4-BE49-F238E27FC236}">
                  <a16:creationId xmlns:a16="http://schemas.microsoft.com/office/drawing/2014/main" id="{7CDC47D8-E411-1F04-FC96-BAEADDD7C22F}"/>
                </a:ext>
              </a:extLst>
            </p:cNvPr>
            <p:cNvSpPr/>
            <p:nvPr/>
          </p:nvSpPr>
          <p:spPr>
            <a:xfrm>
              <a:off x="7223296" y="748897"/>
              <a:ext cx="485776" cy="44351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平行四邊形 37">
              <a:extLst>
                <a:ext uri="{FF2B5EF4-FFF2-40B4-BE49-F238E27FC236}">
                  <a16:creationId xmlns:a16="http://schemas.microsoft.com/office/drawing/2014/main" id="{B3565C37-D09E-989D-00B3-EC48C032C741}"/>
                </a:ext>
              </a:extLst>
            </p:cNvPr>
            <p:cNvSpPr/>
            <p:nvPr/>
          </p:nvSpPr>
          <p:spPr>
            <a:xfrm>
              <a:off x="7676559" y="746528"/>
              <a:ext cx="485776" cy="445886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平行四邊形 38">
              <a:extLst>
                <a:ext uri="{FF2B5EF4-FFF2-40B4-BE49-F238E27FC236}">
                  <a16:creationId xmlns:a16="http://schemas.microsoft.com/office/drawing/2014/main" id="{0D0B0CD2-D923-DF85-CE49-6648A317C006}"/>
                </a:ext>
              </a:extLst>
            </p:cNvPr>
            <p:cNvSpPr/>
            <p:nvPr/>
          </p:nvSpPr>
          <p:spPr>
            <a:xfrm>
              <a:off x="8158371" y="752941"/>
              <a:ext cx="485776" cy="431737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平行四邊形 39">
              <a:extLst>
                <a:ext uri="{FF2B5EF4-FFF2-40B4-BE49-F238E27FC236}">
                  <a16:creationId xmlns:a16="http://schemas.microsoft.com/office/drawing/2014/main" id="{53653FC6-D1E7-50DC-2D23-D8F8EA8A5ED7}"/>
                </a:ext>
              </a:extLst>
            </p:cNvPr>
            <p:cNvSpPr/>
            <p:nvPr/>
          </p:nvSpPr>
          <p:spPr>
            <a:xfrm>
              <a:off x="8609156" y="746993"/>
              <a:ext cx="485776" cy="437685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平行四邊形 40">
              <a:extLst>
                <a:ext uri="{FF2B5EF4-FFF2-40B4-BE49-F238E27FC236}">
                  <a16:creationId xmlns:a16="http://schemas.microsoft.com/office/drawing/2014/main" id="{1FDED7F4-6BAF-9AE9-BAE4-D6A306E53431}"/>
                </a:ext>
              </a:extLst>
            </p:cNvPr>
            <p:cNvSpPr/>
            <p:nvPr/>
          </p:nvSpPr>
          <p:spPr>
            <a:xfrm>
              <a:off x="9062419" y="746993"/>
              <a:ext cx="485776" cy="443053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平行四邊形 41">
              <a:extLst>
                <a:ext uri="{FF2B5EF4-FFF2-40B4-BE49-F238E27FC236}">
                  <a16:creationId xmlns:a16="http://schemas.microsoft.com/office/drawing/2014/main" id="{2C367B50-2800-3938-E1F6-3C8762B7C2A7}"/>
                </a:ext>
              </a:extLst>
            </p:cNvPr>
            <p:cNvSpPr/>
            <p:nvPr/>
          </p:nvSpPr>
          <p:spPr>
            <a:xfrm>
              <a:off x="9548195" y="745205"/>
              <a:ext cx="485776" cy="445886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平行四邊形 42">
              <a:extLst>
                <a:ext uri="{FF2B5EF4-FFF2-40B4-BE49-F238E27FC236}">
                  <a16:creationId xmlns:a16="http://schemas.microsoft.com/office/drawing/2014/main" id="{514A7F6B-7C77-DC83-AF61-2E1B43A4E723}"/>
                </a:ext>
              </a:extLst>
            </p:cNvPr>
            <p:cNvSpPr/>
            <p:nvPr/>
          </p:nvSpPr>
          <p:spPr>
            <a:xfrm>
              <a:off x="10001458" y="745205"/>
              <a:ext cx="485776" cy="439473"/>
            </a:xfrm>
            <a:prstGeom prst="parallelogram">
              <a:avLst>
                <a:gd name="adj" fmla="val 58334"/>
              </a:avLst>
            </a:prstGeom>
            <a:gradFill flip="none" rotWithShape="1">
              <a:gsLst>
                <a:gs pos="0">
                  <a:srgbClr val="0FE5E5"/>
                </a:gs>
                <a:gs pos="100000">
                  <a:schemeClr val="accent4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3A751D5A-FE95-3C23-B846-1185F7ADF6F3}"/>
              </a:ext>
            </a:extLst>
          </p:cNvPr>
          <p:cNvSpPr/>
          <p:nvPr/>
        </p:nvSpPr>
        <p:spPr>
          <a:xfrm>
            <a:off x="10323040" y="733426"/>
            <a:ext cx="164193" cy="466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剪去對角角落 2">
            <a:extLst>
              <a:ext uri="{FF2B5EF4-FFF2-40B4-BE49-F238E27FC236}">
                <a16:creationId xmlns:a16="http://schemas.microsoft.com/office/drawing/2014/main" id="{690BCA14-680A-5535-4599-C787976A6F8D}"/>
              </a:ext>
            </a:extLst>
          </p:cNvPr>
          <p:cNvSpPr/>
          <p:nvPr/>
        </p:nvSpPr>
        <p:spPr>
          <a:xfrm>
            <a:off x="876299" y="1209675"/>
            <a:ext cx="10643507" cy="5133975"/>
          </a:xfrm>
          <a:prstGeom prst="snip2DiagRect">
            <a:avLst>
              <a:gd name="adj1" fmla="val 0"/>
              <a:gd name="adj2" fmla="val 22560"/>
            </a:avLst>
          </a:prstGeom>
          <a:noFill/>
          <a:ln w="57150" cap="sq" cmpd="thinThick">
            <a:gradFill>
              <a:gsLst>
                <a:gs pos="0">
                  <a:schemeClr val="accent5"/>
                </a:gs>
                <a:gs pos="5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9005F8B-7C9E-83C6-0ECC-0F4796A88F2D}"/>
              </a:ext>
            </a:extLst>
          </p:cNvPr>
          <p:cNvGrpSpPr/>
          <p:nvPr/>
        </p:nvGrpSpPr>
        <p:grpSpPr>
          <a:xfrm>
            <a:off x="876299" y="333375"/>
            <a:ext cx="9427030" cy="400050"/>
            <a:chOff x="876299" y="723900"/>
            <a:chExt cx="9427030" cy="40005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D26B3FE-122D-1652-2243-53C0D2716AE5}"/>
                </a:ext>
              </a:extLst>
            </p:cNvPr>
            <p:cNvGrpSpPr/>
            <p:nvPr/>
          </p:nvGrpSpPr>
          <p:grpSpPr>
            <a:xfrm>
              <a:off x="876299" y="723900"/>
              <a:ext cx="9427030" cy="400050"/>
              <a:chOff x="876300" y="723900"/>
              <a:chExt cx="9427030" cy="400050"/>
            </a:xfrm>
          </p:grpSpPr>
          <p:sp>
            <p:nvSpPr>
              <p:cNvPr id="2" name="矩形: 剪去單一角落 1">
                <a:extLst>
                  <a:ext uri="{FF2B5EF4-FFF2-40B4-BE49-F238E27FC236}">
                    <a16:creationId xmlns:a16="http://schemas.microsoft.com/office/drawing/2014/main" id="{9B6F803A-86AD-0470-9509-0AB075FAD87F}"/>
                  </a:ext>
                </a:extLst>
              </p:cNvPr>
              <p:cNvSpPr/>
              <p:nvPr/>
            </p:nvSpPr>
            <p:spPr>
              <a:xfrm>
                <a:off x="876300" y="723900"/>
                <a:ext cx="9427030" cy="400050"/>
              </a:xfrm>
              <a:prstGeom prst="snip1Rect">
                <a:avLst>
                  <a:gd name="adj" fmla="val 50000"/>
                </a:avLst>
              </a:prstGeom>
              <a:noFill/>
              <a:ln w="38100" cap="rnd" cmpd="dbl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2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3E1026E7-7A01-FD76-FBA8-8D7FF76F7338}"/>
                  </a:ext>
                </a:extLst>
              </p:cNvPr>
              <p:cNvSpPr/>
              <p:nvPr/>
            </p:nvSpPr>
            <p:spPr>
              <a:xfrm>
                <a:off x="949389" y="821229"/>
                <a:ext cx="1274699" cy="209551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zh-TW" altLang="en-US" sz="1200" dirty="0">
                    <a:solidFill>
                      <a:schemeClr val="accent6"/>
                    </a:solidFill>
                    <a:effectLst>
                      <a:glow rad="1397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FOT-Matisse Pro B" panose="02020800000000000000" pitchFamily="18" charset="-128"/>
                    <a:ea typeface="FOT-Matisse Pro B" panose="02020800000000000000" pitchFamily="18" charset="-128"/>
                  </a:rPr>
                  <a:t>●</a:t>
                </a:r>
                <a:r>
                  <a:rPr lang="zh-TW" altLang="en-US" sz="1200" dirty="0">
                    <a:solidFill>
                      <a:srgbClr val="C00000"/>
                    </a:solidFill>
                    <a:latin typeface="FOT-Matisse Pro B" panose="02020800000000000000" pitchFamily="18" charset="-128"/>
                    <a:ea typeface="FOT-Matisse Pro B" panose="02020800000000000000" pitchFamily="18" charset="-128"/>
                  </a:rPr>
                  <a:t>遠端連線</a:t>
                </a:r>
                <a:endParaRPr lang="zh-TW" altLang="en-US" sz="1200" dirty="0">
                  <a:solidFill>
                    <a:schemeClr val="bg1"/>
                  </a:solidFill>
                  <a:latin typeface="FOT-Matisse Pro B" panose="02020800000000000000" pitchFamily="18" charset="-128"/>
                  <a:ea typeface="FOT-Matisse Pro B" panose="02020800000000000000" pitchFamily="18" charset="-128"/>
                </a:endParaRPr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4D41BC9-6314-B982-9787-5942E8437AD1}"/>
                </a:ext>
              </a:extLst>
            </p:cNvPr>
            <p:cNvSpPr txBox="1"/>
            <p:nvPr/>
          </p:nvSpPr>
          <p:spPr>
            <a:xfrm>
              <a:off x="2179810" y="793120"/>
              <a:ext cx="60421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dirty="0">
                  <a:solidFill>
                    <a:schemeClr val="bg1"/>
                  </a:solidFill>
                  <a:latin typeface="FOT-Matisse Pro B" panose="02020800000000000000" pitchFamily="18" charset="-128"/>
                  <a:ea typeface="FOT-Matisse Pro B" panose="02020800000000000000" pitchFamily="18" charset="-128"/>
                </a:rPr>
                <a:t>[140.116.100.86:8080]:</a:t>
              </a:r>
              <a:endParaRPr lang="zh-TW" altLang="en-US" sz="1100" dirty="0"/>
            </a:p>
          </p:txBody>
        </p:sp>
      </p:grpSp>
      <p:sp>
        <p:nvSpPr>
          <p:cNvPr id="49" name="矩形: 剪去單一角落 48">
            <a:extLst>
              <a:ext uri="{FF2B5EF4-FFF2-40B4-BE49-F238E27FC236}">
                <a16:creationId xmlns:a16="http://schemas.microsoft.com/office/drawing/2014/main" id="{16901716-A9B3-8D37-4721-172CF5DF4D69}"/>
              </a:ext>
            </a:extLst>
          </p:cNvPr>
          <p:cNvSpPr/>
          <p:nvPr/>
        </p:nvSpPr>
        <p:spPr>
          <a:xfrm flipH="1">
            <a:off x="10772773" y="3771900"/>
            <a:ext cx="747032" cy="2571750"/>
          </a:xfrm>
          <a:prstGeom prst="snip1Rect">
            <a:avLst>
              <a:gd name="adj" fmla="val 50000"/>
            </a:avLst>
          </a:prstGeom>
          <a:noFill/>
          <a:ln w="57150" cap="sq" cmpd="thinThick">
            <a:gradFill>
              <a:gsLst>
                <a:gs pos="0">
                  <a:schemeClr val="accent5"/>
                </a:gs>
                <a:gs pos="5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prstDash val="solid"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剪去單一角落 49">
            <a:extLst>
              <a:ext uri="{FF2B5EF4-FFF2-40B4-BE49-F238E27FC236}">
                <a16:creationId xmlns:a16="http://schemas.microsoft.com/office/drawing/2014/main" id="{7B9AC7BC-44BB-0639-4CA6-E3FC516D70D1}"/>
              </a:ext>
            </a:extLst>
          </p:cNvPr>
          <p:cNvSpPr/>
          <p:nvPr/>
        </p:nvSpPr>
        <p:spPr>
          <a:xfrm flipH="1">
            <a:off x="10828598" y="3820510"/>
            <a:ext cx="982401" cy="2802540"/>
          </a:xfrm>
          <a:prstGeom prst="snip1Rect">
            <a:avLst>
              <a:gd name="adj" fmla="val 36225"/>
            </a:avLst>
          </a:prstGeom>
          <a:solidFill>
            <a:schemeClr val="tx1"/>
          </a:solidFill>
          <a:ln w="57150" cap="sq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剪去單一角落 50">
            <a:extLst>
              <a:ext uri="{FF2B5EF4-FFF2-40B4-BE49-F238E27FC236}">
                <a16:creationId xmlns:a16="http://schemas.microsoft.com/office/drawing/2014/main" id="{5E89903F-CC6E-29B0-60D7-9B76F94D4E33}"/>
              </a:ext>
            </a:extLst>
          </p:cNvPr>
          <p:cNvSpPr/>
          <p:nvPr/>
        </p:nvSpPr>
        <p:spPr>
          <a:xfrm flipH="1">
            <a:off x="10925173" y="3924300"/>
            <a:ext cx="609602" cy="2419350"/>
          </a:xfrm>
          <a:prstGeom prst="snip1Rect">
            <a:avLst>
              <a:gd name="adj" fmla="val 41476"/>
            </a:avLst>
          </a:prstGeom>
          <a:solidFill>
            <a:schemeClr val="tx1"/>
          </a:solidFill>
          <a:ln w="57150" cap="sq" cmpd="thinThick">
            <a:gradFill>
              <a:gsLst>
                <a:gs pos="0">
                  <a:schemeClr val="accent2"/>
                </a:gs>
                <a:gs pos="48000">
                  <a:srgbClr val="FFC000"/>
                </a:gs>
                <a:gs pos="77000">
                  <a:schemeClr val="accent4"/>
                </a:gs>
                <a:gs pos="100000">
                  <a:schemeClr val="bg1"/>
                </a:gs>
              </a:gsLst>
              <a:lin ang="12000000" scaled="0"/>
            </a:gradFill>
            <a:prstDash val="solid"/>
            <a:miter lim="800000"/>
          </a:ln>
          <a:effectLst>
            <a:glow rad="228600">
              <a:schemeClr val="accent5">
                <a:satMod val="175000"/>
                <a:alpha val="3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7DCA13D-0131-E969-0A7E-59DDC390577F}"/>
              </a:ext>
            </a:extLst>
          </p:cNvPr>
          <p:cNvSpPr/>
          <p:nvPr/>
        </p:nvSpPr>
        <p:spPr>
          <a:xfrm>
            <a:off x="10953750" y="4511040"/>
            <a:ext cx="552449" cy="18047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平行四邊形 62">
            <a:extLst>
              <a:ext uri="{FF2B5EF4-FFF2-40B4-BE49-F238E27FC236}">
                <a16:creationId xmlns:a16="http://schemas.microsoft.com/office/drawing/2014/main" id="{0667D3B8-8515-33E7-B26F-4939B1935BFF}"/>
              </a:ext>
            </a:extLst>
          </p:cNvPr>
          <p:cNvSpPr/>
          <p:nvPr/>
        </p:nvSpPr>
        <p:spPr>
          <a:xfrm rot="16200000">
            <a:off x="11089550" y="5079263"/>
            <a:ext cx="280862" cy="552451"/>
          </a:xfrm>
          <a:prstGeom prst="parallelogram">
            <a:avLst>
              <a:gd name="adj" fmla="val 619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平行四邊形 63">
            <a:extLst>
              <a:ext uri="{FF2B5EF4-FFF2-40B4-BE49-F238E27FC236}">
                <a16:creationId xmlns:a16="http://schemas.microsoft.com/office/drawing/2014/main" id="{CBE59DB0-E128-A90E-7D39-B805095E3B4A}"/>
              </a:ext>
            </a:extLst>
          </p:cNvPr>
          <p:cNvSpPr/>
          <p:nvPr/>
        </p:nvSpPr>
        <p:spPr>
          <a:xfrm rot="16200000">
            <a:off x="11089553" y="5301521"/>
            <a:ext cx="280862" cy="552451"/>
          </a:xfrm>
          <a:prstGeom prst="parallelogram">
            <a:avLst>
              <a:gd name="adj" fmla="val 619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平行四邊形 64">
            <a:extLst>
              <a:ext uri="{FF2B5EF4-FFF2-40B4-BE49-F238E27FC236}">
                <a16:creationId xmlns:a16="http://schemas.microsoft.com/office/drawing/2014/main" id="{E14FE86F-4BC4-E6E5-8369-D8C1F481BC12}"/>
              </a:ext>
            </a:extLst>
          </p:cNvPr>
          <p:cNvSpPr/>
          <p:nvPr/>
        </p:nvSpPr>
        <p:spPr>
          <a:xfrm rot="16200000">
            <a:off x="11089554" y="5525364"/>
            <a:ext cx="280862" cy="552451"/>
          </a:xfrm>
          <a:prstGeom prst="parallelogram">
            <a:avLst>
              <a:gd name="adj" fmla="val 619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平行四邊形 65">
            <a:extLst>
              <a:ext uri="{FF2B5EF4-FFF2-40B4-BE49-F238E27FC236}">
                <a16:creationId xmlns:a16="http://schemas.microsoft.com/office/drawing/2014/main" id="{786D0ECF-1165-DEBE-E8B5-8CA200663E71}"/>
              </a:ext>
            </a:extLst>
          </p:cNvPr>
          <p:cNvSpPr/>
          <p:nvPr/>
        </p:nvSpPr>
        <p:spPr>
          <a:xfrm rot="16200000">
            <a:off x="11088961" y="5772819"/>
            <a:ext cx="280862" cy="552451"/>
          </a:xfrm>
          <a:prstGeom prst="parallelogram">
            <a:avLst>
              <a:gd name="adj" fmla="val 619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平行四邊形 69">
            <a:extLst>
              <a:ext uri="{FF2B5EF4-FFF2-40B4-BE49-F238E27FC236}">
                <a16:creationId xmlns:a16="http://schemas.microsoft.com/office/drawing/2014/main" id="{7E7E8312-3C9F-F5A5-1537-7BD8FE2EB864}"/>
              </a:ext>
            </a:extLst>
          </p:cNvPr>
          <p:cNvSpPr/>
          <p:nvPr/>
        </p:nvSpPr>
        <p:spPr>
          <a:xfrm rot="16200000">
            <a:off x="11088956" y="4888836"/>
            <a:ext cx="280862" cy="552451"/>
          </a:xfrm>
          <a:prstGeom prst="parallelogram">
            <a:avLst>
              <a:gd name="adj" fmla="val 619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CA0C04-9C68-BB94-E25D-1AFCEDD84F48}"/>
              </a:ext>
            </a:extLst>
          </p:cNvPr>
          <p:cNvSpPr/>
          <p:nvPr/>
        </p:nvSpPr>
        <p:spPr>
          <a:xfrm>
            <a:off x="10953162" y="4985850"/>
            <a:ext cx="552449" cy="2526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C857BA8-430C-6878-F674-2656BDD6DB36}"/>
              </a:ext>
            </a:extLst>
          </p:cNvPr>
          <p:cNvSpPr txBox="1"/>
          <p:nvPr/>
        </p:nvSpPr>
        <p:spPr>
          <a:xfrm>
            <a:off x="10985641" y="4150478"/>
            <a:ext cx="461665" cy="1030237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dist"/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●</a:t>
            </a:r>
            <a:r>
              <a:rPr lang="zh-TW" altLang="en-US" dirty="0">
                <a:latin typeface="FOT-Matisse Pro B" panose="02020800000000000000" pitchFamily="18" charset="-128"/>
                <a:ea typeface="FOT-Matisse Pro B" panose="02020800000000000000" pitchFamily="18" charset="-128"/>
              </a:rPr>
              <a:t>登出</a:t>
            </a:r>
            <a:endParaRPr lang="zh-TW" altLang="en-US" dirty="0"/>
          </a:p>
        </p:txBody>
      </p:sp>
      <p:sp>
        <p:nvSpPr>
          <p:cNvPr id="69" name="對角線條紋 68">
            <a:extLst>
              <a:ext uri="{FF2B5EF4-FFF2-40B4-BE49-F238E27FC236}">
                <a16:creationId xmlns:a16="http://schemas.microsoft.com/office/drawing/2014/main" id="{7373B333-50D6-5DD3-5543-5BDE60721950}"/>
              </a:ext>
            </a:extLst>
          </p:cNvPr>
          <p:cNvSpPr/>
          <p:nvPr/>
        </p:nvSpPr>
        <p:spPr>
          <a:xfrm flipV="1">
            <a:off x="10955040" y="6140865"/>
            <a:ext cx="525760" cy="173211"/>
          </a:xfrm>
          <a:prstGeom prst="diagStripe">
            <a:avLst>
              <a:gd name="adj" fmla="val 433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剪去同側角落 1">
            <a:extLst>
              <a:ext uri="{FF2B5EF4-FFF2-40B4-BE49-F238E27FC236}">
                <a16:creationId xmlns:a16="http://schemas.microsoft.com/office/drawing/2014/main" id="{950182C4-1173-A155-D240-C104B3818465}"/>
              </a:ext>
            </a:extLst>
          </p:cNvPr>
          <p:cNvSpPr/>
          <p:nvPr/>
        </p:nvSpPr>
        <p:spPr>
          <a:xfrm flipH="1">
            <a:off x="5273817" y="3593306"/>
            <a:ext cx="478456" cy="445293"/>
          </a:xfrm>
          <a:prstGeom prst="snip2SameRect">
            <a:avLst/>
          </a:prstGeom>
          <a:noFill/>
          <a:ln w="28575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prstDash val="soli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zh-TW" b="1" dirty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</p:txBody>
      </p:sp>
      <p:sp>
        <p:nvSpPr>
          <p:cNvPr id="3" name="矩形: 剪去並圓角化單一角落 2">
            <a:extLst>
              <a:ext uri="{FF2B5EF4-FFF2-40B4-BE49-F238E27FC236}">
                <a16:creationId xmlns:a16="http://schemas.microsoft.com/office/drawing/2014/main" id="{18A89CF9-0DD4-7365-0CD9-1E62F786AA92}"/>
              </a:ext>
            </a:extLst>
          </p:cNvPr>
          <p:cNvSpPr/>
          <p:nvPr/>
        </p:nvSpPr>
        <p:spPr>
          <a:xfrm>
            <a:off x="1945967" y="2579915"/>
            <a:ext cx="612321" cy="849085"/>
          </a:xfrm>
          <a:prstGeom prst="snipRoundRect">
            <a:avLst>
              <a:gd name="adj1" fmla="val 10000"/>
              <a:gd name="adj2" fmla="val 30000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prstDash val="soli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zh-TW" b="1" dirty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AADA10B-F1F6-C3AF-1444-082AA6D06D17}"/>
              </a:ext>
            </a:extLst>
          </p:cNvPr>
          <p:cNvSpPr/>
          <p:nvPr/>
        </p:nvSpPr>
        <p:spPr>
          <a:xfrm>
            <a:off x="1850547" y="3017155"/>
            <a:ext cx="585471" cy="272145"/>
          </a:xfrm>
          <a:prstGeom prst="roundRect">
            <a:avLst/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7400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TW" sz="11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FILE</a:t>
            </a:r>
            <a:endParaRPr lang="zh-TW" altLang="en-US" sz="11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56FBE9EB-5931-91BB-7DD8-DCD94A7662B8}"/>
              </a:ext>
            </a:extLst>
          </p:cNvPr>
          <p:cNvSpPr/>
          <p:nvPr/>
        </p:nvSpPr>
        <p:spPr>
          <a:xfrm flipH="1">
            <a:off x="5139951" y="3671545"/>
            <a:ext cx="612321" cy="367053"/>
          </a:xfrm>
          <a:prstGeom prst="parallelogram">
            <a:avLst/>
          </a:prstGeom>
          <a:solidFill>
            <a:schemeClr val="tx1"/>
          </a:solidFill>
          <a:ln w="28575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prstDash val="soli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zh-TW" b="1" dirty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F217222-195D-7ACE-4574-81130B7B16F8}"/>
              </a:ext>
            </a:extLst>
          </p:cNvPr>
          <p:cNvSpPr/>
          <p:nvPr/>
        </p:nvSpPr>
        <p:spPr>
          <a:xfrm>
            <a:off x="5004343" y="3739496"/>
            <a:ext cx="585471" cy="231149"/>
          </a:xfrm>
          <a:prstGeom prst="roundRect">
            <a:avLst/>
          </a:prstGeom>
          <a:solidFill>
            <a:schemeClr val="tx1"/>
          </a:solidFill>
          <a:ln w="28575">
            <a:gradFill>
              <a:gsLst>
                <a:gs pos="0">
                  <a:schemeClr val="accent4"/>
                </a:gs>
                <a:gs pos="74000">
                  <a:schemeClr val="accent4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TW" sz="11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DIR</a:t>
            </a:r>
            <a:endParaRPr lang="zh-TW" altLang="en-US" sz="11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1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剪去單一角落 7">
            <a:extLst>
              <a:ext uri="{FF2B5EF4-FFF2-40B4-BE49-F238E27FC236}">
                <a16:creationId xmlns:a16="http://schemas.microsoft.com/office/drawing/2014/main" id="{54F46217-722E-E433-C3EA-41B65D580AAE}"/>
              </a:ext>
            </a:extLst>
          </p:cNvPr>
          <p:cNvSpPr/>
          <p:nvPr/>
        </p:nvSpPr>
        <p:spPr>
          <a:xfrm flipV="1">
            <a:off x="5380208" y="2024524"/>
            <a:ext cx="5448390" cy="3494752"/>
          </a:xfrm>
          <a:prstGeom prst="snip1Rect">
            <a:avLst>
              <a:gd name="adj" fmla="val 42791"/>
            </a:avLst>
          </a:prstGeom>
          <a:noFill/>
          <a:ln w="38100"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A12254-0230-DA30-B246-16AD96A2C6D4}"/>
              </a:ext>
            </a:extLst>
          </p:cNvPr>
          <p:cNvSpPr/>
          <p:nvPr/>
        </p:nvSpPr>
        <p:spPr>
          <a:xfrm>
            <a:off x="9538863" y="2353719"/>
            <a:ext cx="1091439" cy="475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zh-TW" altLang="en-US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關閉</a:t>
            </a:r>
            <a:endParaRPr lang="en-US" altLang="zh-TW" dirty="0">
              <a:solidFill>
                <a:srgbClr val="C00000"/>
              </a:solidFill>
              <a:latin typeface="FOT-Matisse Pro B" panose="02020800000000000000" pitchFamily="18" charset="-128"/>
              <a:ea typeface="FOT-Matisse Pro B" panose="02020800000000000000" pitchFamily="18" charset="-128"/>
            </a:endParaRPr>
          </a:p>
          <a:p>
            <a:pPr algn="dist"/>
            <a:r>
              <a:rPr lang="en-US" altLang="zh-TW" sz="800" dirty="0">
                <a:solidFill>
                  <a:srgbClr val="C00000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CLOSE</a:t>
            </a:r>
            <a:endParaRPr lang="zh-TW" altLang="en-US" sz="800" dirty="0">
              <a:solidFill>
                <a:srgbClr val="C00000"/>
              </a:solidFill>
              <a:latin typeface="FOT-Matisse Pro B" panose="02020800000000000000" pitchFamily="18" charset="-128"/>
              <a:ea typeface="FOT-Matisse Pro B" panose="02020800000000000000" pitchFamily="18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CF716-5D4E-88BC-9F42-AE2E8CD32C06}"/>
              </a:ext>
            </a:extLst>
          </p:cNvPr>
          <p:cNvSpPr/>
          <p:nvPr/>
        </p:nvSpPr>
        <p:spPr>
          <a:xfrm>
            <a:off x="9227538" y="2353719"/>
            <a:ext cx="296356" cy="475402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平行四邊形 10">
            <a:extLst>
              <a:ext uri="{FF2B5EF4-FFF2-40B4-BE49-F238E27FC236}">
                <a16:creationId xmlns:a16="http://schemas.microsoft.com/office/drawing/2014/main" id="{E19A7485-FE17-423C-D0C0-31D355D8DAE4}"/>
              </a:ext>
            </a:extLst>
          </p:cNvPr>
          <p:cNvSpPr/>
          <p:nvPr/>
        </p:nvSpPr>
        <p:spPr>
          <a:xfrm rot="16200000">
            <a:off x="9288953" y="2247750"/>
            <a:ext cx="195630" cy="318457"/>
          </a:xfrm>
          <a:prstGeom prst="parallelogram">
            <a:avLst>
              <a:gd name="adj" fmla="val 6516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3480A49C-13F5-38E9-0AAA-E93C0ED3F5D0}"/>
              </a:ext>
            </a:extLst>
          </p:cNvPr>
          <p:cNvSpPr/>
          <p:nvPr/>
        </p:nvSpPr>
        <p:spPr>
          <a:xfrm rot="16200000">
            <a:off x="9281820" y="2436086"/>
            <a:ext cx="195630" cy="318457"/>
          </a:xfrm>
          <a:prstGeom prst="parallelogram">
            <a:avLst>
              <a:gd name="adj" fmla="val 6516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6923DBA4-541B-8771-2A58-5411A8D2B646}"/>
              </a:ext>
            </a:extLst>
          </p:cNvPr>
          <p:cNvSpPr/>
          <p:nvPr/>
        </p:nvSpPr>
        <p:spPr>
          <a:xfrm rot="16200000">
            <a:off x="9281819" y="2610407"/>
            <a:ext cx="195630" cy="318457"/>
          </a:xfrm>
          <a:prstGeom prst="parallelogram">
            <a:avLst>
              <a:gd name="adj" fmla="val 6516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EFB915-9B06-8DBD-E2A2-37A9190E3538}"/>
              </a:ext>
            </a:extLst>
          </p:cNvPr>
          <p:cNvSpPr/>
          <p:nvPr/>
        </p:nvSpPr>
        <p:spPr>
          <a:xfrm>
            <a:off x="9545997" y="3191299"/>
            <a:ext cx="1091439" cy="475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zh-TW" altLang="en-US" dirty="0">
                <a:solidFill>
                  <a:schemeClr val="accent6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儲存</a:t>
            </a:r>
            <a:endParaRPr lang="en-US" altLang="zh-TW" dirty="0">
              <a:solidFill>
                <a:schemeClr val="accent6"/>
              </a:solidFill>
              <a:latin typeface="FOT-Matisse Pro B" panose="02020800000000000000" pitchFamily="18" charset="-128"/>
              <a:ea typeface="FOT-Matisse Pro B" panose="02020800000000000000" pitchFamily="18" charset="-128"/>
            </a:endParaRPr>
          </a:p>
          <a:p>
            <a:pPr algn="dist"/>
            <a:r>
              <a:rPr lang="en-US" altLang="zh-TW" sz="800" dirty="0">
                <a:solidFill>
                  <a:schemeClr val="accent6"/>
                </a:solidFill>
                <a:latin typeface="FOT-Matisse Pro B" panose="02020800000000000000" pitchFamily="18" charset="-128"/>
                <a:ea typeface="FOT-Matisse Pro B" panose="02020800000000000000" pitchFamily="18" charset="-128"/>
              </a:rPr>
              <a:t>SAVE</a:t>
            </a:r>
            <a:endParaRPr lang="zh-TW" altLang="en-US" sz="800" dirty="0">
              <a:solidFill>
                <a:schemeClr val="accent6"/>
              </a:solidFill>
              <a:latin typeface="FOT-Matisse Pro B" panose="02020800000000000000" pitchFamily="18" charset="-128"/>
              <a:ea typeface="FOT-Matisse Pro B" panose="02020800000000000000" pitchFamily="18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8CD63D-BBE1-84DF-F9AE-5CA26AB44A54}"/>
              </a:ext>
            </a:extLst>
          </p:cNvPr>
          <p:cNvSpPr/>
          <p:nvPr/>
        </p:nvSpPr>
        <p:spPr>
          <a:xfrm>
            <a:off x="9234672" y="3191299"/>
            <a:ext cx="296356" cy="47540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11E8B260-7865-1746-2DDE-395E5AABA760}"/>
              </a:ext>
            </a:extLst>
          </p:cNvPr>
          <p:cNvSpPr/>
          <p:nvPr/>
        </p:nvSpPr>
        <p:spPr>
          <a:xfrm rot="16200000">
            <a:off x="9296087" y="3085330"/>
            <a:ext cx="195630" cy="318457"/>
          </a:xfrm>
          <a:prstGeom prst="parallelogram">
            <a:avLst>
              <a:gd name="adj" fmla="val 6516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>
            <a:extLst>
              <a:ext uri="{FF2B5EF4-FFF2-40B4-BE49-F238E27FC236}">
                <a16:creationId xmlns:a16="http://schemas.microsoft.com/office/drawing/2014/main" id="{F3A6D9C8-F79C-CB48-895E-797EB1E31764}"/>
              </a:ext>
            </a:extLst>
          </p:cNvPr>
          <p:cNvSpPr/>
          <p:nvPr/>
        </p:nvSpPr>
        <p:spPr>
          <a:xfrm rot="16200000">
            <a:off x="9288954" y="3273666"/>
            <a:ext cx="195630" cy="318457"/>
          </a:xfrm>
          <a:prstGeom prst="parallelogram">
            <a:avLst>
              <a:gd name="adj" fmla="val 6516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AFFCAB36-AFF3-1E75-8BE0-6C49EB2589D7}"/>
              </a:ext>
            </a:extLst>
          </p:cNvPr>
          <p:cNvSpPr/>
          <p:nvPr/>
        </p:nvSpPr>
        <p:spPr>
          <a:xfrm rot="16200000">
            <a:off x="9288953" y="3447987"/>
            <a:ext cx="195630" cy="318457"/>
          </a:xfrm>
          <a:prstGeom prst="parallelogram">
            <a:avLst>
              <a:gd name="adj" fmla="val 6516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CE8D77B3-3370-6647-35CB-A6604B026CA8}"/>
              </a:ext>
            </a:extLst>
          </p:cNvPr>
          <p:cNvSpPr/>
          <p:nvPr/>
        </p:nvSpPr>
        <p:spPr>
          <a:xfrm flipV="1">
            <a:off x="9342682" y="4030978"/>
            <a:ext cx="1330904" cy="1333038"/>
          </a:xfrm>
          <a:prstGeom prst="rtTriangle">
            <a:avLst/>
          </a:prstGeom>
          <a:noFill/>
          <a:ln w="38100" cap="rnd">
            <a:solidFill>
              <a:schemeClr val="accent2"/>
            </a:solidFill>
            <a:prstDash val="lg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B007508C-0DCF-B503-4E8D-D4400BFEBEE9}"/>
              </a:ext>
            </a:extLst>
          </p:cNvPr>
          <p:cNvSpPr/>
          <p:nvPr/>
        </p:nvSpPr>
        <p:spPr>
          <a:xfrm flipV="1">
            <a:off x="9412564" y="4101968"/>
            <a:ext cx="1065714" cy="1067423"/>
          </a:xfrm>
          <a:prstGeom prst="rtTriangle">
            <a:avLst/>
          </a:prstGeom>
          <a:noFill/>
          <a:ln w="38100" cap="rnd">
            <a:solidFill>
              <a:schemeClr val="accent2"/>
            </a:solidFill>
            <a:prstDash val="lgDashDot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BBA6A41F-5B1B-99CB-5984-E5B22CC497AC}"/>
              </a:ext>
            </a:extLst>
          </p:cNvPr>
          <p:cNvSpPr/>
          <p:nvPr/>
        </p:nvSpPr>
        <p:spPr>
          <a:xfrm flipV="1">
            <a:off x="9504413" y="4202040"/>
            <a:ext cx="689422" cy="690527"/>
          </a:xfrm>
          <a:prstGeom prst="rtTriangle">
            <a:avLst/>
          </a:prstGeom>
          <a:noFill/>
          <a:ln w="38100" cap="rnd">
            <a:solidFill>
              <a:schemeClr val="accent2"/>
            </a:solidFill>
            <a:prstDash val="dash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9D95324D-C4BF-B9B2-DFB6-A9650D6B2E81}"/>
              </a:ext>
            </a:extLst>
          </p:cNvPr>
          <p:cNvSpPr/>
          <p:nvPr/>
        </p:nvSpPr>
        <p:spPr>
          <a:xfrm flipV="1">
            <a:off x="9620172" y="4309908"/>
            <a:ext cx="325249" cy="325771"/>
          </a:xfrm>
          <a:prstGeom prst="rtTriangle">
            <a:avLst/>
          </a:prstGeom>
          <a:noFill/>
          <a:ln w="38100" cap="rnd">
            <a:solidFill>
              <a:schemeClr val="accent2"/>
            </a:solidFill>
            <a:prstDash val="lgDash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74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25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Adobe 明體 Std L</vt:lpstr>
      <vt:lpstr>Adobe 黑体 Std R</vt:lpstr>
      <vt:lpstr>FOT-Matisse Pro 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佘俊霖</dc:creator>
  <cp:lastModifiedBy>佘俊霖</cp:lastModifiedBy>
  <cp:revision>15</cp:revision>
  <dcterms:created xsi:type="dcterms:W3CDTF">2022-12-08T18:16:32Z</dcterms:created>
  <dcterms:modified xsi:type="dcterms:W3CDTF">2022-12-10T13:00:14Z</dcterms:modified>
</cp:coreProperties>
</file>