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C5EA9-2218-F1DF-AF6C-D9881802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37865A-752A-9D94-7797-904CE356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91861-7F7E-0E32-4D95-ACA8A506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64623D-C5B6-D67A-D0DD-BC8F6213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68A35-E201-39FB-424A-DB76A7FE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6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6D04A-3775-CC05-DED6-C483B788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1B2BA-3569-E534-B4CC-040E451A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7BE74-F330-AC7A-7F48-6A529BD2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693FA-8B3A-7AE9-A318-51551E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3BDA5B-5FCD-4806-41E0-3AF0377F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4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EAF3FF-BF93-0272-5276-9AA722E08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F6D1CE-A55B-ABA6-0A5D-E1B818EA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9FD2F-58DF-CF4A-2F33-F659403C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E5A30-7DC5-0A45-2CDF-99F2DED5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B2793-694D-0171-A6CF-D4A0572A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A99A6-BE67-C4F1-8BCF-AC162DB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F81D0-60D5-61F1-E044-A3A1990B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7A282-BC8A-B912-13B7-61E9FB6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05576-2877-F31F-A6CC-B1A8DA52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B8784-2B78-1944-7ADD-A6FD5B5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1D2D2-EE7F-7DB8-8DB6-97956ACB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AFFB4-CCEE-34CB-CC31-D8B58C85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67625-02F9-0685-609F-FC4A507A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FFE14-EBD7-0B8B-67D3-7D9B6803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DF21-15F4-81A0-B852-95E54BB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9FDA-CA59-51EC-D41B-94D102F3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60F48-8AD9-061E-B7F6-9F1976F87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0654A7-5FC6-55E7-73CC-9FF97AB2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0B58BF-9E3B-48AD-F83C-0E4DF88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ED73-F419-B35B-D186-FE5609FD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19DFA-006C-3961-7920-9CD89F5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9DB2-FCF7-9132-7FA9-CF9882B0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90C43A-4CEB-F788-817B-6B295E44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4A68D3-37A9-760F-6B10-86FF3474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AFB222-457F-A866-93E8-ADA9C0A26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857A8B-FD60-ACA3-F8C7-261CF61D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A46F8D-95C0-BB95-3B79-FF067CC9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B2E1FF-4896-C9F0-C62B-84992B15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3442E7-B570-F962-5DE2-F576B69E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427FA-06D2-979C-AC89-9E7A629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47C470-2E74-C625-F599-8B1513BC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7F5A4B-C784-DE80-3C95-156134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87BB73-25A1-5212-85C6-6CF1E155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03F6B5-A4A9-F725-A732-6FDD2216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79F802-7305-DB3C-CD38-592FA7B7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5DDA01-D35B-4F47-7DEA-836F356A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C6795-6904-BDC5-2354-3DF76B60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D2724-9F95-EEC8-F09D-A8145981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90540E-0BAF-5594-88E6-BB732158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C30DC2-96CF-6385-85D9-E9FF843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30A2A7-C800-5DA6-8B1F-866669C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0817F-D82C-F23D-88ED-DC12666C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3A7BB-1DD2-EA18-938E-408D2F1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30AC23-A1FB-AF15-E111-F607A9D6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88386-200E-A9C9-B93C-DC08C6EA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ACA3-B89A-3051-CCF3-7BD5B0E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1E4EA8-19F2-6AD6-8CED-3D76D00B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25AFE-9032-95DC-3EA0-051826D7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0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27CAF0-D7CE-261E-9511-2432F29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6D2A7-8373-362E-F271-3166962E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2FE97-020A-F997-DD7B-AFF792382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789B-32B6-4A2A-AF43-A67DE897946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51B3F-A43E-0129-8690-31A9B99E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DEE22-EE73-0166-E03A-F5F71662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6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B694D1A-B29B-8382-1F06-33B782ABE7B2}"/>
              </a:ext>
            </a:extLst>
          </p:cNvPr>
          <p:cNvSpPr/>
          <p:nvPr/>
        </p:nvSpPr>
        <p:spPr>
          <a:xfrm>
            <a:off x="3470988" y="4939263"/>
            <a:ext cx="5103845" cy="485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E12AD1-B49A-3797-72E2-CF7B922F9750}"/>
              </a:ext>
            </a:extLst>
          </p:cNvPr>
          <p:cNvSpPr txBox="1"/>
          <p:nvPr/>
        </p:nvSpPr>
        <p:spPr>
          <a:xfrm>
            <a:off x="5195126" y="4939263"/>
            <a:ext cx="163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>
                <a:latin typeface="FOT-Matisse Pro B" panose="02020800000000000000" pitchFamily="18" charset="-128"/>
                <a:ea typeface="FOT-Matisse Pro B" panose="02020800000000000000" pitchFamily="18" charset="-128"/>
              </a:rPr>
              <a:t>登入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F49C05-C7D1-104D-2FB6-A10399D2777E}"/>
              </a:ext>
            </a:extLst>
          </p:cNvPr>
          <p:cNvSpPr/>
          <p:nvPr/>
        </p:nvSpPr>
        <p:spPr>
          <a:xfrm>
            <a:off x="4616450" y="3524953"/>
            <a:ext cx="3606800" cy="40862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513DC9-231A-7312-BB29-C23DF10C0447}"/>
              </a:ext>
            </a:extLst>
          </p:cNvPr>
          <p:cNvSpPr txBox="1"/>
          <p:nvPr/>
        </p:nvSpPr>
        <p:spPr>
          <a:xfrm>
            <a:off x="3661553" y="4174731"/>
            <a:ext cx="789862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zh-TW"/>
            </a:defPPr>
            <a:lvl1pPr algn="dist">
              <a:defRPr>
                <a:solidFill>
                  <a:schemeClr val="accent2"/>
                </a:solidFill>
                <a:effectLst/>
                <a:latin typeface="FOT-Matisse Pro B" panose="02020800000000000000" pitchFamily="18" charset="-128"/>
                <a:ea typeface="FOT-Matisse Pro B" panose="02020800000000000000" pitchFamily="18" charset="-128"/>
              </a:defRPr>
            </a:lvl1pPr>
          </a:lstStyle>
          <a:p>
            <a:r>
              <a:rPr lang="zh-TW" altLang="en-US" dirty="0"/>
              <a:t>密碼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F1720D-BBA1-798E-34E2-82E9EAA594BA}"/>
              </a:ext>
            </a:extLst>
          </p:cNvPr>
          <p:cNvSpPr/>
          <p:nvPr/>
        </p:nvSpPr>
        <p:spPr>
          <a:xfrm>
            <a:off x="4616450" y="4174730"/>
            <a:ext cx="3606800" cy="40862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78C0306-B1E5-4EA3-C142-869A47BA171B}"/>
              </a:ext>
            </a:extLst>
          </p:cNvPr>
          <p:cNvSpPr txBox="1"/>
          <p:nvPr/>
        </p:nvSpPr>
        <p:spPr>
          <a:xfrm>
            <a:off x="3860800" y="2679190"/>
            <a:ext cx="264795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REMOTE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FILE</a:t>
            </a:r>
          </a:p>
          <a:p>
            <a:pPr algn="dist"/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EXPLORER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SYSTEM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D3DE49-667B-B870-3EEC-150DCC9B5106}"/>
              </a:ext>
            </a:extLst>
          </p:cNvPr>
          <p:cNvSpPr/>
          <p:nvPr/>
        </p:nvSpPr>
        <p:spPr>
          <a:xfrm>
            <a:off x="3661553" y="2679190"/>
            <a:ext cx="199247" cy="646331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平行四邊形 39">
            <a:extLst>
              <a:ext uri="{FF2B5EF4-FFF2-40B4-BE49-F238E27FC236}">
                <a16:creationId xmlns:a16="http://schemas.microsoft.com/office/drawing/2014/main" id="{3ADDF57B-E8A1-7345-4233-2707507275C4}"/>
              </a:ext>
            </a:extLst>
          </p:cNvPr>
          <p:cNvSpPr/>
          <p:nvPr/>
        </p:nvSpPr>
        <p:spPr>
          <a:xfrm rot="5400000" flipV="1">
            <a:off x="3529276" y="2671380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0E497CAF-1E97-9486-7A6B-6912DD2F4C59}"/>
              </a:ext>
            </a:extLst>
          </p:cNvPr>
          <p:cNvSpPr/>
          <p:nvPr/>
        </p:nvSpPr>
        <p:spPr>
          <a:xfrm rot="5400000" flipV="1">
            <a:off x="3529276" y="2967638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平行四邊形 41">
            <a:extLst>
              <a:ext uri="{FF2B5EF4-FFF2-40B4-BE49-F238E27FC236}">
                <a16:creationId xmlns:a16="http://schemas.microsoft.com/office/drawing/2014/main" id="{D4776357-B636-1CC5-09FD-F81982694E45}"/>
              </a:ext>
            </a:extLst>
          </p:cNvPr>
          <p:cNvSpPr/>
          <p:nvPr/>
        </p:nvSpPr>
        <p:spPr>
          <a:xfrm rot="5400000" flipV="1">
            <a:off x="3529276" y="3239933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3FCBBAB-A64E-1C13-8D14-F990A454BD45}"/>
              </a:ext>
            </a:extLst>
          </p:cNvPr>
          <p:cNvSpPr txBox="1"/>
          <p:nvPr/>
        </p:nvSpPr>
        <p:spPr>
          <a:xfrm>
            <a:off x="3661553" y="3524953"/>
            <a:ext cx="789862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accent2"/>
                </a:solidFill>
                <a:effectLst/>
                <a:latin typeface="FOT-Matisse Pro B" panose="02020800000000000000" pitchFamily="18" charset="-128"/>
                <a:ea typeface="FOT-Matisse Pro B" panose="02020800000000000000" pitchFamily="18" charset="-128"/>
              </a:rPr>
              <a:t>帳號</a:t>
            </a:r>
          </a:p>
        </p:txBody>
      </p:sp>
      <p:sp>
        <p:nvSpPr>
          <p:cNvPr id="4" name="矩形: 剪去並圓角化單一角落 3">
            <a:extLst>
              <a:ext uri="{FF2B5EF4-FFF2-40B4-BE49-F238E27FC236}">
                <a16:creationId xmlns:a16="http://schemas.microsoft.com/office/drawing/2014/main" id="{917C0C47-6CE8-E4CA-B50C-9A720D9A2AE8}"/>
              </a:ext>
            </a:extLst>
          </p:cNvPr>
          <p:cNvSpPr/>
          <p:nvPr/>
        </p:nvSpPr>
        <p:spPr>
          <a:xfrm>
            <a:off x="3312367" y="2519265"/>
            <a:ext cx="5402426" cy="3048097"/>
          </a:xfrm>
          <a:prstGeom prst="snipRoundRect">
            <a:avLst>
              <a:gd name="adj1" fmla="val 0"/>
              <a:gd name="adj2" fmla="val 24215"/>
            </a:avLst>
          </a:prstGeom>
          <a:noFill/>
          <a:ln w="762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1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FOT-Matisse Pro B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佘俊霖</dc:creator>
  <cp:lastModifiedBy>佘俊霖</cp:lastModifiedBy>
  <cp:revision>1</cp:revision>
  <dcterms:created xsi:type="dcterms:W3CDTF">2022-12-08T18:16:32Z</dcterms:created>
  <dcterms:modified xsi:type="dcterms:W3CDTF">2022-12-08T19:02:31Z</dcterms:modified>
</cp:coreProperties>
</file>