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5" r:id="rId13"/>
    <p:sldId id="354" r:id="rId14"/>
    <p:sldId id="356" r:id="rId15"/>
    <p:sldId id="357" r:id="rId16"/>
    <p:sldId id="3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9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9/29/2020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Triangular Arbitrary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CSC 436</a:t>
            </a:r>
          </a:p>
          <a:p>
            <a:r>
              <a:rPr lang="en-US" dirty="0"/>
              <a:t>Group 6</a:t>
            </a:r>
          </a:p>
          <a:p>
            <a:r>
              <a:rPr lang="en-US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A31F51-C68B-462F-B7F4-F9AE43C6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Flow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CEED0789-8241-489D-B52D-6E3D8E3EE9F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60270" y="1741170"/>
            <a:ext cx="7871460" cy="337566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82473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4F7961-7998-4E25-8B81-86335179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Flow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27E7480-5CE9-4A92-B5D9-269CE257A1A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54767" y="1720918"/>
            <a:ext cx="4543425" cy="4105275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9193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61882D-C2FA-4F28-AF69-2FEF3B43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Flow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740F065C-9A6E-44DF-8AF4-A27C3386403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86940" y="2030730"/>
            <a:ext cx="7879080" cy="279654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40352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F2BEF6-D995-41F5-9C62-C1858350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Flow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75C0CFB5-D283-4861-8BEC-E19AD5F1AA5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54680" y="1749529"/>
            <a:ext cx="5943600" cy="4165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20060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C75BFA-7973-4355-A645-9A792814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Medical Services Application</a:t>
            </a:r>
          </a:p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</a:rPr>
              <a:t>BetterDoctor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 API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Scope of the Application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EC3A4D-B394-4198-82F0-E7709EB4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18942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825A9-2B88-4213-95AD-E4BF90B0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Create Account / My Account</a:t>
            </a:r>
          </a:p>
          <a:p>
            <a:r>
              <a:rPr lang="en-US" dirty="0"/>
              <a:t>Create Ticket</a:t>
            </a:r>
          </a:p>
          <a:p>
            <a:r>
              <a:rPr lang="en-US" dirty="0"/>
              <a:t>Favorites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Top 10</a:t>
            </a:r>
          </a:p>
          <a:p>
            <a:r>
              <a:rPr lang="en-US" dirty="0"/>
              <a:t>Conversions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FC7525-AD00-450B-9AB2-AFE679D7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Scope: User</a:t>
            </a:r>
          </a:p>
        </p:txBody>
      </p:sp>
    </p:spTree>
    <p:extLst>
      <p:ext uri="{BB962C8B-B14F-4D97-AF65-F5344CB8AC3E}">
        <p14:creationId xmlns:p14="http://schemas.microsoft.com/office/powerpoint/2010/main" val="72784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32D1B2-E32B-402C-82DC-D350C143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Administration </a:t>
            </a:r>
          </a:p>
          <a:p>
            <a:r>
              <a:rPr lang="en-US" dirty="0"/>
              <a:t>Manage Ticket Queue</a:t>
            </a:r>
          </a:p>
          <a:p>
            <a:r>
              <a:rPr lang="en-US" dirty="0"/>
              <a:t>Manage Accounts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744B3-C0CD-4318-A376-A38D1354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Scope: Admin</a:t>
            </a:r>
          </a:p>
        </p:txBody>
      </p:sp>
    </p:spTree>
    <p:extLst>
      <p:ext uri="{BB962C8B-B14F-4D97-AF65-F5344CB8AC3E}">
        <p14:creationId xmlns:p14="http://schemas.microsoft.com/office/powerpoint/2010/main" val="2535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8ECEC3-C9B8-47E4-9BA6-D733A751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Mitchell </a:t>
            </a:r>
            <a:r>
              <a:rPr lang="en-US" dirty="0" err="1"/>
              <a:t>Ergen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Eric </a:t>
            </a:r>
            <a:r>
              <a:rPr lang="en-US" dirty="0" err="1"/>
              <a:t>Haerr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Kevin </a:t>
            </a:r>
            <a:r>
              <a:rPr lang="en-US" dirty="0" err="1"/>
              <a:t>Lineback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Kevin </a:t>
            </a:r>
            <a:r>
              <a:rPr lang="en-US" dirty="0" err="1"/>
              <a:t>Looft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Tyler Reed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699175-0DA9-4695-BE24-73B65678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35192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528239-CB1C-4A78-BC1E-8D468A6E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stock and cryptocurrency tracking application, The Triangular Arbitrary web app will allow users a simple and focused method for monitoring their investments. </a:t>
            </a:r>
          </a:p>
          <a:p>
            <a:r>
              <a:rPr lang="en-US" dirty="0"/>
              <a:t>Users are able to choose their favorite stocks and see real-time values. They can also see the value of their favorite cryptocurrencies. </a:t>
            </a:r>
          </a:p>
          <a:p>
            <a:r>
              <a:rPr lang="en-US" dirty="0"/>
              <a:t>System admins are available 24/7 to provide support for account management as well as monitoring for fraudulent activities.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0931E-B0B7-48C6-A6B1-4514EE5E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139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3A91E4-ECCD-4D09-8773-B9335978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Use cases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9F4BD838-A03E-4757-84B6-51993285490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05053" y="1740760"/>
            <a:ext cx="7181894" cy="3851828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95429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6DEB9-41EE-48EB-8F1D-88FED537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Danny is a thirty-two-year-old male.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lives with his fiancé in an apartment in Chicago.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Danny holds an undergraduate degree in Finance and a Master of Business Administration degree.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works for a FinTech company.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After work, Danny spends time at home with his fiancé.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 the weekend, Danny prefers to go out with friends.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Danny and his fiancé want to save money for a down payment on a house in the suburbs.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A211D-3325-4FED-8996-76405B41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1: Danny “Day Trade” Hughes</a:t>
            </a:r>
          </a:p>
        </p:txBody>
      </p:sp>
    </p:spTree>
    <p:extLst>
      <p:ext uri="{BB962C8B-B14F-4D97-AF65-F5344CB8AC3E}">
        <p14:creationId xmlns:p14="http://schemas.microsoft.com/office/powerpoint/2010/main" val="35054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ACCE15-7748-4086-B92B-F1D1C1B0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order to help save money, Danny has turned to day trading on the stock market.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is familiar with trading basics from his degree and his job.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Danny primarily trades in between meetings and on his morning, afternoon, and lunch breaks at work.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has invested in a small number of volatile stocks that he plans to sell when the share price increases.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Additionally, he has invested in a few cryptocurrencies.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Danny needs a way to track the stocks and cryptocurrencies he has invested in.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Danny spent time looking for a webapp that will suit his needs.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974EF0-62CE-44DF-8482-0A84F26B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1: Danny “Day Trade” Hughes</a:t>
            </a:r>
          </a:p>
        </p:txBody>
      </p:sp>
    </p:spTree>
    <p:extLst>
      <p:ext uri="{BB962C8B-B14F-4D97-AF65-F5344CB8AC3E}">
        <p14:creationId xmlns:p14="http://schemas.microsoft.com/office/powerpoint/2010/main" val="78172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FAD5F-B0AD-4CB6-BDC2-F76FEAF0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comes across a webapp called Triangular Arbitrary.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Danny creates an account and sets his preferences.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searches for some of his current investments and adds them to his favorites.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now has an easy method of tracking his stock and cryptocurrencies.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also frequently reviews the I’m Feeling Lucky Top 10 list for new potential investments.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Danny is now able to make faster decisions regarding when it is time to buy and sell his investments.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39E80A-C1A1-4D32-A259-9CEA841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1: Danny “Day Trade” Hughes</a:t>
            </a:r>
          </a:p>
        </p:txBody>
      </p:sp>
    </p:spTree>
    <p:extLst>
      <p:ext uri="{BB962C8B-B14F-4D97-AF65-F5344CB8AC3E}">
        <p14:creationId xmlns:p14="http://schemas.microsoft.com/office/powerpoint/2010/main" val="352200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ED1B3-767E-4D6F-A2B3-BB35CBFA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Adam is the administrator for our application; he is a jack of all trades when it comes to system administration. </a:t>
            </a:r>
          </a:p>
          <a:p>
            <a:r>
              <a:rPr lang="en-US" dirty="0"/>
              <a:t>He works from home and is responsible for the upkeep, configuration, and reliable operation of the system. </a:t>
            </a:r>
          </a:p>
          <a:p>
            <a:r>
              <a:rPr lang="en-US" dirty="0"/>
              <a:t>Apart from overall system monitoring, Adam spends most of his time helping customers reset their accounts after being locked out from entering too many incorrect passwords. </a:t>
            </a:r>
          </a:p>
          <a:p>
            <a:r>
              <a:rPr lang="en-US" dirty="0"/>
              <a:t>He monitors and takes actions upon support tickets from end users. </a:t>
            </a:r>
          </a:p>
          <a:p>
            <a:r>
              <a:rPr lang="en-US" dirty="0"/>
              <a:t>On occasion, Adam will have to take the system down at 4 AM to perform patching or updates. </a:t>
            </a:r>
          </a:p>
          <a:p>
            <a:r>
              <a:rPr lang="en-US" dirty="0"/>
              <a:t>Adam is also in charge of security and monitors for fraudulent accounts and other potential threats to the system.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C3F30F-AD50-4106-9AEF-3BCB4BF7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2: Adam the Admin</a:t>
            </a:r>
          </a:p>
        </p:txBody>
      </p:sp>
    </p:spTree>
    <p:extLst>
      <p:ext uri="{BB962C8B-B14F-4D97-AF65-F5344CB8AC3E}">
        <p14:creationId xmlns:p14="http://schemas.microsoft.com/office/powerpoint/2010/main" val="415524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E82B29-9C52-4C99-B9F7-3923D45F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 	Vantage</a:t>
            </a:r>
          </a:p>
          <a:p>
            <a:endParaRPr lang="en-US" dirty="0"/>
          </a:p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en-US" dirty="0"/>
              <a:t>Google Analytics</a:t>
            </a:r>
          </a:p>
          <a:p>
            <a:endParaRPr lang="en-US" dirty="0"/>
          </a:p>
          <a:p>
            <a:r>
              <a:rPr lang="en-US" dirty="0" err="1"/>
              <a:t>BootstrapCDN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13F81-2991-421D-B9CA-D4C67E80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service integration</a:t>
            </a:r>
          </a:p>
        </p:txBody>
      </p:sp>
    </p:spTree>
    <p:extLst>
      <p:ext uri="{BB962C8B-B14F-4D97-AF65-F5344CB8AC3E}">
        <p14:creationId xmlns:p14="http://schemas.microsoft.com/office/powerpoint/2010/main" val="913415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40</TotalTime>
  <Words>579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RetrospectVTI</vt:lpstr>
      <vt:lpstr>Triangular Arbitrary</vt:lpstr>
      <vt:lpstr>Team members</vt:lpstr>
      <vt:lpstr>Overview</vt:lpstr>
      <vt:lpstr>Requirements: Use cases</vt:lpstr>
      <vt:lpstr>Persona 1: Danny “Day Trade” Hughes</vt:lpstr>
      <vt:lpstr>Persona 1: Danny “Day Trade” Hughes</vt:lpstr>
      <vt:lpstr>Persona 1: Danny “Day Trade” Hughes</vt:lpstr>
      <vt:lpstr>Persona 2: Adam the Admin</vt:lpstr>
      <vt:lpstr>External service integration</vt:lpstr>
      <vt:lpstr>Screen Flow</vt:lpstr>
      <vt:lpstr>Screen Flow</vt:lpstr>
      <vt:lpstr>Screen Flow</vt:lpstr>
      <vt:lpstr>Screen Flow</vt:lpstr>
      <vt:lpstr>Challenges</vt:lpstr>
      <vt:lpstr>Current Scope: User</vt:lpstr>
      <vt:lpstr>Current Scope: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Triangular Arbitrary</dc:title>
  <dc:creator>Tyler Reed</dc:creator>
  <cp:lastModifiedBy>Tyler Reed</cp:lastModifiedBy>
  <cp:revision>5</cp:revision>
  <dcterms:created xsi:type="dcterms:W3CDTF">2020-09-29T19:34:55Z</dcterms:created>
  <dcterms:modified xsi:type="dcterms:W3CDTF">2020-09-29T20:15:45Z</dcterms:modified>
</cp:coreProperties>
</file>