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72" r:id="rId7"/>
    <p:sldId id="275" r:id="rId8"/>
    <p:sldId id="273" r:id="rId9"/>
    <p:sldId id="277" r:id="rId10"/>
    <p:sldId id="274" r:id="rId11"/>
    <p:sldId id="278" r:id="rId12"/>
    <p:sldId id="279" r:id="rId13"/>
    <p:sldId id="280" r:id="rId14"/>
    <p:sldId id="262" r:id="rId15"/>
    <p:sldId id="283" r:id="rId16"/>
    <p:sldId id="263" r:id="rId17"/>
    <p:sldId id="286" r:id="rId18"/>
    <p:sldId id="26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1341-A7A8-4AC2-9DA4-353306188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25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1B3DA-04A1-4AC8-B854-93151818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151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VS The World 's GDP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179DB-9D18-4192-8615-88BDCFF4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76" y="1548710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64" y="1548712"/>
            <a:ext cx="4942727" cy="4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-Scott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-Jenny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Introduction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1.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AU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Corelogic</a:t>
            </a: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2.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Domain.com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3.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Australia Bureau of statistics </a:t>
            </a:r>
            <a:endParaRPr lang="en-US" altLang="en-US" sz="29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94348"/>
            <a:ext cx="3756453" cy="315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5535825" y="3204963"/>
            <a:ext cx="635961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System(Original-Raw-Processed 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</p:txBody>
      </p:sp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6B21B-F8F6-4B0A-AE7D-782E9C459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3"/>
            <a:ext cx="10290095" cy="4005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71CB8-55CD-4443-8B24-08F0D048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1A18D-21C5-4E0B-9351-F3B3C1EB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6"/>
            <a:ext cx="10290094" cy="40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76625-0773-4551-AD29-A73AA8A7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3"/>
            <a:ext cx="10301760" cy="3911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6ED55-3033-42CD-8545-14169A2C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3448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250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Slack-Lato</vt:lpstr>
      <vt:lpstr>Arial</vt:lpstr>
      <vt:lpstr>Calibri</vt:lpstr>
      <vt:lpstr>Calibri Light</vt:lpstr>
      <vt:lpstr>Office Theme</vt:lpstr>
      <vt:lpstr>Australian Economy Analysis </vt:lpstr>
      <vt:lpstr>How did we do during the Pandemic…</vt:lpstr>
      <vt:lpstr>Summary </vt:lpstr>
      <vt:lpstr>Data Cleanup &amp; Exploration</vt:lpstr>
      <vt:lpstr>Data Cleanup &amp; Exploration</vt:lpstr>
      <vt:lpstr>Australia Demographic Data </vt:lpstr>
      <vt:lpstr>Australia Demographic Data </vt:lpstr>
      <vt:lpstr>Australia’s Financials </vt:lpstr>
      <vt:lpstr>Australia’s Financials </vt:lpstr>
      <vt:lpstr>Australia's GDP VS The World </vt:lpstr>
      <vt:lpstr>Goods Export  </vt:lpstr>
      <vt:lpstr>World Inflation   </vt:lpstr>
      <vt:lpstr>World Population </vt:lpstr>
      <vt:lpstr>Australia VS The World 's GDP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Q M</cp:lastModifiedBy>
  <cp:revision>109</cp:revision>
  <dcterms:created xsi:type="dcterms:W3CDTF">2021-07-07T09:25:23Z</dcterms:created>
  <dcterms:modified xsi:type="dcterms:W3CDTF">2021-07-10T09:06:58Z</dcterms:modified>
</cp:coreProperties>
</file>