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1" r:id="rId5"/>
    <p:sldId id="262" r:id="rId6"/>
    <p:sldId id="272" r:id="rId7"/>
    <p:sldId id="275" r:id="rId8"/>
    <p:sldId id="273" r:id="rId9"/>
    <p:sldId id="277" r:id="rId10"/>
    <p:sldId id="274" r:id="rId11"/>
    <p:sldId id="278" r:id="rId12"/>
    <p:sldId id="279" r:id="rId13"/>
    <p:sldId id="280" r:id="rId14"/>
    <p:sldId id="281" r:id="rId15"/>
    <p:sldId id="263" r:id="rId16"/>
    <p:sldId id="264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2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5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4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4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5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8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1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2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2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5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4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5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3867D-9242-45EA-9AD8-C5BC2C9F2AEE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2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tribikram-thapa-rana-phd-ab4b4a65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hyperlink" Target="https://www.linkedin.com/in/scott-beaumont-b44b046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jenny-nguyen-67851592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www.linkedin.com/in/michellexueqiao/" TargetMode="External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opics.worldbank.org/world-development-indicators/" TargetMode="External"/><Relationship Id="rId2" Type="http://schemas.openxmlformats.org/officeDocument/2006/relationships/hyperlink" Target="https://www.abs.gov.a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otly.com/" TargetMode="External"/><Relationship Id="rId4" Type="http://schemas.openxmlformats.org/officeDocument/2006/relationships/hyperlink" Target="https://github.com/santosjorge/cufflink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37F6-FAF9-430C-BC19-90BD025B7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210" y="527442"/>
            <a:ext cx="10289060" cy="1542492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Australian Economy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D1A58-03E1-4219-8F14-355563349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264" y="2561966"/>
            <a:ext cx="9391136" cy="38882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sz="3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Monash FinTech Bootcamp</a:t>
            </a:r>
          </a:p>
          <a:p>
            <a:pPr marL="0" indent="0">
              <a:buNone/>
            </a:pPr>
            <a:endParaRPr lang="en-AU" sz="36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AU" sz="3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Jenny 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Michelle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Scott </a:t>
            </a:r>
          </a:p>
          <a:p>
            <a:r>
              <a:rPr lang="en-AU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rib</a:t>
            </a:r>
          </a:p>
          <a:p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r"/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r"/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07/21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E883FA-1F16-4DDF-9B9E-F0AAD6611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80" y="2317638"/>
            <a:ext cx="5764709" cy="324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7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Australia's GDP VS The World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</p:spTree>
    <p:extLst>
      <p:ext uri="{BB962C8B-B14F-4D97-AF65-F5344CB8AC3E}">
        <p14:creationId xmlns:p14="http://schemas.microsoft.com/office/powerpoint/2010/main" val="3295927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Goods Export 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52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</a:rPr>
              <a:t>World Inflation 	</a:t>
            </a: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1AD5AF-3587-4BB4-9A72-9A89D4015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17" y="1648708"/>
            <a:ext cx="10292412" cy="400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</a:rPr>
              <a:t>World Population</a:t>
            </a: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1AD5AF-3587-4BB4-9A72-9A89D4015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17" y="1648708"/>
            <a:ext cx="10292412" cy="4005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1048F4-45B7-4573-8B6B-EB6EBDF69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9" y="1588065"/>
            <a:ext cx="10264926" cy="406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98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ASX Vs S&amp;P 500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1AD5AF-3587-4BB4-9A72-9A89D4015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17" y="1648708"/>
            <a:ext cx="10292412" cy="4005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1048F4-45B7-4573-8B6B-EB6EBDF69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9" y="1588065"/>
            <a:ext cx="10264926" cy="4066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DF0DAC-8187-4858-B534-248A313B2C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4730" cy="406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17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8948-D18F-4BCB-A893-D70FDEF7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9E47-EE93-4275-A48F-E2A324D6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Discuss any difficulties that arose, and how they were handled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sz="2800" i="1" dirty="0">
                <a:solidFill>
                  <a:schemeClr val="tx1"/>
                </a:solidFill>
                <a:latin typeface="Arial" panose="020B0604020202020204" pitchFamily="34" charset="0"/>
              </a:rPr>
              <a:t>Data obtained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sz="2800" i="1" dirty="0">
                <a:solidFill>
                  <a:schemeClr val="tx1"/>
                </a:solidFill>
                <a:latin typeface="Arial" panose="020B0604020202020204" pitchFamily="34" charset="0"/>
              </a:rPr>
              <a:t>GitHub </a:t>
            </a:r>
            <a:r>
              <a:rPr lang="en-US" altLang="en-US" sz="2800" i="1" dirty="0" err="1">
                <a:solidFill>
                  <a:schemeClr val="tx1"/>
                </a:solidFill>
                <a:latin typeface="Arial" panose="020B0604020202020204" pitchFamily="34" charset="0"/>
              </a:rPr>
              <a:t>clab</a:t>
            </a:r>
            <a:r>
              <a:rPr lang="en-US" altLang="en-US" sz="2800" i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sz="2800" i="1" dirty="0">
                <a:solidFill>
                  <a:schemeClr val="tx1"/>
                </a:solidFill>
                <a:latin typeface="Arial" panose="020B0604020202020204" pitchFamily="34" charset="0"/>
              </a:rPr>
              <a:t>Units to be decided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Discuss any additional questions that arose, which couldn't be answered due to time constraints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What would you research next if you had two more weeks?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98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7B84-CD00-4DBB-B2A6-62BC7414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for us… </a:t>
            </a:r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39D05D7B-1623-426D-A5F4-EF767D827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0685" y="1583220"/>
            <a:ext cx="2141837" cy="19532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F07DE461-33DE-44F0-A497-F65836E298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36" t="1757" r="17218" b="2442"/>
          <a:stretch/>
        </p:blipFill>
        <p:spPr>
          <a:xfrm>
            <a:off x="3492842" y="3938790"/>
            <a:ext cx="2141837" cy="22113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hlinkClick r:id="rId6"/>
            <a:extLst>
              <a:ext uri="{FF2B5EF4-FFF2-40B4-BE49-F238E27FC236}">
                <a16:creationId xmlns:a16="http://schemas.microsoft.com/office/drawing/2014/main" id="{907EE629-4D4A-4747-AE6C-8981A52191A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648"/>
          <a:stretch/>
        </p:blipFill>
        <p:spPr>
          <a:xfrm>
            <a:off x="937054" y="1690688"/>
            <a:ext cx="2019092" cy="20960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hlinkClick r:id="rId8"/>
            <a:extLst>
              <a:ext uri="{FF2B5EF4-FFF2-40B4-BE49-F238E27FC236}">
                <a16:creationId xmlns:a16="http://schemas.microsoft.com/office/drawing/2014/main" id="{1A5458D2-C85A-4E6D-820C-DFCAED677B6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546" r="10219"/>
          <a:stretch/>
        </p:blipFill>
        <p:spPr>
          <a:xfrm>
            <a:off x="9376722" y="3938790"/>
            <a:ext cx="2141837" cy="20788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520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FA71-5A3B-4951-BA23-4C737DF3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 		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1005-4D7C-4070-920E-7BF9016F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  <a:hlinkClick r:id="rId2"/>
              </a:rPr>
              <a:t>Australia Bureau of Statistics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-apple-system"/>
            </a:endParaRPr>
          </a:p>
          <a:p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  <a:hlinkClick r:id="rId3"/>
              </a:rPr>
              <a:t>WorldBank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-apple-system"/>
            </a:endParaRPr>
          </a:p>
          <a:p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4"/>
              </a:rPr>
              <a:t>CuffLinks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5"/>
              </a:rPr>
              <a:t>Plotly</a:t>
            </a:r>
            <a:endParaRPr lang="en-US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775E-69A9-4277-B794-A03A64F0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Motivation/Core message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84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06F26-FD42-46D9-94CE-377728E6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AAFF7-1912-4752-BEAC-F0EAF246E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Define</a:t>
            </a:r>
            <a:r>
              <a:rPr lang="en-US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the core message or hypothesis of the project.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AU" sz="2800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how, and where, the data was found to answer these questions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Describe the questions that were asked, and </a:t>
            </a:r>
            <a:r>
              <a:rPr lang="en-US" altLang="en-US" sz="28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why</a:t>
            </a:r>
            <a:r>
              <a:rPr lang="en-US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they were asked.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- </a:t>
            </a:r>
            <a:r>
              <a:rPr lang="en-AU" b="0" i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How does Australia's GDP look like when compared to other countries in the same economic arena</a:t>
            </a:r>
            <a:endParaRPr lang="en-US" sz="2800" i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Describe whether the questions were answered to your satisfaction, and briefly summarize the findings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- </a:t>
            </a:r>
            <a:endParaRPr lang="en-US" alt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7046-617C-454B-9B5D-065E06AD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F300D-54B2-4DDD-A6CF-04FB5061E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Describe the exploration and cleanup process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-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Discuss any insights you had while exploring the data that you didn't anticipate.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-</a:t>
            </a:r>
            <a:r>
              <a:rPr lang="en-US" altLang="en-US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Unemployment Vs. GDP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Discuss any problems that arose after exploring the data, and how they were resolved.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Present and discuss interesting figures developed during exploration, ideally with the help of </a:t>
            </a:r>
            <a:r>
              <a:rPr lang="en-US" alt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Jupyter</a:t>
            </a:r>
            <a:r>
              <a:rPr lang="en-US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Notebook. </a:t>
            </a:r>
          </a:p>
          <a:p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22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 VS The World 's GDP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</p:spTree>
    <p:extLst>
      <p:ext uri="{BB962C8B-B14F-4D97-AF65-F5344CB8AC3E}">
        <p14:creationId xmlns:p14="http://schemas.microsoft.com/office/powerpoint/2010/main" val="3940243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 Demographic Data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96F7EC-93AB-40CE-8A11-616F12099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4" y="1648707"/>
            <a:ext cx="10290094" cy="3944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F36F36-8C49-4A87-9A69-D97C44301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0" y="1648706"/>
            <a:ext cx="10290095" cy="39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34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 Demographic Data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96F7EC-93AB-40CE-8A11-616F12099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4" y="1648707"/>
            <a:ext cx="10290094" cy="3944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7AEBDB-E50C-4077-98B7-D72A0B384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7"/>
            <a:ext cx="10290094" cy="400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78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Australia’s Financials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771CB8-55CD-4443-8B24-08F0D0481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61A18D-21C5-4E0B-9351-F3B3C1EBB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6"/>
            <a:ext cx="10290094" cy="40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02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Australia’s Financials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771CB8-55CD-4443-8B24-08F0D0481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61A18D-21C5-4E0B-9351-F3B3C1EBB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6"/>
            <a:ext cx="10290094" cy="4005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A76625-0773-4551-AD29-A73AA8A7E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3"/>
            <a:ext cx="10301760" cy="39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58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251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Office Theme</vt:lpstr>
      <vt:lpstr>Australian Economy Analysis </vt:lpstr>
      <vt:lpstr>Motivation/Core message</vt:lpstr>
      <vt:lpstr>Summary</vt:lpstr>
      <vt:lpstr>Data Cleanup &amp; Exploration</vt:lpstr>
      <vt:lpstr>Australia VS The World 's GDP </vt:lpstr>
      <vt:lpstr>Australia Demographic Data </vt:lpstr>
      <vt:lpstr>Australia Demographic Data </vt:lpstr>
      <vt:lpstr>Australia’s Financials </vt:lpstr>
      <vt:lpstr>Australia’s Financials </vt:lpstr>
      <vt:lpstr>Australia's GDP VS The World </vt:lpstr>
      <vt:lpstr>Goods Export  </vt:lpstr>
      <vt:lpstr>World Inflation   </vt:lpstr>
      <vt:lpstr>World Population </vt:lpstr>
      <vt:lpstr>ASX Vs S&amp;P 500 </vt:lpstr>
      <vt:lpstr>Postmortem</vt:lpstr>
      <vt:lpstr>Any Questions for us… </vt:lpstr>
      <vt:lpstr>Reference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Australian Economy Analysis</dc:title>
  <dc:creator>Q M</dc:creator>
  <cp:lastModifiedBy>Trib Thapa</cp:lastModifiedBy>
  <cp:revision>27</cp:revision>
  <dcterms:created xsi:type="dcterms:W3CDTF">2021-07-07T09:25:23Z</dcterms:created>
  <dcterms:modified xsi:type="dcterms:W3CDTF">2021-07-08T09:03:58Z</dcterms:modified>
</cp:coreProperties>
</file>