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92" r:id="rId7"/>
    <p:sldId id="289" r:id="rId8"/>
    <p:sldId id="291" r:id="rId9"/>
    <p:sldId id="275" r:id="rId10"/>
    <p:sldId id="273" r:id="rId11"/>
    <p:sldId id="290" r:id="rId12"/>
    <p:sldId id="280" r:id="rId13"/>
    <p:sldId id="279" r:id="rId14"/>
    <p:sldId id="278" r:id="rId15"/>
    <p:sldId id="274" r:id="rId16"/>
    <p:sldId id="283" r:id="rId17"/>
    <p:sldId id="288" r:id="rId18"/>
    <p:sldId id="286" r:id="rId19"/>
    <p:sldId id="26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Thapa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53" y="379333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7" y="1439953"/>
            <a:ext cx="10290094" cy="43457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10503" y="4123113"/>
            <a:ext cx="763940" cy="124690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 rot="19385200">
            <a:off x="8997142" y="5155498"/>
            <a:ext cx="290945" cy="14131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64504" y="2999109"/>
            <a:ext cx="341410" cy="15148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801055">
            <a:off x="5828484" y="4394089"/>
            <a:ext cx="398024" cy="159418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9889766" y="3630285"/>
            <a:ext cx="498764" cy="13481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 rot="19903910">
            <a:off x="9658678" y="4695433"/>
            <a:ext cx="266837" cy="16849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0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01D53-8D9F-4966-89DE-540FB39FC5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686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538DF-4020-41FB-B66F-3ECAAC9B9C7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505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1" y="1648707"/>
            <a:ext cx="9990097" cy="400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93BC38-4C9A-4752-939A-8D28A810FE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76" y="1483396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05" y="148339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1" y="1433399"/>
            <a:ext cx="4942727" cy="4105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9B8-9ADE-42FF-A29D-B72DF7F0673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14" y="1433399"/>
            <a:ext cx="1850545" cy="10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43" y="1854477"/>
            <a:ext cx="3385457" cy="2003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54818" y="1563487"/>
            <a:ext cx="63596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Working out of branches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Communication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Build master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8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Get more data to determine GDP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Develop tools to forecast GDP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Personnel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Data manager and analytical strategist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Thapa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121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573242"/>
            <a:ext cx="10515600" cy="4772883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1. 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  Real estate Market - </a:t>
            </a:r>
            <a:r>
              <a:rPr lang="en-AU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Corelogic</a:t>
            </a: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2. 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Domain.com data based on listings, false indication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3. Resources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SP-500-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World Bank-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Australian Bureau of Statistics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6"/>
              </a:solidFill>
              <a:latin typeface="+mj-lt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b="1" dirty="0">
              <a:solidFill>
                <a:schemeClr val="accent6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64" y="1252229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6" y="-8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60183" y="1324753"/>
            <a:ext cx="63596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 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Values - Stocks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XLS to CSV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Dates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from Monthly to Yearly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Yearly to 5 years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Renaming Indexes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Global GDP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29640-F450-4D11-8CF1-D3FC4599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5161225"/>
            <a:ext cx="3544028" cy="126860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E261CD-393E-4CF9-A7F9-10CA5D6D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1025033"/>
            <a:ext cx="3544028" cy="146253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C263F-FA91-43DA-8C11-355F1E05C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3093129"/>
            <a:ext cx="3544028" cy="1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54818" y="1563487"/>
            <a:ext cx="63596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6"/>
                </a:solidFill>
                <a:latin typeface="Arial" panose="020B0604020202020204" pitchFamily="34" charset="0"/>
              </a:rPr>
              <a:t>5. </a:t>
            </a: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 (Original-Raw-Processed)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- back up every process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Create separate folders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Never delet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 files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3FF3-3376-40AE-AC4F-590B1628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27" y="2158774"/>
            <a:ext cx="1997870" cy="12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Demographic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Financials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GDP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 vs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358612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8088F-A1AE-46F0-80A7-4783CC4C7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304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Slack-Lato</vt:lpstr>
      <vt:lpstr>Office Theme</vt:lpstr>
      <vt:lpstr>Australian Economy Analysis </vt:lpstr>
      <vt:lpstr>How did we do during the Pandemic…</vt:lpstr>
      <vt:lpstr>Personnel </vt:lpstr>
      <vt:lpstr>Data Cleanup &amp; Exploration</vt:lpstr>
      <vt:lpstr>Data Cleanup &amp; Exploration</vt:lpstr>
      <vt:lpstr>Difficulties</vt:lpstr>
      <vt:lpstr>Data Analysis</vt:lpstr>
      <vt:lpstr>Australia Demographic Data </vt:lpstr>
      <vt:lpstr>Australia Demographic Data </vt:lpstr>
      <vt:lpstr>Australia’s Financials </vt:lpstr>
      <vt:lpstr>Australia's GDP VS The World </vt:lpstr>
      <vt:lpstr>World Population </vt:lpstr>
      <vt:lpstr>World Inflation   </vt:lpstr>
      <vt:lpstr>Goods Export  </vt:lpstr>
      <vt:lpstr>Australia's GDP VS The World </vt:lpstr>
      <vt:lpstr>Dashboard &amp; App</vt:lpstr>
      <vt:lpstr>Difficulties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Trib Thapa</cp:lastModifiedBy>
  <cp:revision>140</cp:revision>
  <dcterms:created xsi:type="dcterms:W3CDTF">2021-07-07T09:25:23Z</dcterms:created>
  <dcterms:modified xsi:type="dcterms:W3CDTF">2021-07-11T03:26:44Z</dcterms:modified>
</cp:coreProperties>
</file>