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88" r:id="rId7"/>
    <p:sldId id="272" r:id="rId8"/>
    <p:sldId id="275" r:id="rId9"/>
    <p:sldId id="273" r:id="rId10"/>
    <p:sldId id="277" r:id="rId11"/>
    <p:sldId id="274" r:id="rId12"/>
    <p:sldId id="278" r:id="rId13"/>
    <p:sldId id="279" r:id="rId14"/>
    <p:sldId id="280" r:id="rId15"/>
    <p:sldId id="262" r:id="rId16"/>
    <p:sldId id="283" r:id="rId17"/>
    <p:sldId id="263" r:id="rId18"/>
    <p:sldId id="286" r:id="rId19"/>
    <p:sldId id="26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6ED55-3033-42CD-8545-14169A2C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3448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1341-A7A8-4AC2-9DA4-353306188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25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1B3DA-04A1-4AC8-B854-93151818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151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179DB-9D18-4192-8615-88BDCFF4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76" y="1548710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64" y="1548712"/>
            <a:ext cx="4942727" cy="4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-Scott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-Jenny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Introduction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21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573242"/>
            <a:ext cx="10515600" cy="4772883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1.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AU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Realestate</a:t>
            </a: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Market - </a:t>
            </a:r>
            <a:r>
              <a:rPr lang="en-AU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Corelogic</a:t>
            </a: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2.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Domain.com data based on listings, false indication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3. Resources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SP-500-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World Bank-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Australian Bureau of Statistics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4" y="1252229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-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60183" y="1324753"/>
            <a:ext cx="63596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Values – Stocks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XLS to CSV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Dates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from Monthly to Yearly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Yearly to 5 years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Renaming Indexes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Global GDP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29640-F450-4D11-8CF1-D3FC4599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5161225"/>
            <a:ext cx="4387175" cy="14952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E261CD-393E-4CF9-A7F9-10CA5D6D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8" y="1025033"/>
            <a:ext cx="4687316" cy="17238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C263F-FA91-43DA-8C11-355F1E05C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8" y="2961577"/>
            <a:ext cx="4687316" cy="20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347" y="3634931"/>
            <a:ext cx="3756453" cy="222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System(Original-Raw-Processed 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– back up every process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Create separate folders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Never delet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 files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Working out of branches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Communication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Build master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3FF3-3376-40AE-AC4F-590B1628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5" y="1690688"/>
            <a:ext cx="2209419" cy="14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6B21B-F8F6-4B0A-AE7D-782E9C45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3"/>
            <a:ext cx="10290095" cy="4005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315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Summary </vt:lpstr>
      <vt:lpstr>Data Cleanup &amp; Exploration</vt:lpstr>
      <vt:lpstr>Data Cleanup &amp; Exploration</vt:lpstr>
      <vt:lpstr>Data Cleanup &amp; Exploration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Australia VS The World 's GDP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Scott Beaumont</cp:lastModifiedBy>
  <cp:revision>116</cp:revision>
  <dcterms:created xsi:type="dcterms:W3CDTF">2021-07-07T09:25:23Z</dcterms:created>
  <dcterms:modified xsi:type="dcterms:W3CDTF">2021-07-11T01:12:12Z</dcterms:modified>
</cp:coreProperties>
</file>