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84" r:id="rId4"/>
    <p:sldId id="261" r:id="rId5"/>
    <p:sldId id="287" r:id="rId6"/>
    <p:sldId id="288" r:id="rId7"/>
    <p:sldId id="289" r:id="rId8"/>
    <p:sldId id="291" r:id="rId9"/>
    <p:sldId id="275" r:id="rId10"/>
    <p:sldId id="273" r:id="rId11"/>
    <p:sldId id="290" r:id="rId12"/>
    <p:sldId id="280" r:id="rId13"/>
    <p:sldId id="279" r:id="rId14"/>
    <p:sldId id="278" r:id="rId15"/>
    <p:sldId id="274" r:id="rId16"/>
    <p:sldId id="283" r:id="rId17"/>
    <p:sldId id="263" r:id="rId18"/>
    <p:sldId id="286" r:id="rId19"/>
    <p:sldId id="26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M" initials="QM" lastIdx="2" clrIdx="0">
    <p:extLst>
      <p:ext uri="{19B8F6BF-5375-455C-9EA6-DF929625EA0E}">
        <p15:presenceInfo xmlns:p15="http://schemas.microsoft.com/office/powerpoint/2012/main" userId="b6ee6dfc4fe49b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re3dsport@gmail.com" TargetMode="External"/><Relationship Id="rId7" Type="http://schemas.microsoft.com/office/2007/relationships/hdphoto" Target="../media/hdphoto1.wdp"/><Relationship Id="rId2" Type="http://schemas.openxmlformats.org/officeDocument/2006/relationships/hyperlink" Target="mailto:michelleqiaox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thapa3@gmail.com" TargetMode="External"/><Relationship Id="rId4" Type="http://schemas.openxmlformats.org/officeDocument/2006/relationships/hyperlink" Target="mailto:jenny.tnguyen76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relogic.com.au/reports/bundles" TargetMode="External"/><Relationship Id="rId3" Type="http://schemas.openxmlformats.org/officeDocument/2006/relationships/hyperlink" Target="https://datatopics.worldbank.org/world-development-indicators/" TargetMode="External"/><Relationship Id="rId7" Type="http://schemas.openxmlformats.org/officeDocument/2006/relationships/hyperlink" Target="https://streamlit.io/#install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achine-learning-classifiers-comparison-with-python-33149aecdbca" TargetMode="Externa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29" y="0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60" y="1734064"/>
            <a:ext cx="10354961" cy="4823254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Monash FinTech Bootcamp 07/2021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michelleqiaox@gmail.com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3"/>
              </a:rPr>
              <a:t>core3dsport@gmail.com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9999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4"/>
              </a:rPr>
              <a:t>jenny.tnguyen76@gmail.com</a:t>
            </a: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Thapa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b="0" i="0" u="none" strike="noStrike" dirty="0">
                <a:effectLst/>
                <a:latin typeface="Slack-Lato"/>
                <a:hlinkClick r:id="rId5"/>
              </a:rPr>
              <a:t>tthapa3@gmail.com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883FA-1F16-4DDF-9B9E-F0AAD6611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4" y="4544847"/>
            <a:ext cx="3577721" cy="20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853" y="379333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7" y="1439953"/>
            <a:ext cx="10290094" cy="43457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CEACC-5C9E-48D6-8B2B-461EB13A17B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0734">
            <a:off x="10986570" y="6016113"/>
            <a:ext cx="1268949" cy="7137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210503" y="4123113"/>
            <a:ext cx="763940" cy="124690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ight Arrow 7"/>
          <p:cNvSpPr/>
          <p:nvPr/>
        </p:nvSpPr>
        <p:spPr>
          <a:xfrm rot="19385200">
            <a:off x="8997142" y="5155498"/>
            <a:ext cx="290945" cy="14131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CE95B-320C-4466-A3D2-FB3B3DAF7A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0849">
            <a:off x="10986570" y="6016113"/>
            <a:ext cx="1268949" cy="7137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164504" y="2999109"/>
            <a:ext cx="341410" cy="151483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ight Arrow 3"/>
          <p:cNvSpPr/>
          <p:nvPr/>
        </p:nvSpPr>
        <p:spPr>
          <a:xfrm rot="19801055">
            <a:off x="5828484" y="4394089"/>
            <a:ext cx="398024" cy="159418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9889766" y="3630285"/>
            <a:ext cx="498764" cy="13481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Arrow 6"/>
          <p:cNvSpPr/>
          <p:nvPr/>
        </p:nvSpPr>
        <p:spPr>
          <a:xfrm rot="19903910">
            <a:off x="9658678" y="4695433"/>
            <a:ext cx="266837" cy="16849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0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5D58B-2BF4-4F7B-B464-F81000A4C01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69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101D53-8D9F-4966-89DE-540FB39FC5E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6861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538DF-4020-41FB-B66F-3ECAAC9B9C7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505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E6FBA-FB62-4735-B8D9-9B5F6F9D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1" y="1648707"/>
            <a:ext cx="9990097" cy="400542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19404" y="2876204"/>
            <a:ext cx="914400" cy="226937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ight Arrow 3"/>
          <p:cNvSpPr/>
          <p:nvPr/>
        </p:nvSpPr>
        <p:spPr>
          <a:xfrm rot="19550360">
            <a:off x="5180726" y="4368132"/>
            <a:ext cx="307504" cy="2161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3BC38-4C9A-4752-939A-8D28A810FE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Dashboard &amp; App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ED1ED-51E9-4568-87D7-6396B165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876" y="1483396"/>
            <a:ext cx="2533655" cy="400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7EA70-28E1-4EEB-9678-ECCFF6AE5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05" y="1483396"/>
            <a:ext cx="2813714" cy="4005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1D050-3CDA-4BCD-80E6-1E26E0121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1" y="1433399"/>
            <a:ext cx="4942727" cy="4105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DE9B8-9ADE-42FF-A29D-B72DF7F0673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14" y="1433399"/>
            <a:ext cx="1850545" cy="10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948-D18F-4BCB-A893-D70FDEF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Difficulties arose…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E47-EE93-4275-A48F-E2A324D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 collaboration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US" altLang="en-US" i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Conflicting issues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9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6BC-9B3A-4588-92AC-DE8A8AA8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we have 2 more weeks…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D639-043A-4012-ABBC-C698BA50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Get more data to determine GDP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Develop tools to forecast GDP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4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Questions…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685" y="1583220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492842" y="3938790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937054" y="1690688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76722" y="393879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did we do during the Pandemic…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4AE-EAE3-4ED5-990E-BBF3F2AE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/>
          <a:stretch/>
        </p:blipFill>
        <p:spPr>
          <a:xfrm>
            <a:off x="6549081" y="2067082"/>
            <a:ext cx="4580238" cy="36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124EF-5281-476F-9CAB-AFCF6650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2067081"/>
            <a:ext cx="4992131" cy="3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References	</a:t>
            </a:r>
            <a:r>
              <a:rPr lang="en-AU" dirty="0"/>
              <a:t>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Machine Learning Classifiers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7"/>
              </a:rPr>
              <a:t>StreamLit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  <a:hlinkClick r:id="rId8"/>
              </a:rPr>
              <a:t>CoreLogic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724-EEAE-42FD-8080-2E103C5D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405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Personnel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DF95-B45A-49C4-BB97-C0B58D30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80" y="1422148"/>
            <a:ext cx="10398211" cy="49737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(Strategy Consultant)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Data manager and analytical strategist</a:t>
            </a:r>
            <a:r>
              <a:rPr lang="en-US" dirty="0">
                <a:solidFill>
                  <a:srgbClr val="9966FF"/>
                </a:solidFill>
              </a:rPr>
              <a:t> </a:t>
            </a:r>
            <a:r>
              <a:rPr lang="en-US" dirty="0"/>
              <a:t>     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(Quality Assurance Manager)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             Data cleanup and explorations: Foundation of any project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Engineer)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Graphs and findings: Australia has done well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Thapa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Manager)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9999FF"/>
                </a:solidFill>
              </a:rPr>
              <a:t>         Dashboard and App: Powerful Interactive resource available to anyone </a:t>
            </a:r>
          </a:p>
          <a:p>
            <a:endParaRPr lang="en-US" dirty="0">
              <a:solidFill>
                <a:srgbClr val="9999FF"/>
              </a:solidFill>
            </a:endParaRPr>
          </a:p>
          <a:p>
            <a:endParaRPr lang="en-US" sz="2800" dirty="0">
              <a:solidFill>
                <a:srgbClr val="9999FF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227A7-540A-4F8C-B83F-C0343AD1CB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5" y="5435852"/>
            <a:ext cx="1679273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069BA-E556-4493-83A6-A2686C7012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3968940"/>
            <a:ext cx="1679267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1CCB5-CD74-42D7-839E-7B5D61C496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2380736"/>
            <a:ext cx="1613464" cy="12592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FA68C-878F-468D-8479-052B68685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4" y="1122938"/>
            <a:ext cx="1589903" cy="1095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69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1214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4" y="1573242"/>
            <a:ext cx="10515600" cy="4772883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6"/>
                </a:solidFill>
                <a:latin typeface="+mj-lt"/>
              </a:rPr>
              <a:t>1. Data Cost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   Real estate Market - </a:t>
            </a:r>
            <a:r>
              <a:rPr lang="en-AU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Corelogic</a:t>
            </a: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6"/>
                </a:solidFill>
                <a:latin typeface="+mj-lt"/>
              </a:rPr>
              <a:t>2. Data Reliability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Domain.com data based on listings, false indication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6"/>
                </a:solidFill>
                <a:latin typeface="+mj-lt"/>
              </a:rPr>
              <a:t>3. Resources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SP-500-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World Bank-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Australian Bureau of Statistics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accent6"/>
              </a:solidFill>
              <a:latin typeface="+mj-lt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 b="1" dirty="0">
              <a:solidFill>
                <a:schemeClr val="accent6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9587-2F5A-4762-97FE-0D4145E8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64" y="1252229"/>
            <a:ext cx="2858621" cy="14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6" y="-8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60183" y="1324753"/>
            <a:ext cx="635961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Data Interpretation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Employment- Unit Metrics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Populations-Value Vs. Percentage  - Millions Vs. Thousands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Values - Stocks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XLS to CSV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Dates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from Monthly to Yearly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Yearly to 5 years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Renaming Indexes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Global GDP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29640-F450-4D11-8CF1-D3FC4599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5161225"/>
            <a:ext cx="3544028" cy="126860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E261CD-393E-4CF9-A7F9-10CA5D6D6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1025033"/>
            <a:ext cx="3544028" cy="146253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7C263F-FA91-43DA-8C11-355F1E05C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3093129"/>
            <a:ext cx="3544028" cy="14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D6931B-FCA5-46A6-BAE3-C020B3B6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343" y="3634931"/>
            <a:ext cx="3385457" cy="2003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54818" y="1563487"/>
            <a:ext cx="635961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5. Data Management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System (Original-Raw-Processed)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Backup Data - back up every process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Create separate folders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Never delet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 files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GitHub-Merge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Working out of branches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Communication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Build master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3FF3-3376-40AE-AC4F-590B16289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36" y="1690688"/>
            <a:ext cx="1997870" cy="12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Australia’s Demographic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Australia’s Financials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Australia’s GDP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 vs Other countries</a:t>
            </a:r>
          </a:p>
        </p:txBody>
      </p:sp>
    </p:spTree>
    <p:extLst>
      <p:ext uri="{BB962C8B-B14F-4D97-AF65-F5344CB8AC3E}">
        <p14:creationId xmlns:p14="http://schemas.microsoft.com/office/powerpoint/2010/main" val="358612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BD37D-EB88-4045-A96E-F5F16BEEC1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86570" y="6016113"/>
            <a:ext cx="1268949" cy="713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8088F-A1AE-46F0-80A7-4783CC4C7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6F501-ACEE-4818-A66F-5B7EF674402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1753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311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Slack-Lato</vt:lpstr>
      <vt:lpstr>Office Theme</vt:lpstr>
      <vt:lpstr>Australian Economy Analysis </vt:lpstr>
      <vt:lpstr>How did we do during the Pandemic…</vt:lpstr>
      <vt:lpstr>Personnel </vt:lpstr>
      <vt:lpstr>Data Cleanup &amp; Exploration</vt:lpstr>
      <vt:lpstr>Data Cleanup &amp; Exploration</vt:lpstr>
      <vt:lpstr>Data Cleanup &amp; Exploration</vt:lpstr>
      <vt:lpstr>Data Analysis</vt:lpstr>
      <vt:lpstr>Australia Demographic Data </vt:lpstr>
      <vt:lpstr>Australia Demographic Data </vt:lpstr>
      <vt:lpstr>Australia’s Financials </vt:lpstr>
      <vt:lpstr>Australia's GDP VS The World </vt:lpstr>
      <vt:lpstr>World Population </vt:lpstr>
      <vt:lpstr>World Inflation   </vt:lpstr>
      <vt:lpstr>Goods Export  </vt:lpstr>
      <vt:lpstr>Australia's GDP VS The World </vt:lpstr>
      <vt:lpstr>Dashboard &amp; App</vt:lpstr>
      <vt:lpstr>Difficulties arose…</vt:lpstr>
      <vt:lpstr>If we have 2 more weeks…</vt:lpstr>
      <vt:lpstr>Any Questions…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Trib Thapa</cp:lastModifiedBy>
  <cp:revision>135</cp:revision>
  <dcterms:created xsi:type="dcterms:W3CDTF">2021-07-07T09:25:23Z</dcterms:created>
  <dcterms:modified xsi:type="dcterms:W3CDTF">2021-07-11T02:39:23Z</dcterms:modified>
</cp:coreProperties>
</file>