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84" r:id="rId4"/>
    <p:sldId id="261" r:id="rId5"/>
    <p:sldId id="287" r:id="rId6"/>
    <p:sldId id="288" r:id="rId7"/>
    <p:sldId id="289" r:id="rId8"/>
    <p:sldId id="291" r:id="rId9"/>
    <p:sldId id="275" r:id="rId10"/>
    <p:sldId id="273" r:id="rId11"/>
    <p:sldId id="290" r:id="rId12"/>
    <p:sldId id="280" r:id="rId13"/>
    <p:sldId id="279" r:id="rId14"/>
    <p:sldId id="278" r:id="rId15"/>
    <p:sldId id="274" r:id="rId16"/>
    <p:sldId id="283" r:id="rId17"/>
    <p:sldId id="263" r:id="rId18"/>
    <p:sldId id="286" r:id="rId19"/>
    <p:sldId id="264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M" initials="QM" lastIdx="2" clrIdx="0">
    <p:extLst>
      <p:ext uri="{19B8F6BF-5375-455C-9EA6-DF929625EA0E}">
        <p15:presenceInfo xmlns:p15="http://schemas.microsoft.com/office/powerpoint/2012/main" userId="b6ee6dfc4fe49b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2" autoAdjust="0"/>
    <p:restoredTop sz="94660"/>
  </p:normalViewPr>
  <p:slideViewPr>
    <p:cSldViewPr snapToGrid="0">
      <p:cViewPr>
        <p:scale>
          <a:sx n="132" d="100"/>
          <a:sy n="132" d="100"/>
        </p:scale>
        <p:origin x="151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2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867D-9242-45EA-9AD8-C5BC2C9F2AEE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re3dsport@gmail.com" TargetMode="External"/><Relationship Id="rId7" Type="http://schemas.microsoft.com/office/2007/relationships/hdphoto" Target="../media/hdphoto1.wdp"/><Relationship Id="rId2" Type="http://schemas.openxmlformats.org/officeDocument/2006/relationships/hyperlink" Target="mailto:michelleqiaox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tthapa3@gmail.com" TargetMode="External"/><Relationship Id="rId4" Type="http://schemas.openxmlformats.org/officeDocument/2006/relationships/hyperlink" Target="mailto:jenny.tnguyen76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hyperlink" Target="https://www.linkedin.com/in/scott-beaumont-b44b046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jenny-nguyen-67851592/" TargetMode="External"/><Relationship Id="rId5" Type="http://schemas.openxmlformats.org/officeDocument/2006/relationships/image" Target="../media/image27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relogic.com.au/reports/bundles" TargetMode="External"/><Relationship Id="rId3" Type="http://schemas.openxmlformats.org/officeDocument/2006/relationships/hyperlink" Target="https://datatopics.worldbank.org/world-development-indicators/" TargetMode="External"/><Relationship Id="rId7" Type="http://schemas.openxmlformats.org/officeDocument/2006/relationships/hyperlink" Target="https://streamlit.io/#install" TargetMode="External"/><Relationship Id="rId2" Type="http://schemas.openxmlformats.org/officeDocument/2006/relationships/hyperlink" Target="https://www.abs.gov.a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machine-learning-classifiers-comparison-with-python-33149aecdbca" TargetMode="External"/><Relationship Id="rId5" Type="http://schemas.openxmlformats.org/officeDocument/2006/relationships/hyperlink" Target="https://plotly.com/" TargetMode="External"/><Relationship Id="rId4" Type="http://schemas.openxmlformats.org/officeDocument/2006/relationships/hyperlink" Target="https://github.com/santosjorge/cufflin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fif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37F6-FAF9-430C-BC19-90BD025B7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529" y="0"/>
            <a:ext cx="10289060" cy="1542492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Australian Economy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D1A58-03E1-4219-8F14-35556334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260" y="1734064"/>
            <a:ext cx="10354961" cy="4823254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Monash FinTech Bootcamp 07/2021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Michelle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michelleqiaox@gmail.com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Scott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i="0" u="none" strike="noStrike" dirty="0">
                <a:effectLst/>
                <a:latin typeface="Slack-Lato"/>
                <a:hlinkClick r:id="rId3"/>
              </a:rPr>
              <a:t>core3dsport@gmail.com</a:t>
            </a:r>
            <a:endParaRPr lang="en-US" sz="1600" b="0" i="0" u="none" strike="noStrike" dirty="0">
              <a:effectLst/>
              <a:latin typeface="Slack-Lato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9999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Jenny</a:t>
            </a: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i="0" u="none" strike="noStrike" dirty="0">
                <a:effectLst/>
                <a:latin typeface="Slack-Lato"/>
                <a:hlinkClick r:id="rId4"/>
              </a:rPr>
              <a:t>jenny.tnguyen76@gmail.com</a:t>
            </a:r>
            <a:r>
              <a:rPr lang="en-US" sz="1600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Thapa</a:t>
            </a: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600" b="0" i="0" u="none" strike="noStrike" dirty="0">
                <a:effectLst/>
                <a:latin typeface="Slack-Lato"/>
                <a:hlinkClick r:id="rId5"/>
              </a:rPr>
              <a:t>tthapa3@gmail.com</a:t>
            </a:r>
            <a:endParaRPr lang="en-US" sz="1600" b="0" i="0" u="none" strike="noStrike" dirty="0">
              <a:effectLst/>
              <a:latin typeface="Slack-Lato"/>
            </a:endParaRPr>
          </a:p>
          <a:p>
            <a:pPr algn="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E883FA-1F16-4DDF-9B9E-F0AAD6611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64" y="4544847"/>
            <a:ext cx="3577721" cy="20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853" y="379333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Australia’s Financials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27" y="1439953"/>
            <a:ext cx="10290094" cy="434570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CEACC-5C9E-48D6-8B2B-461EB13A17B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10734">
            <a:off x="10986570" y="6016113"/>
            <a:ext cx="1268949" cy="71378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210503" y="4123113"/>
            <a:ext cx="763940" cy="124690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ight Arrow 7"/>
          <p:cNvSpPr/>
          <p:nvPr/>
        </p:nvSpPr>
        <p:spPr>
          <a:xfrm rot="19385200">
            <a:off x="8997142" y="5155498"/>
            <a:ext cx="290945" cy="141316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30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Australia's GDP VS The World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1CE95B-320C-4466-A3D2-FB3B3DAF7A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40849">
            <a:off x="10986570" y="6016113"/>
            <a:ext cx="1268949" cy="71378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164504" y="2999109"/>
            <a:ext cx="341410" cy="151483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ight Arrow 3"/>
          <p:cNvSpPr/>
          <p:nvPr/>
        </p:nvSpPr>
        <p:spPr>
          <a:xfrm rot="19801055">
            <a:off x="5828484" y="4394089"/>
            <a:ext cx="398024" cy="159418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9889766" y="3630285"/>
            <a:ext cx="498764" cy="134811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Arrow 6"/>
          <p:cNvSpPr/>
          <p:nvPr/>
        </p:nvSpPr>
        <p:spPr>
          <a:xfrm rot="19903910">
            <a:off x="9658678" y="4695433"/>
            <a:ext cx="266837" cy="168496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207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Population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048F4-45B7-4573-8B6B-EB6EBDF6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9" y="1588065"/>
            <a:ext cx="10264926" cy="4066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5D58B-2BF4-4F7B-B464-F81000A4C01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2694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98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Inflation 	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101D53-8D9F-4966-89DE-540FB39FC5E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6861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Goods Export 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538DF-4020-41FB-B66F-3ECAAC9B9C7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505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Australia's GDP VS The World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E6FBA-FB62-4735-B8D9-9B5F6F9DC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51" y="1648707"/>
            <a:ext cx="9990097" cy="400542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19404" y="2876204"/>
            <a:ext cx="914400" cy="226937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ight Arrow 3"/>
          <p:cNvSpPr/>
          <p:nvPr/>
        </p:nvSpPr>
        <p:spPr>
          <a:xfrm rot="19550360">
            <a:off x="5180726" y="4368132"/>
            <a:ext cx="307504" cy="216131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3BC38-4C9A-4752-939A-8D28A810FEF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2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Dashboard &amp; App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ED1ED-51E9-4568-87D7-6396B165C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876" y="1483396"/>
            <a:ext cx="2533655" cy="4005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D7EA70-28E1-4EEB-9678-ECCFF6AE5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05" y="1483396"/>
            <a:ext cx="2813714" cy="4005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1D050-3CDA-4BCD-80E6-1E26E0121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1" y="1433399"/>
            <a:ext cx="4942727" cy="4105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8DE9B8-9ADE-42FF-A29D-B72DF7F0673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14" y="1433399"/>
            <a:ext cx="1850545" cy="10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8948-D18F-4BCB-A893-D70FDEF7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Difficulties arose…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9E47-EE93-4275-A48F-E2A324D6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GitHub collaboration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endParaRPr lang="en-US" altLang="en-US" i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Conflicting issues</a:t>
            </a: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</a:t>
            </a: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9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06BC-9B3A-4588-92AC-DE8A8AA8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If we have 2 more weeks…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D639-043A-4012-ABBC-C698BA50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Get more data to determine GDP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Develop tools to forecast GDP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4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7B84-CD00-4DBB-B2A6-62BC7414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Any Questions… </a:t>
            </a:r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39D05D7B-1623-426D-A5F4-EF767D827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0685" y="1583220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F07DE461-33DE-44F0-A497-F65836E298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3492842" y="3938790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907EE629-4D4A-4747-AE6C-8981A52191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648"/>
          <a:stretch/>
        </p:blipFill>
        <p:spPr>
          <a:xfrm>
            <a:off x="937054" y="1690688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hlinkClick r:id="rId8"/>
            <a:extLst>
              <a:ext uri="{FF2B5EF4-FFF2-40B4-BE49-F238E27FC236}">
                <a16:creationId xmlns:a16="http://schemas.microsoft.com/office/drawing/2014/main" id="{1A5458D2-C85A-4E6D-820C-DFCAED677B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9376722" y="3938790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52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775E-69A9-4277-B794-A03A64F0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did we do during the Pandemic…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7C4AE-EAE3-4ED5-990E-BBF3F2AEB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/>
          <a:stretch/>
        </p:blipFill>
        <p:spPr>
          <a:xfrm>
            <a:off x="6549081" y="2067082"/>
            <a:ext cx="4580238" cy="363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124EF-5281-476F-9CAB-AFCF6650E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2067081"/>
            <a:ext cx="4992131" cy="3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4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FA71-5A3B-4951-BA23-4C737DF3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References	</a:t>
            </a:r>
            <a:r>
              <a:rPr lang="en-AU" dirty="0"/>
              <a:t>	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1005-4D7C-4070-920E-7BF9016F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2"/>
              </a:rPr>
              <a:t>Australia Bureau of Statistics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3"/>
              </a:rPr>
              <a:t>WorldBank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CuffLinks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Plotly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Machine Learning Classifiers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7"/>
              </a:rPr>
              <a:t>StreamLit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  <a:hlinkClick r:id="rId8"/>
              </a:rPr>
              <a:t>CoreLogic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724-EEAE-42FD-8080-2E103C5D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4057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DF95-B45A-49C4-BB97-C0B58D306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680" y="1422148"/>
            <a:ext cx="10398211" cy="497372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Michelle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(Strategy Consultant)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Data manager and analytical strategist</a:t>
            </a:r>
            <a:r>
              <a:rPr lang="en-US" dirty="0">
                <a:solidFill>
                  <a:srgbClr val="9966FF"/>
                </a:solidFill>
              </a:rPr>
              <a:t> </a:t>
            </a:r>
            <a:r>
              <a:rPr lang="en-US" dirty="0"/>
              <a:t>     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Scott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(Quality Assurance Manager)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             Data cleanup and explorations: Foundation of any project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Jenny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(Project Engineer)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Graphs and findings: Australia has done well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Thapa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(Project Manager)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9999FF"/>
                </a:solidFill>
              </a:rPr>
              <a:t>         Dashboard and App: Powerful Interactive resource available to anyone </a:t>
            </a:r>
          </a:p>
          <a:p>
            <a:endParaRPr lang="en-US" dirty="0">
              <a:solidFill>
                <a:srgbClr val="9999FF"/>
              </a:solidFill>
            </a:endParaRPr>
          </a:p>
          <a:p>
            <a:endParaRPr lang="en-US" sz="2800" dirty="0">
              <a:solidFill>
                <a:srgbClr val="9999FF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227A7-540A-4F8C-B83F-C0343AD1CB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5" y="5435852"/>
            <a:ext cx="1679273" cy="12592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069BA-E556-4493-83A6-A2686C7012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4" y="3968940"/>
            <a:ext cx="1679267" cy="12592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1CCB5-CD74-42D7-839E-7B5D61C496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4" y="2380736"/>
            <a:ext cx="1613464" cy="12592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FA68C-878F-468D-8479-052B68685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4" y="1122938"/>
            <a:ext cx="1589903" cy="10956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692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7046-617C-454B-9B5D-065E06AD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0" y="12148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300D-54B2-4DDD-A6CF-04FB5061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464" y="1573242"/>
            <a:ext cx="10515600" cy="4772883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b="1" dirty="0">
                <a:solidFill>
                  <a:schemeClr val="accent6"/>
                </a:solidFill>
                <a:latin typeface="+mj-lt"/>
              </a:rPr>
              <a:t>1. Data Cost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   Real estate Market - </a:t>
            </a:r>
            <a:r>
              <a:rPr lang="en-AU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Corelogic</a:t>
            </a: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b="1" dirty="0">
                <a:solidFill>
                  <a:schemeClr val="accent6"/>
                </a:solidFill>
                <a:latin typeface="+mj-lt"/>
              </a:rPr>
              <a:t>2. Data Reliability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Domain.com data based on listings, false indication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ASX200-Yahoo finance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b="1" dirty="0">
                <a:solidFill>
                  <a:schemeClr val="accent6"/>
                </a:solidFill>
                <a:latin typeface="+mj-lt"/>
              </a:rPr>
              <a:t>3. Resources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ASX200-Yahoo finance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SP-500-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World Bank-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Australian Bureau of Statistics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chemeClr val="accent6"/>
              </a:solidFill>
              <a:latin typeface="+mj-lt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 b="1" dirty="0">
              <a:solidFill>
                <a:schemeClr val="accent6"/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  <a:p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A9587-2F5A-4762-97FE-0D4145E8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64" y="1252229"/>
            <a:ext cx="2858621" cy="14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2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1F22-C695-47B4-9DCA-8DCDE405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86" y="-81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32FCA-6CD9-4A9F-8C72-053DC653EC25}"/>
              </a:ext>
            </a:extLst>
          </p:cNvPr>
          <p:cNvSpPr txBox="1"/>
          <p:nvPr/>
        </p:nvSpPr>
        <p:spPr>
          <a:xfrm>
            <a:off x="260183" y="1324753"/>
            <a:ext cx="635961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chemeClr val="accent6"/>
                </a:solidFill>
                <a:latin typeface="Arial" panose="020B0604020202020204" pitchFamily="34" charset="0"/>
              </a:rPr>
              <a:t>4. </a:t>
            </a: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Data Interpretation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Employment- Unit Metrics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Populations-Value Vs. Percentage  - Millions Vs. Thousands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Naming Values - Stocks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Converting XLS to CSV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Converting Dates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Converting from Monthly to Yearly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Yearly to 5 years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Renaming Indexes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Global GDP</a:t>
            </a: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29640-F450-4D11-8CF1-D3FC4599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6" y="5161225"/>
            <a:ext cx="3544028" cy="126860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E261CD-393E-4CF9-A7F9-10CA5D6D6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6" y="1025033"/>
            <a:ext cx="3544028" cy="146253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7C263F-FA91-43DA-8C11-355F1E05C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6" y="3093129"/>
            <a:ext cx="3544028" cy="14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8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1F22-C695-47B4-9DCA-8DCDE405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1D6931B-FCA5-46A6-BAE3-C020B3B6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8343" y="3634931"/>
            <a:ext cx="3385457" cy="2003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32FCA-6CD9-4A9F-8C72-053DC653EC25}"/>
              </a:ext>
            </a:extLst>
          </p:cNvPr>
          <p:cNvSpPr txBox="1"/>
          <p:nvPr/>
        </p:nvSpPr>
        <p:spPr>
          <a:xfrm>
            <a:off x="254818" y="1563487"/>
            <a:ext cx="635961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5. Data Management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000" b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Naming System (Original-Raw-Processed)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Backup Data - back up every process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Create separate folders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Never delet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 files</a:t>
            </a: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GitHub-Merge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Working out of branches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Communication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Build master</a:t>
            </a: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23FF3-3376-40AE-AC4F-590B16289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136" y="1690688"/>
            <a:ext cx="1997870" cy="12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8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Australia’s Demographic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Australia’s Financials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Australia’s GDP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Australia vs Other countries</a:t>
            </a:r>
          </a:p>
        </p:txBody>
      </p:sp>
    </p:spTree>
    <p:extLst>
      <p:ext uri="{BB962C8B-B14F-4D97-AF65-F5344CB8AC3E}">
        <p14:creationId xmlns:p14="http://schemas.microsoft.com/office/powerpoint/2010/main" val="358612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6BD37D-EB88-4045-A96E-F5F16BEEC1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986570" y="6016113"/>
            <a:ext cx="1268949" cy="713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68088F-A1AE-46F0-80A7-4783CC4C7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0" y="1648706"/>
            <a:ext cx="10290095" cy="39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5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AEBDB-E50C-4077-98B7-D72A0B384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7"/>
            <a:ext cx="10290094" cy="4005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D6F501-ACEE-4818-A66F-5B7EF674402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17530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</TotalTime>
  <Words>311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Slack-Lato</vt:lpstr>
      <vt:lpstr>Office Theme</vt:lpstr>
      <vt:lpstr>Australian Economy Analysis </vt:lpstr>
      <vt:lpstr>How did we do during the Pandemic…</vt:lpstr>
      <vt:lpstr>Summary </vt:lpstr>
      <vt:lpstr>Data Cleanup &amp; Exploration</vt:lpstr>
      <vt:lpstr>Data Cleanup &amp; Exploration</vt:lpstr>
      <vt:lpstr>Data Cleanup &amp; Exploration</vt:lpstr>
      <vt:lpstr>Data Analysis</vt:lpstr>
      <vt:lpstr>Australia Demographic Data </vt:lpstr>
      <vt:lpstr>Australia Demographic Data </vt:lpstr>
      <vt:lpstr>Australia’s Financials </vt:lpstr>
      <vt:lpstr>Australia's GDP VS The World </vt:lpstr>
      <vt:lpstr>World Population </vt:lpstr>
      <vt:lpstr>World Inflation   </vt:lpstr>
      <vt:lpstr>Goods Export  </vt:lpstr>
      <vt:lpstr>Australia's GDP VS The World </vt:lpstr>
      <vt:lpstr>Dashboard &amp; App</vt:lpstr>
      <vt:lpstr>Difficulties arose…</vt:lpstr>
      <vt:lpstr>If we have 2 more weeks…</vt:lpstr>
      <vt:lpstr>Any Questions… </vt:lpstr>
      <vt:lpstr>References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Economy Analysis</dc:title>
  <dc:creator>Q M</dc:creator>
  <cp:lastModifiedBy>Trib Thapa</cp:lastModifiedBy>
  <cp:revision>134</cp:revision>
  <dcterms:created xsi:type="dcterms:W3CDTF">2021-07-07T09:25:23Z</dcterms:created>
  <dcterms:modified xsi:type="dcterms:W3CDTF">2021-07-11T02:31:22Z</dcterms:modified>
</cp:coreProperties>
</file>