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14" autoAdjust="0"/>
    <p:restoredTop sz="94660"/>
  </p:normalViewPr>
  <p:slideViewPr>
    <p:cSldViewPr snapToGrid="0">
      <p:cViewPr>
        <p:scale>
          <a:sx n="120" d="100"/>
          <a:sy n="120" d="100"/>
        </p:scale>
        <p:origin x="2352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36F1C-EBB7-46FC-B06B-972211E77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5849D5-E079-4624-B026-973E4D45A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4F3DD-FDFD-47DC-86CC-83CF7610F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811F-4219-4279-9B6C-3082BCB9EFCB}" type="datetimeFigureOut">
              <a:rPr lang="en-US" smtClean="0"/>
              <a:t>26-Nov-21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32717-ED57-47A4-BDE7-B9D768068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46AE0-F8CA-4218-A614-657D66A83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2B32C-ACA6-4231-B1C1-F72B79339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64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F07AE-42CA-4D59-A452-4FF650FAA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238372-45D7-4D9C-84C2-A2061ECE2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90635-9EC6-4C75-B5CF-91B0D4745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811F-4219-4279-9B6C-3082BCB9EFCB}" type="datetimeFigureOut">
              <a:rPr lang="en-US" smtClean="0"/>
              <a:t>26-Nov-21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1747-0B4B-4F52-BB15-C744683B9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C6FFB-C5AB-4EC4-A237-789494E25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2B32C-ACA6-4231-B1C1-F72B79339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89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A9148E-B863-4203-9072-56741C99E7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EEE22A-B480-45EC-AF58-10F565C75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0E2F6-13C8-465C-8812-08728A9D0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811F-4219-4279-9B6C-3082BCB9EFCB}" type="datetimeFigureOut">
              <a:rPr lang="en-US" smtClean="0"/>
              <a:t>26-Nov-21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6DB26-808A-4000-B878-9C0F133AC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EC853-3081-429D-9455-AC2939336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2B32C-ACA6-4231-B1C1-F72B79339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77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F9DCF-44BD-474C-99FE-F9ADF47E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7DF3B-D691-4B07-A078-E465D8169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3ABC9-2C0D-46CE-987C-51BAA0631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811F-4219-4279-9B6C-3082BCB9EFCB}" type="datetimeFigureOut">
              <a:rPr lang="en-US" smtClean="0"/>
              <a:t>26-Nov-21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96728-6D95-4416-8EC3-0CF619572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B5E9E-2126-40C5-A3A1-93E2E96ED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2B32C-ACA6-4231-B1C1-F72B79339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0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03616-5E05-43E4-9E41-B50C6DE0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2F253-C956-4FF2-8930-9E15EEB94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FD401-D84D-436F-9327-34721A616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811F-4219-4279-9B6C-3082BCB9EFCB}" type="datetimeFigureOut">
              <a:rPr lang="en-US" smtClean="0"/>
              <a:t>26-Nov-21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811A5-83C0-4F94-A446-67FFCCD7F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0265C-6DAE-4BC4-B3EA-C87FCC0B5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2B32C-ACA6-4231-B1C1-F72B79339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87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563A2-20E7-4826-8A1E-A1D51D5C7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A0214-DDC5-4661-951B-AFAA61B201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FBEE15-97E1-4A6A-9B2F-D1E3A8E6A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77D25-DC44-4C3B-8F7F-204B6EAB8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811F-4219-4279-9B6C-3082BCB9EFCB}" type="datetimeFigureOut">
              <a:rPr lang="en-US" smtClean="0"/>
              <a:t>26-Nov-21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3F278-8BC1-44E5-B1C6-6B0D88301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27E1D-87DE-437F-8B25-E8681F732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2B32C-ACA6-4231-B1C1-F72B79339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2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BB16-58EA-4021-A5C8-2E39F8D83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57D92-7163-41B1-982E-6E9EB15AD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00A87-C802-4949-9B7C-A60AE4315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E017F9-D065-49C6-9FA9-BD65EAF7B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61D267-1DCC-4FC4-84AC-6CB1FB47FD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CD9EC7-9EDE-41A8-8D86-4250BB51A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811F-4219-4279-9B6C-3082BCB9EFCB}" type="datetimeFigureOut">
              <a:rPr lang="en-US" smtClean="0"/>
              <a:t>26-Nov-21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A5655C-802E-4329-A341-9806AEF0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2C3F79-7C1C-4E4A-B383-E3765E33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2B32C-ACA6-4231-B1C1-F72B79339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72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7C12A-4C1A-4199-8836-2EAA7AB6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EF1047-F805-4C91-8C0A-82855C0F6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811F-4219-4279-9B6C-3082BCB9EFCB}" type="datetimeFigureOut">
              <a:rPr lang="en-US" smtClean="0"/>
              <a:t>26-Nov-21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AE3AC-D92A-4D2C-B293-4AEA68D07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495A1A-6678-4460-8D72-65F291187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2B32C-ACA6-4231-B1C1-F72B79339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9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E55338-F0D4-4A08-B3AA-A28C0551D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811F-4219-4279-9B6C-3082BCB9EFCB}" type="datetimeFigureOut">
              <a:rPr lang="en-US" smtClean="0"/>
              <a:t>26-Nov-21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4B3BA3-13F1-4529-9F96-4ABE443FB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7F2FF-899D-40CD-BD2C-C71EDB6BE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2B32C-ACA6-4231-B1C1-F72B79339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67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806F0-4352-4645-A873-2E6048E54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424DC-4E2A-4813-A2A3-BFA80DC1D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935E56-D0E0-4FC0-8153-5F77A470A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008C0-FB1B-4E30-AD18-0D39A7636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811F-4219-4279-9B6C-3082BCB9EFCB}" type="datetimeFigureOut">
              <a:rPr lang="en-US" smtClean="0"/>
              <a:t>26-Nov-21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0879F2-29CD-41E2-973D-72A74FB40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74090-8D92-41A5-BA7A-99C362B30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2B32C-ACA6-4231-B1C1-F72B79339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06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96AEE-296F-4863-9A59-981974F9A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B7880D-1123-41E7-B694-DD9E297CCB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EBF6D-4494-4DD6-8BCF-D688B9E1F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EE8C1-9775-4840-9D1F-F592EC7E5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811F-4219-4279-9B6C-3082BCB9EFCB}" type="datetimeFigureOut">
              <a:rPr lang="en-US" smtClean="0"/>
              <a:t>26-Nov-21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80500-1984-4B5F-80CD-0B4221A25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CB0FA-4274-45E5-831E-F25DF53A3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2B32C-ACA6-4231-B1C1-F72B79339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97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8AD09D-151F-4706-9B83-6DCA50BEE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6B253-A0C1-4253-8BFE-35A752489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067B1-0BD4-46A0-A3B2-C15440B969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7811F-4219-4279-9B6C-3082BCB9EFCB}" type="datetimeFigureOut">
              <a:rPr lang="en-US" smtClean="0"/>
              <a:t>26-Nov-21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25459-63C9-4E50-A13B-53BCCCEB15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8E58D-6312-4B89-B6E6-EE6D3BD9CA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2B32C-ACA6-4231-B1C1-F72B79339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11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D59C3EC-44C6-4D35-965F-950582ECD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281" y="1369997"/>
            <a:ext cx="3890994" cy="34288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88137C-ACE6-4191-A253-E6E96CCC2C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40" y="1514560"/>
            <a:ext cx="3968123" cy="3139741"/>
          </a:xfrm>
          <a:prstGeom prst="rect">
            <a:avLst/>
          </a:prstGeom>
        </p:spPr>
      </p:pic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1CA97924-F305-446A-964C-09978E85A2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193" y="842837"/>
            <a:ext cx="3095738" cy="411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63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Tribikram Thapa</dc:creator>
  <cp:lastModifiedBy>Tribikram Thapa</cp:lastModifiedBy>
  <cp:revision>1</cp:revision>
  <dcterms:created xsi:type="dcterms:W3CDTF">2021-11-25T21:12:09Z</dcterms:created>
  <dcterms:modified xsi:type="dcterms:W3CDTF">2021-11-25T21:25:30Z</dcterms:modified>
</cp:coreProperties>
</file>