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9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4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81E1-BC2A-46E4-A9BD-55AEB6C42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53B64-676E-4608-8650-DA78376F0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44B7A-D3A4-422A-86EA-992BB1E8B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9B64-D552-4849-AB62-2CBE19825DF9}" type="datetimeFigureOut">
              <a:rPr lang="en-US" smtClean="0"/>
              <a:t>06-Jun-21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275D9-AAD0-47FD-90C1-226AD0BD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92AB3-DC4E-4B09-BA03-4A226FB9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C4C3-DE19-4BE7-A3CA-AFC66195F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5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A689F-E63D-4909-A036-33C77264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C4AE8-7B6C-4791-A4EC-58DA6A583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09E48-FD04-4D40-8B8B-535687F4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9B64-D552-4849-AB62-2CBE19825DF9}" type="datetimeFigureOut">
              <a:rPr lang="en-US" smtClean="0"/>
              <a:t>06-Jun-21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D436D-69CD-40A4-B5BB-87531B02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3C278-FBF1-4159-8A36-F0D69C11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C4C3-DE19-4BE7-A3CA-AFC66195F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5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E8B9DC-76C6-4EE5-AE45-9655D1688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1B55E-A6C1-4596-8A16-AA51ACCAF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D8C3A-5EED-400D-84BA-21E1A951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9B64-D552-4849-AB62-2CBE19825DF9}" type="datetimeFigureOut">
              <a:rPr lang="en-US" smtClean="0"/>
              <a:t>06-Jun-21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74D2A-0429-4359-8328-9B18FDCC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76999-52C1-4757-BB4D-C065FD84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C4C3-DE19-4BE7-A3CA-AFC66195F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1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3043-14F0-4B98-A988-D4E1C5F9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3199A-0998-4DB3-AB5D-FDF5C3B3D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38EEB-17EE-4883-B97F-48E56662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9B64-D552-4849-AB62-2CBE19825DF9}" type="datetimeFigureOut">
              <a:rPr lang="en-US" smtClean="0"/>
              <a:t>06-Jun-21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E3F6E-E553-49B2-B5BF-C5DA136FA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0FD3A-33E8-4B2A-8C7A-3A286D33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C4C3-DE19-4BE7-A3CA-AFC66195F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1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9745E-23B4-4132-974A-ABDA8244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1966A-DAE8-4412-9D3A-24A5E9D44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73C41-6174-47B9-8FBE-8ACE88CAC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9B64-D552-4849-AB62-2CBE19825DF9}" type="datetimeFigureOut">
              <a:rPr lang="en-US" smtClean="0"/>
              <a:t>06-Jun-21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BE734-CA11-483B-89E9-8FED0A84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E0768-5D8C-4193-9A12-65CB7FAE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C4C3-DE19-4BE7-A3CA-AFC66195F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9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8634-2E82-49FA-AEA2-2BFE702AC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6F698-7A30-4669-956C-6CD6BB460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EBBA8-DAC5-4082-8237-263C56C89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BC46F-E38F-4416-AA6B-9002C642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9B64-D552-4849-AB62-2CBE19825DF9}" type="datetimeFigureOut">
              <a:rPr lang="en-US" smtClean="0"/>
              <a:t>06-Jun-21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AEA1E-F48E-4AFD-AD74-C56B3E23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189D3-0729-43FD-B1AE-32AC361C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C4C3-DE19-4BE7-A3CA-AFC66195F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9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8074-7869-4A1C-B343-5044D5831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34876-4416-4D4C-B8CC-44C2CE5A2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ADAAB-A359-4A40-8E09-66C91B0C8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80847-8BA6-49F4-9095-89C231A6B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21448C-2DC4-4354-918B-B6C7B0FEB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5BB8AC-5DFA-4CCA-A81E-41005ABB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9B64-D552-4849-AB62-2CBE19825DF9}" type="datetimeFigureOut">
              <a:rPr lang="en-US" smtClean="0"/>
              <a:t>06-Jun-21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2A21C3-3CF2-4FEC-84D1-F5B3074BA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9E389-E1B1-48DF-8794-73E96A30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C4C3-DE19-4BE7-A3CA-AFC66195F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26C5-421B-4224-B051-67EFA1FC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F8C7A-E829-46E6-95C4-D081AE4A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9B64-D552-4849-AB62-2CBE19825DF9}" type="datetimeFigureOut">
              <a:rPr lang="en-US" smtClean="0"/>
              <a:t>06-Jun-21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10168C-F6A3-4AAE-944A-881D3893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D2A80-0FAA-41D0-A121-C07724B5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C4C3-DE19-4BE7-A3CA-AFC66195F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2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8A3F2-353B-4C61-9872-61833121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9B64-D552-4849-AB62-2CBE19825DF9}" type="datetimeFigureOut">
              <a:rPr lang="en-US" smtClean="0"/>
              <a:t>06-Jun-21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83AB06-3E6C-41EF-867D-CF6DAC3D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32794-9CB7-4539-BEA7-4ABBA2A8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C4C3-DE19-4BE7-A3CA-AFC66195F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9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FCD0-3FA4-4B24-8E19-E4455BBB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E78D6-A7C2-45E4-AEC8-1678A0DC4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FF934-404B-4B4B-85E2-29E6B66DF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5A9BD-B4FD-48A7-AFD9-F7CEFF3D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9B64-D552-4849-AB62-2CBE19825DF9}" type="datetimeFigureOut">
              <a:rPr lang="en-US" smtClean="0"/>
              <a:t>06-Jun-21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18B2E-4465-443A-B5E6-A8381C58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35467-8338-4DB0-8259-3BAFBAC6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C4C3-DE19-4BE7-A3CA-AFC66195F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2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F2EA-28FA-4C08-BCE4-2E947F322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15703E-9C64-42EB-922A-6F2866E2A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E6286-E53C-4CBB-812E-1A4987019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3185B-0926-447A-98A8-B3362D2B1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9B64-D552-4849-AB62-2CBE19825DF9}" type="datetimeFigureOut">
              <a:rPr lang="en-US" smtClean="0"/>
              <a:t>06-Jun-21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A215B-4C6F-43ED-8BF3-C315B43A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8EA86-2390-44CE-8E2D-C4FDD460D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C4C3-DE19-4BE7-A3CA-AFC66195F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8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29D1D-55C6-45F2-BFA1-E16CE8F8D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97BD6-EAF3-4B39-BAB9-040236B91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7B88-5D36-41B7-BE68-AC04211F5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29B64-D552-4849-AB62-2CBE19825DF9}" type="datetimeFigureOut">
              <a:rPr lang="en-US" smtClean="0"/>
              <a:t>06-Jun-21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A6F46-A30C-48EB-B9E2-636318B64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77EA1-709F-4DEA-8165-C5D2F4783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AC4C3-DE19-4BE7-A3CA-AFC66195F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3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E1B03002-162A-4C6D-AE07-1633F097C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5248"/>
            <a:ext cx="4508500" cy="3384419"/>
          </a:xfrm>
          <a:prstGeom prst="rect">
            <a:avLst/>
          </a:prstGeom>
        </p:spPr>
      </p:pic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CC4E871C-AE5B-4EDE-BA17-A3EFE7E73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926" y="1326643"/>
            <a:ext cx="4952899" cy="3617752"/>
          </a:xfrm>
          <a:prstGeom prst="rect">
            <a:avLst/>
          </a:prstGeom>
        </p:spPr>
      </p:pic>
      <p:pic>
        <p:nvPicPr>
          <p:cNvPr id="9" name="Picture 8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13B8DDC6-7164-4FED-A49C-831299667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968" y="1581089"/>
            <a:ext cx="3730625" cy="300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31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Trib Thapa</dc:creator>
  <cp:lastModifiedBy>Trib Thapa</cp:lastModifiedBy>
  <cp:revision>2</cp:revision>
  <dcterms:created xsi:type="dcterms:W3CDTF">2021-06-06T03:19:38Z</dcterms:created>
  <dcterms:modified xsi:type="dcterms:W3CDTF">2021-06-06T03:29:32Z</dcterms:modified>
</cp:coreProperties>
</file>