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71" autoAdjust="0"/>
    <p:restoredTop sz="94660"/>
  </p:normalViewPr>
  <p:slideViewPr>
    <p:cSldViewPr snapToGrid="0">
      <p:cViewPr>
        <p:scale>
          <a:sx n="140" d="100"/>
          <a:sy n="140" d="100"/>
        </p:scale>
        <p:origin x="1578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995E3-D678-683C-FAD9-FEE08A16F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F6611-80DD-A1E3-9B43-D0F8AF044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065C5-251C-8584-BB64-5C81416C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7E4F-DEC5-4398-8FB1-FF7C85E4660A}" type="datetimeFigureOut">
              <a:rPr lang="en-AU" smtClean="0"/>
              <a:t>23/06/2023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A4928-5C4B-9C87-6D53-A017D6BB3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657AC-D580-029F-237B-73C54503A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0A98-EE9C-4EEA-B831-89E48EA633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018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AE62-C3AF-E2B0-91B0-6A8C91558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69BEB-113A-5A91-6495-CD23893B2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7EC55-BBE9-717B-F4EB-CF3088D38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7E4F-DEC5-4398-8FB1-FF7C85E4660A}" type="datetimeFigureOut">
              <a:rPr lang="en-AU" smtClean="0"/>
              <a:t>23/06/2023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E932D-01BD-D95E-0FFB-D1F8E9855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15CFF-A288-544E-D0FA-4C1E9F02B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0A98-EE9C-4EEA-B831-89E48EA633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4369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F4A66A-E52A-DC39-5719-28D46AE063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5486B-4159-BA99-0934-38ECA7E46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57AAD-BABC-6A10-D59C-388B049F3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7E4F-DEC5-4398-8FB1-FF7C85E4660A}" type="datetimeFigureOut">
              <a:rPr lang="en-AU" smtClean="0"/>
              <a:t>23/06/2023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006DC-3CEB-35F5-8B08-0783671EE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4B633-6DE9-0D0F-37AD-532703BBB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0A98-EE9C-4EEA-B831-89E48EA633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858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A0D13-12A0-0D33-5D3A-67E66E434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9E76-FB13-C15D-9612-E15F5AF07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0CE50-4244-B1D0-C66C-677CC18DA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7E4F-DEC5-4398-8FB1-FF7C85E4660A}" type="datetimeFigureOut">
              <a:rPr lang="en-AU" smtClean="0"/>
              <a:t>23/06/2023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297BA-364C-4A25-3FE4-2374EE881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FD1A6-C14A-C9E6-0B7B-432FF3ED8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0A98-EE9C-4EEA-B831-89E48EA633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1765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FA0A2-4358-91FD-CA32-16B22B7F6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E7B53-5851-5CDF-F5A7-C695F9462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5C538-B2EB-6592-F0EA-31156A868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7E4F-DEC5-4398-8FB1-FF7C85E4660A}" type="datetimeFigureOut">
              <a:rPr lang="en-AU" smtClean="0"/>
              <a:t>23/06/2023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E2F9F-21ED-2AA3-60F8-62C23A843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E35E0-D307-0FCE-B478-B0A996458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0A98-EE9C-4EEA-B831-89E48EA633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582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A6F58-B351-1EC3-2578-68C796C16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6C935-267F-61E8-A50E-A1BACA339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713DF-C673-AECD-9528-7DA471892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D98DE-C59C-F6F9-A755-2FB7EC545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7E4F-DEC5-4398-8FB1-FF7C85E4660A}" type="datetimeFigureOut">
              <a:rPr lang="en-AU" smtClean="0"/>
              <a:t>23/06/2023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5D727-153C-DB05-526F-A5D92FA75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61143-1B60-F5DD-8001-32EB667E2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0A98-EE9C-4EEA-B831-89E48EA633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0527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4782-A38F-D8F6-36DC-B72BD81E0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5B4CF-2FA0-94F4-B925-4868157BA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2B7BE-3968-D25B-4E2B-70D84951A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90D803-1A45-DAEB-F3B8-E2B7AFE24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ADB0A8-8C42-52C7-4CA8-52006F8C19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406DEC-6E4D-4EBC-2645-9974E251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7E4F-DEC5-4398-8FB1-FF7C85E4660A}" type="datetimeFigureOut">
              <a:rPr lang="en-AU" smtClean="0"/>
              <a:t>23/06/2023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F1BE80-231A-FCB9-015E-0927D6F65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1F1B61-7A96-172E-BF82-2F6657421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0A98-EE9C-4EEA-B831-89E48EA633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060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E81C1-8F81-4146-6CCC-76EA0FA48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EF3D04-D76A-8449-68A1-80EDCA1BF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7E4F-DEC5-4398-8FB1-FF7C85E4660A}" type="datetimeFigureOut">
              <a:rPr lang="en-AU" smtClean="0"/>
              <a:t>23/06/2023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E5CE0C-5C23-7535-596B-9D477DA7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38AB55-886D-A6A9-73A9-86C9E346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0A98-EE9C-4EEA-B831-89E48EA633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817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5F9237-175A-6B60-6C5C-7C5A4D8B2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7E4F-DEC5-4398-8FB1-FF7C85E4660A}" type="datetimeFigureOut">
              <a:rPr lang="en-AU" smtClean="0"/>
              <a:t>23/06/2023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BA2FF6-E4E2-B771-BC51-8CBF932FE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8EB51-CB30-570B-4E96-22389CDCE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0A98-EE9C-4EEA-B831-89E48EA633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3835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4C99-2391-BEDB-03A0-9E8CB6AB8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E09C5-BEFD-9B34-4A0A-C5B0AE00F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269E14-A392-CCFB-2F89-24853121A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CF95D-3814-6B8A-9EB2-834272066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7E4F-DEC5-4398-8FB1-FF7C85E4660A}" type="datetimeFigureOut">
              <a:rPr lang="en-AU" smtClean="0"/>
              <a:t>23/06/2023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F55D7-EDE9-4A99-E508-4EE099FAA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F4586-A9BB-1910-C02A-75551F1A8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0A98-EE9C-4EEA-B831-89E48EA633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430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B9D38-D0E6-4AED-D7A3-041ED8BAF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207EDC-055F-7EB5-9853-2107D9E8BC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69B1EE-74FD-93A2-D199-B42B1480E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87F80-4CA3-FC20-1C3E-FCFA24C78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7E4F-DEC5-4398-8FB1-FF7C85E4660A}" type="datetimeFigureOut">
              <a:rPr lang="en-AU" smtClean="0"/>
              <a:t>23/06/2023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A1909-85ED-580E-D7EE-670F6470F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67979-0139-2785-34A6-C550B0786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0A98-EE9C-4EEA-B831-89E48EA633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709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8FB6EF-5E40-949D-D7A5-272A76C83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D8E78-CF60-6591-99B9-BF89D4E1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35ECD-AD67-DDEE-0284-D86F37E05E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B7E4F-DEC5-4398-8FB1-FF7C85E4660A}" type="datetimeFigureOut">
              <a:rPr lang="en-AU" smtClean="0"/>
              <a:t>23/06/2023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A87D9-CFD4-9CE1-FA18-2C7605C61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07C2B-A8F0-C619-421D-9106847B9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B0A98-EE9C-4EEA-B831-89E48EA633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2876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EACB6EF-F120-37E1-4116-5674E5BD4AD2}"/>
              </a:ext>
            </a:extLst>
          </p:cNvPr>
          <p:cNvSpPr/>
          <p:nvPr/>
        </p:nvSpPr>
        <p:spPr>
          <a:xfrm>
            <a:off x="723331" y="757451"/>
            <a:ext cx="10952328" cy="267154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500" b="1" dirty="0">
              <a:solidFill>
                <a:schemeClr val="tx1"/>
              </a:solidFill>
            </a:endParaRPr>
          </a:p>
        </p:txBody>
      </p:sp>
      <p:pic>
        <p:nvPicPr>
          <p:cNvPr id="7" name="Picture 6" descr="A cartoon of a person with glasses&#10;&#10;Description automatically generated with medium confidence">
            <a:extLst>
              <a:ext uri="{FF2B5EF4-FFF2-40B4-BE49-F238E27FC236}">
                <a16:creationId xmlns:a16="http://schemas.microsoft.com/office/drawing/2014/main" id="{C7F1197E-E51A-73FF-5FD1-10A2E5086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716" y="827395"/>
            <a:ext cx="2531659" cy="2531659"/>
          </a:xfrm>
          <a:prstGeom prst="rect">
            <a:avLst/>
          </a:prstGeom>
        </p:spPr>
      </p:pic>
      <p:pic>
        <p:nvPicPr>
          <p:cNvPr id="9" name="Picture 8" descr="A cartoon of a person waving&#10;&#10;Description automatically generated with medium confidence">
            <a:extLst>
              <a:ext uri="{FF2B5EF4-FFF2-40B4-BE49-F238E27FC236}">
                <a16:creationId xmlns:a16="http://schemas.microsoft.com/office/drawing/2014/main" id="{4A32338B-AC33-1645-B6E3-5081E317A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31" y="638871"/>
            <a:ext cx="2531659" cy="25316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E438EB-0C3E-6046-69FF-9EB72B2E8317}"/>
              </a:ext>
            </a:extLst>
          </p:cNvPr>
          <p:cNvSpPr txBox="1"/>
          <p:nvPr/>
        </p:nvSpPr>
        <p:spPr>
          <a:xfrm>
            <a:off x="3555442" y="1071263"/>
            <a:ext cx="5981382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3900" b="1" dirty="0"/>
              <a:t>Tribikram Thapa Rana (PhD)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5C6C44-100B-4904-F2D7-3BD8BC2E85DE}"/>
              </a:ext>
            </a:extLst>
          </p:cNvPr>
          <p:cNvSpPr txBox="1"/>
          <p:nvPr/>
        </p:nvSpPr>
        <p:spPr>
          <a:xfrm>
            <a:off x="4155254" y="2077572"/>
            <a:ext cx="47817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500" b="1" dirty="0"/>
              <a:t>Data science &amp; research specialist</a:t>
            </a:r>
          </a:p>
        </p:txBody>
      </p:sp>
    </p:spTree>
    <p:extLst>
      <p:ext uri="{BB962C8B-B14F-4D97-AF65-F5344CB8AC3E}">
        <p14:creationId xmlns:p14="http://schemas.microsoft.com/office/powerpoint/2010/main" val="566871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Australian Radio Network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Tribikram Thapa</dc:creator>
  <cp:lastModifiedBy>Tribikram Thapa</cp:lastModifiedBy>
  <cp:revision>1</cp:revision>
  <dcterms:created xsi:type="dcterms:W3CDTF">2023-06-23T05:30:49Z</dcterms:created>
  <dcterms:modified xsi:type="dcterms:W3CDTF">2023-06-23T05:35:39Z</dcterms:modified>
</cp:coreProperties>
</file>