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5E3-D678-683C-FAD9-FEE08A16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F6611-80DD-A1E3-9B43-D0F8AF044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65C5-251C-8584-BB64-5C81416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4928-5C4B-9C87-6D53-A017D6BB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57AC-D580-029F-237B-73C54503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AE62-C3AF-E2B0-91B0-6A8C9155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9BEB-113A-5A91-6495-CD23893B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EC55-BBE9-717B-F4EB-CF3088D3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932D-01BD-D95E-0FFB-D1F8E98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5CFF-A288-544E-D0FA-4C1E9F02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3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4A66A-E52A-DC39-5719-28D46AE06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486B-4159-BA99-0934-38ECA7E4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7AAD-BABC-6A10-D59C-388B049F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06DC-3CEB-35F5-8B08-0783671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B633-6DE9-0D0F-37AD-532703BB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5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13-12A0-0D33-5D3A-67E66E43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9E76-FB13-C15D-9612-E15F5AF0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E50-4244-B1D0-C66C-677CC18D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97BA-364C-4A25-3FE4-2374EE88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D1A6-C14A-C9E6-0B7B-432FF3ED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7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A0A2-4358-91FD-CA32-16B22B7F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7B53-5851-5CDF-F5A7-C695F946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C538-B2EB-6592-F0EA-31156A8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2F9F-21ED-2AA3-60F8-62C23A84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35E0-D307-0FCE-B478-B0A9964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82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6F58-B351-1EC3-2578-68C796C1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C935-267F-61E8-A50E-A1BACA339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13DF-C673-AECD-9528-7DA47189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D98DE-C59C-F6F9-A755-2FB7EC54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D727-153C-DB05-526F-A5D92FA7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1143-1B60-F5DD-8001-32EB667E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52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4782-A38F-D8F6-36DC-B72BD81E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5B4CF-2FA0-94F4-B925-4868157B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2B7BE-3968-D25B-4E2B-70D84951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0D803-1A45-DAEB-F3B8-E2B7AFE24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DB0A8-8C42-52C7-4CA8-52006F8C1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06DEC-6E4D-4EBC-2645-9974E251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1BE80-231A-FCB9-015E-0927D6F6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F1B61-7A96-172E-BF82-2F665742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81C1-8F81-4146-6CCC-76EA0FA4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F3D04-D76A-8449-68A1-80EDCA1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5CE0C-5C23-7535-596B-9D477DA7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8AB55-886D-A6A9-73A9-86C9E34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1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F9237-175A-6B60-6C5C-7C5A4D8B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A2FF6-E4E2-B771-BC51-8CBF932F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EB51-CB30-570B-4E96-22389CDC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83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4C99-2391-BEDB-03A0-9E8CB6AB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09C5-BEFD-9B34-4A0A-C5B0AE00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69E14-A392-CCFB-2F89-24853121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CF95D-3814-6B8A-9EB2-83427206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F55D7-EDE9-4A99-E508-4EE099FA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4586-A9BB-1910-C02A-75551F1A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30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9D38-D0E6-4AED-D7A3-041ED8BA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07EDC-055F-7EB5-9853-2107D9E8B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9B1EE-74FD-93A2-D199-B42B1480E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7F80-4CA3-FC20-1C3E-FCFA24C7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1909-85ED-580E-D7EE-670F6470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7979-0139-2785-34A6-C550B078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0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FB6EF-5E40-949D-D7A5-272A76C8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D8E78-CF60-6591-99B9-BF89D4E1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5ECD-AD67-DDEE-0284-D86F37E05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7E4F-DEC5-4398-8FB1-FF7C85E4660A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7D9-CFD4-9CE1-FA18-2C7605C61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7C2B-A8F0-C619-421D-9106847B9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87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ACB6EF-F120-37E1-4116-5674E5BD4AD2}"/>
              </a:ext>
            </a:extLst>
          </p:cNvPr>
          <p:cNvSpPr/>
          <p:nvPr/>
        </p:nvSpPr>
        <p:spPr>
          <a:xfrm>
            <a:off x="723331" y="757451"/>
            <a:ext cx="10952328" cy="26715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5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A cartoon of a person with glasses&#10;&#10;Description automatically generated with medium confidence">
            <a:extLst>
              <a:ext uri="{FF2B5EF4-FFF2-40B4-BE49-F238E27FC236}">
                <a16:creationId xmlns:a16="http://schemas.microsoft.com/office/drawing/2014/main" id="{C7F1197E-E51A-73FF-5FD1-10A2E508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16" y="827395"/>
            <a:ext cx="2531659" cy="2531659"/>
          </a:xfrm>
          <a:prstGeom prst="rect">
            <a:avLst/>
          </a:prstGeom>
        </p:spPr>
      </p:pic>
      <p:pic>
        <p:nvPicPr>
          <p:cNvPr id="9" name="Picture 8" descr="A cartoon of a person waving&#10;&#10;Description automatically generated with medium confidence">
            <a:extLst>
              <a:ext uri="{FF2B5EF4-FFF2-40B4-BE49-F238E27FC236}">
                <a16:creationId xmlns:a16="http://schemas.microsoft.com/office/drawing/2014/main" id="{4A32338B-AC33-1645-B6E3-5081E317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638871"/>
            <a:ext cx="2531659" cy="2531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E438EB-0C3E-6046-69FF-9EB72B2E8317}"/>
              </a:ext>
            </a:extLst>
          </p:cNvPr>
          <p:cNvSpPr txBox="1"/>
          <p:nvPr/>
        </p:nvSpPr>
        <p:spPr>
          <a:xfrm>
            <a:off x="3555442" y="1310103"/>
            <a:ext cx="598138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900" b="1" dirty="0"/>
              <a:t>Tribikram Thapa Rana (PhD)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C6C44-100B-4904-F2D7-3BD8BC2E85DE}"/>
              </a:ext>
            </a:extLst>
          </p:cNvPr>
          <p:cNvSpPr txBox="1"/>
          <p:nvPr/>
        </p:nvSpPr>
        <p:spPr>
          <a:xfrm>
            <a:off x="3893324" y="2200404"/>
            <a:ext cx="53056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500" b="1" dirty="0"/>
              <a:t>Business scientist &amp; research specialist</a:t>
            </a:r>
          </a:p>
        </p:txBody>
      </p:sp>
    </p:spTree>
    <p:extLst>
      <p:ext uri="{BB962C8B-B14F-4D97-AF65-F5344CB8AC3E}">
        <p14:creationId xmlns:p14="http://schemas.microsoft.com/office/powerpoint/2010/main" val="56687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Australian Radio Network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Tribikram Thapa</dc:creator>
  <cp:lastModifiedBy>Tribikram Thapa</cp:lastModifiedBy>
  <cp:revision>3</cp:revision>
  <dcterms:created xsi:type="dcterms:W3CDTF">2023-06-23T05:30:49Z</dcterms:created>
  <dcterms:modified xsi:type="dcterms:W3CDTF">2023-06-28T01:04:00Z</dcterms:modified>
</cp:coreProperties>
</file>