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B Garamond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BGaramond-bold.fntdata"/><Relationship Id="rId21" Type="http://schemas.openxmlformats.org/officeDocument/2006/relationships/font" Target="fonts/EBGaramond-regular.fntdata"/><Relationship Id="rId24" Type="http://schemas.openxmlformats.org/officeDocument/2006/relationships/font" Target="fonts/EBGaramond-boldItalic.fntdata"/><Relationship Id="rId23" Type="http://schemas.openxmlformats.org/officeDocument/2006/relationships/font" Target="fonts/EBGaramon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dcb0b8bf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edcb0b8bf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dcb0b8bf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edcb0b8bf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cb0b8bf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edcb0b8bf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dcb0b8bf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edcb0b8bf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dcb0b8bf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edcb0b8bf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dcb0b8bf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edcb0b8bf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dcb0b8bf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edcb0b8bf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6600" y="2883300"/>
            <a:ext cx="88332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Team Details:</a:t>
            </a:r>
            <a:endParaRPr i="0" sz="1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"/>
                <a:ea typeface="Comfortaa"/>
                <a:cs typeface="Comfortaa"/>
                <a:sym typeface="Comfortaa"/>
              </a:rPr>
              <a:t>   	</a:t>
            </a:r>
            <a:r>
              <a:rPr i="0" lang="en-GB" sz="1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Team Name: Tribalag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Team Leader Name: Ankika Giri</a:t>
            </a:r>
            <a:endParaRPr i="0" sz="1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Problem Statement: Tech Solutions </a:t>
            </a:r>
            <a:r>
              <a:rPr lang="en-GB" sz="1800">
                <a:latin typeface="Comfortaa"/>
                <a:ea typeface="Comfortaa"/>
                <a:cs typeface="Comfortaa"/>
                <a:sym typeface="Comfortaa"/>
              </a:rPr>
              <a:t>Making Regenerative Agriculture Remunerative</a:t>
            </a:r>
            <a:r>
              <a:rPr lang="en-GB" sz="1200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i="0" sz="18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58825" y="904075"/>
            <a:ext cx="8747700" cy="3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Other Features</a:t>
            </a:r>
            <a:endParaRPr b="1"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1. Multilingual support for farmers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2. Integration with state-level benefits and subsidies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3. Aggregation power for farmers to connect with supply chain players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4. Phased implementation for successful adoption and scaling up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58825" y="904075"/>
            <a:ext cx="3075600" cy="3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flow diagram or Use-case diagram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525" y="744575"/>
            <a:ext cx="5491776" cy="428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203475" y="859425"/>
            <a:ext cx="34032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diagram of the proposed solution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4">
            <a:alphaModFix/>
          </a:blip>
          <a:srcRect b="-4569" l="0" r="-4242" t="0"/>
          <a:stretch/>
        </p:blipFill>
        <p:spPr>
          <a:xfrm>
            <a:off x="3681025" y="954500"/>
            <a:ext cx="5151275" cy="38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203475" y="859425"/>
            <a:ext cx="34032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diagram of the proposed solution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275" y="744575"/>
            <a:ext cx="5471125" cy="43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0" y="873975"/>
            <a:ext cx="87477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to be used in the solution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/>
              <a:t>Frontend: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1. React for building the user interface and user experience.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2. CSS frameworks like  Bootstrap for styling and layout.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/>
              <a:t>Backend: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1. Node.js with Express.js for building the server-side logic.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2. Database: MongoDB for storing user data and application settings.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3. Authentication: JSON Web Tokens (JWT) for secure authentication.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12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1700" y="744575"/>
            <a:ext cx="8747700" cy="439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300">
                <a:latin typeface="EB Garamond"/>
                <a:ea typeface="EB Garamond"/>
                <a:cs typeface="EB Garamond"/>
                <a:sym typeface="EB Garamond"/>
              </a:rPr>
              <a:t>Project Title</a:t>
            </a:r>
            <a:r>
              <a:rPr lang="en-GB" sz="2000"/>
              <a:t>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500">
                <a:solidFill>
                  <a:srgbClr val="6AA84F"/>
                </a:solidFill>
              </a:rPr>
              <a:t>Fruit Tree Planting Lifecycle Management Solution</a:t>
            </a:r>
            <a:endParaRPr b="1" sz="25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Objective</a:t>
            </a:r>
            <a:r>
              <a:rPr lang="en-GB" sz="1800"/>
              <a:t>: Develop an IT-enabled platform to manage fruit tree planting, provide additional income to farmers, and alleviate climate change impacts.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500">
                <a:latin typeface="EB Garamond"/>
                <a:ea typeface="EB Garamond"/>
                <a:cs typeface="EB Garamond"/>
                <a:sym typeface="EB Garamond"/>
              </a:rPr>
              <a:t>Key Features:</a:t>
            </a:r>
            <a:endParaRPr b="1"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/>
              <a:t>-</a:t>
            </a:r>
            <a:r>
              <a:rPr lang="en-GB" sz="2000"/>
              <a:t> Farmer Portal: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- Vriksha Sevak Portal: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- Administrative Portal: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- Maps: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11700" y="663450"/>
            <a:ext cx="8747700" cy="4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5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GB" sz="2255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</a:t>
            </a:r>
            <a:r>
              <a:rPr b="1" lang="en-GB" sz="2555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oals</a:t>
            </a:r>
            <a:r>
              <a:rPr lang="en-GB" sz="2555">
                <a:solidFill>
                  <a:schemeClr val="dk1"/>
                </a:solidFill>
              </a:rPr>
              <a:t>:</a:t>
            </a:r>
            <a:endParaRPr sz="25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8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854">
                <a:solidFill>
                  <a:schemeClr val="dk1"/>
                </a:solidFill>
              </a:rPr>
              <a:t>- Support farmers in managing fruit tree planting and earning a steady income</a:t>
            </a:r>
            <a:endParaRPr sz="18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854">
                <a:solidFill>
                  <a:schemeClr val="dk1"/>
                </a:solidFill>
              </a:rPr>
              <a:t>- Alleviate climate change impacts through carbon credit ecosystem</a:t>
            </a:r>
            <a:endParaRPr sz="18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854">
                <a:solidFill>
                  <a:schemeClr val="dk1"/>
                </a:solidFill>
              </a:rPr>
              <a:t>- Scale up the project to tribal districts in Jharkhand, Sikkim, and West Bengal</a:t>
            </a:r>
            <a:endParaRPr sz="18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8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GB" sz="2255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Current System:</a:t>
            </a:r>
            <a:endParaRPr b="1" sz="2255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8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854">
                <a:solidFill>
                  <a:schemeClr val="dk1"/>
                </a:solidFill>
              </a:rPr>
              <a:t>- Manual process with Vriksha Sevak supporting farmers in each cluster</a:t>
            </a:r>
            <a:endParaRPr sz="18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854">
                <a:solidFill>
                  <a:schemeClr val="dk1"/>
                </a:solidFill>
              </a:rPr>
              <a:t>- Data collection, sapling distribution, and fruit marketing done manually</a:t>
            </a:r>
            <a:endParaRPr sz="18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8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GB" sz="2355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Proposed System:</a:t>
            </a:r>
            <a:endParaRPr b="1" sz="2355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8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854">
                <a:solidFill>
                  <a:schemeClr val="dk1"/>
                </a:solidFill>
              </a:rPr>
              <a:t>- IT-enabled platform for efficient management and tracking</a:t>
            </a:r>
            <a:endParaRPr sz="18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854">
                <a:solidFill>
                  <a:schemeClr val="dk1"/>
                </a:solidFill>
              </a:rPr>
              <a:t>- Three portals for farmers, Vriksha Sevak, and administrators</a:t>
            </a:r>
            <a:endParaRPr sz="18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854">
                <a:solidFill>
                  <a:schemeClr val="dk1"/>
                </a:solidFill>
              </a:rPr>
              <a:t>- Maps and geo-tagging for location tracking</a:t>
            </a:r>
            <a:endParaRPr sz="185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58825" y="904075"/>
            <a:ext cx="874770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5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different is it from any of the other existing ideas?</a:t>
            </a:r>
            <a:endParaRPr b="1" i="0" sz="25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1. Tribal District Focus: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2. Comprehensive Lifecycle Management: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3. Multilingual Support: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4. Integration with State-Level Support: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5. Carbon Credit Ecosystem: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6. Aggregation Power: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7. Phased Implementation: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58825" y="904075"/>
            <a:ext cx="87477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How will it be able to solve the problem?</a:t>
            </a:r>
            <a:endParaRPr b="1" sz="3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1. Predictable income streams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2. Access to expertise and resources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3. Efficient supply chain management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4. Climate change mitigation strategies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5. User-friendly and inclusive platform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0" y="904075"/>
            <a:ext cx="91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</a:t>
            </a:r>
            <a:r>
              <a:rPr b="1" lang="en-GB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USP of the proposed solution</a:t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900">
                <a:solidFill>
                  <a:schemeClr val="dk2"/>
                </a:solidFill>
              </a:rPr>
              <a:t>Comprehensive Lifecycle Management</a:t>
            </a:r>
            <a:r>
              <a:rPr lang="en-GB" sz="2500">
                <a:solidFill>
                  <a:schemeClr val="dk2"/>
                </a:solidFill>
              </a:rPr>
              <a:t>: </a:t>
            </a:r>
            <a:r>
              <a:rPr lang="en-GB" sz="1300">
                <a:solidFill>
                  <a:schemeClr val="dk2"/>
                </a:solidFill>
              </a:rPr>
              <a:t>End-to-end support for farmers, from planting to harvesting and selling</a:t>
            </a:r>
            <a:endParaRPr sz="13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900">
                <a:solidFill>
                  <a:schemeClr val="dk2"/>
                </a:solidFill>
              </a:rPr>
              <a:t>Multilingual Support</a:t>
            </a:r>
            <a:r>
              <a:rPr lang="en-GB" sz="2500">
                <a:solidFill>
                  <a:schemeClr val="dk2"/>
                </a:solidFill>
              </a:rPr>
              <a:t>: </a:t>
            </a:r>
            <a:r>
              <a:rPr lang="en-GB" sz="1300">
                <a:solidFill>
                  <a:schemeClr val="dk2"/>
                </a:solidFill>
              </a:rPr>
              <a:t>Personalized voice calls and platform support in local languages, ensuring inclusivity</a:t>
            </a:r>
            <a:endParaRPr sz="13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900">
                <a:solidFill>
                  <a:schemeClr val="dk2"/>
                </a:solidFill>
              </a:rPr>
              <a:t>Carbon Credit Ecosystem</a:t>
            </a:r>
            <a:r>
              <a:rPr lang="en-GB" sz="2500">
                <a:solidFill>
                  <a:schemeClr val="dk2"/>
                </a:solidFill>
              </a:rPr>
              <a:t>: </a:t>
            </a:r>
            <a:r>
              <a:rPr lang="en-GB">
                <a:solidFill>
                  <a:schemeClr val="dk2"/>
                </a:solidFill>
              </a:rPr>
              <a:t>- Additional revenue stream for farmers through carbon credits, promoting sustainable practices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900">
                <a:solidFill>
                  <a:schemeClr val="dk2"/>
                </a:solidFill>
              </a:rPr>
              <a:t>Integration with State-Level Benefits</a:t>
            </a:r>
            <a:r>
              <a:rPr lang="en-GB" sz="2500">
                <a:solidFill>
                  <a:schemeClr val="dk2"/>
                </a:solidFill>
              </a:rPr>
              <a:t>: </a:t>
            </a:r>
            <a:r>
              <a:rPr lang="en-GB">
                <a:solidFill>
                  <a:schemeClr val="dk2"/>
                </a:solidFill>
              </a:rPr>
              <a:t>Streamlined access to subsidies, benefits, and resources for farmers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900">
                <a:solidFill>
                  <a:schemeClr val="dk2"/>
                </a:solidFill>
              </a:rPr>
              <a:t>Geo-Tagging and Monitoring</a:t>
            </a:r>
            <a:r>
              <a:rPr lang="en-GB" sz="2500">
                <a:solidFill>
                  <a:schemeClr val="dk2"/>
                </a:solidFill>
              </a:rPr>
              <a:t>: </a:t>
            </a:r>
            <a:r>
              <a:rPr lang="en-GB" sz="1300">
                <a:solidFill>
                  <a:schemeClr val="dk2"/>
                </a:solidFill>
              </a:rPr>
              <a:t>Real-time tracking of plant health, enabling data-driven decisions</a:t>
            </a:r>
            <a:endParaRPr sz="25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900">
                <a:solidFill>
                  <a:schemeClr val="dk2"/>
                </a:solidFill>
              </a:rPr>
              <a:t>Aggregation Power</a:t>
            </a:r>
            <a:r>
              <a:rPr lang="en-GB" sz="2500">
                <a:solidFill>
                  <a:schemeClr val="dk2"/>
                </a:solidFill>
              </a:rPr>
              <a:t>: </a:t>
            </a:r>
            <a:r>
              <a:rPr lang="en-GB" sz="1300">
                <a:solidFill>
                  <a:schemeClr val="dk2"/>
                </a:solidFill>
              </a:rPr>
              <a:t>- Connecting farmers with relevant players in the supply chain, amplifying their collective impact</a:t>
            </a:r>
            <a:endParaRPr sz="13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900">
                <a:solidFill>
                  <a:schemeClr val="dk2"/>
                </a:solidFill>
              </a:rPr>
              <a:t>Phased Implementation: -  </a:t>
            </a:r>
            <a:r>
              <a:rPr lang="en-GB" sz="1300">
                <a:solidFill>
                  <a:schemeClr val="dk2"/>
                </a:solidFill>
              </a:rPr>
              <a:t>Iterative approach ensuring successful adoption and scaling up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84600" y="889200"/>
            <a:ext cx="8747700" cy="3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features offered by the solution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500">
                <a:latin typeface="EB Garamond"/>
                <a:ea typeface="EB Garamond"/>
                <a:cs typeface="EB Garamond"/>
                <a:sym typeface="EB Garamond"/>
              </a:rPr>
              <a:t>Farmer Portal</a:t>
            </a:r>
            <a:endParaRPr b="1" sz="2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1. Registration and profiling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2. Demand assessment and capture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3. Personalized voice calls for planting and nurturing guidance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4. Access to weather reports and agro-advisory services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5. Input ordering and management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6. Fruit sales management and market linkage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7. Carbon credit benefits and tracking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98150" y="963600"/>
            <a:ext cx="8747700" cy="3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Vriksha Sevak Portal</a:t>
            </a:r>
            <a:endParaRPr b="1" sz="2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1. Farmer data management and tracking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2. Sapling distribution and management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3. Plant health monitoring and reporting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4. Geo-tagging and mapping of plant locations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5. Truck movement tracking and logistics management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58825" y="904075"/>
            <a:ext cx="8747700" cy="3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Administrative Portal</a:t>
            </a:r>
            <a:endParaRPr b="1" sz="2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1. Overall project monitoring and management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2. Marketing and sales management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3. State-level benefit and subsidy management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4. Carbon credit management and tracking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5. Reporting and analytics dashboard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