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4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DDD2C-379B-4C88-9246-9271B2E83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78756-83E3-47D2-A63F-E48E0D94F5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5D917-06E1-4042-8BB5-9C90D5818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7782-5515-4277-8890-BE805010C87F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0075C-7BA7-4F99-92A0-7901D049F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3D8F4-1022-4EC3-890C-D60E546B1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F7F9-67C5-40A7-8C22-8D8F8D88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0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57B8B-E5D2-444E-B4D5-B89EBA3A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3C13C-EE0E-4E5B-8F4A-9F7E64B11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56A44-6D45-4F56-9EDA-89B89D101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7782-5515-4277-8890-BE805010C87F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D8E9E-D846-4007-B8ED-13C1B2604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CF324-BC1A-4FA3-B8E2-E96EA040F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F7F9-67C5-40A7-8C22-8D8F8D88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0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8F2A6D-1D64-462A-A326-ECFD53897F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7FA8F-0845-4219-B418-70C605D6C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04308-DD96-45ED-A019-01F105CB5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7782-5515-4277-8890-BE805010C87F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5927C-00D5-42D1-8D82-840F2F65F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81F65-90AA-481A-BD51-6BEC33B6D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F7F9-67C5-40A7-8C22-8D8F8D88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97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58FD0-254F-443C-A9E8-CF802894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BA7BB-7883-40B1-9645-D17734FED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0B5BA-E955-485A-8DB6-FE14E575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7782-5515-4277-8890-BE805010C87F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C60E9-0C7D-4101-A3D8-7CF8F9CE5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0DDF7-0537-4171-99F9-4C62901BE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F7F9-67C5-40A7-8C22-8D8F8D88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43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E842F-DCA9-4E3D-8EB6-514D18054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DB11D-7B3F-41F8-83C4-AC71AB306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67130-A1B0-4895-BF09-72A8072D8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7782-5515-4277-8890-BE805010C87F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AC9E9-554D-4D24-B0E2-3047A4609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D17B8-26F8-4E7E-9093-8BECE39B9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F7F9-67C5-40A7-8C22-8D8F8D88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6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82BD1-63FD-4012-9C97-011874132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401A4-654B-4425-83AD-900E19F4A7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FF7BE-12E3-4DC0-B2C7-96A9AB7E2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E3514-084C-470C-93CB-085F7E521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7782-5515-4277-8890-BE805010C87F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E73AD-DBD1-47C4-9EA1-68D8E22BB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A6812-C3F3-4294-91A8-92277722A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F7F9-67C5-40A7-8C22-8D8F8D88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9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87B53-ED19-4E1B-8006-46413CBFE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5DE83-88FF-49F5-8A38-D8E38BEAA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A9040-1C89-427A-A57F-13AA7D909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C6EAC4-FC94-466F-85CC-88B3FD4F37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B5F40C-84A8-4852-B6EB-568C040472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E4F376-688F-4DD7-9BAC-9084BD3F0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7782-5515-4277-8890-BE805010C87F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8DF77D-E575-4A39-AE55-4CDA685A2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A08494-E15C-4C50-8D99-49DA28636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F7F9-67C5-40A7-8C22-8D8F8D88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50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2CED0-C6D2-4E66-828C-356931E3C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A8F451-E7F3-4DAF-A9BA-C72D83173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7782-5515-4277-8890-BE805010C87F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C3DB4B-3B51-4265-82BE-25ABD488E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CE0A8B-BC91-428E-AA7E-C07A54FF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F7F9-67C5-40A7-8C22-8D8F8D88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28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F09C5C-8E63-4B9C-A61A-2A3DBC3C6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7782-5515-4277-8890-BE805010C87F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1E3EDC-624F-4CA4-A703-1F59D4762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8900E3-9DA1-4E77-9943-F5F27D0CA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F7F9-67C5-40A7-8C22-8D8F8D88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49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0A1AC-FAD1-425B-B0ED-F83CC38DE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4143E-15C6-4432-8707-884B807BA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675219-8551-484E-BDB3-C4ACAC4EB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D228F-B9D4-4A6A-94C6-7C177C524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7782-5515-4277-8890-BE805010C87F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ECABE-2EA1-4C52-8676-0FC5A2B2A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FFEE2-F6AF-4411-BF9A-C51D1F5D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F7F9-67C5-40A7-8C22-8D8F8D88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11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E1942-FDC4-41E8-A39D-61811F697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4190D2-C4F9-403D-968C-D6E211FE5D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4492A-E5E8-4B2C-AC31-E075C7385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31E71-2E23-4539-9DE0-9CD6EF46A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7782-5515-4277-8890-BE805010C87F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5B314-3C00-46B6-BD31-469052CC1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363FD-ED87-47C4-9D17-ADF805AE2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F7F9-67C5-40A7-8C22-8D8F8D88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8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EEB82-EA1C-4994-9E2C-F0154E9E9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FC63A-3FE1-40AA-85C3-A40ED631D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D20E4-0769-41D5-A10E-438AAD5E5E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37782-5515-4277-8890-BE805010C87F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D0D32-0A42-4D0C-82CE-ED15D0A73F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CBEF6-4816-46BB-AFAF-F49C04D5C1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7F7F9-67C5-40A7-8C22-8D8F8D88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18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9C870-5C5D-4626-8B29-3409FF743AA6}"/>
              </a:ext>
            </a:extLst>
          </p:cNvPr>
          <p:cNvSpPr txBox="1"/>
          <p:nvPr/>
        </p:nvSpPr>
        <p:spPr>
          <a:xfrm>
            <a:off x="2432807" y="3871682"/>
            <a:ext cx="6736360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communication layer (network)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4E12F-0FDC-49D0-9355-87E042434637}"/>
              </a:ext>
            </a:extLst>
          </p:cNvPr>
          <p:cNvSpPr txBox="1"/>
          <p:nvPr/>
        </p:nvSpPr>
        <p:spPr>
          <a:xfrm>
            <a:off x="2432807" y="4410405"/>
            <a:ext cx="6736360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node software (hornet, bee)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46D06A-D6DC-4286-85DE-099128A4BA76}"/>
              </a:ext>
            </a:extLst>
          </p:cNvPr>
          <p:cNvSpPr txBox="1"/>
          <p:nvPr/>
        </p:nvSpPr>
        <p:spPr>
          <a:xfrm>
            <a:off x="2432807" y="3332959"/>
            <a:ext cx="673636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iota.rs (official client library)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512586-CB06-4DB1-A721-4AA07957BBA4}"/>
              </a:ext>
            </a:extLst>
          </p:cNvPr>
          <p:cNvSpPr txBox="1"/>
          <p:nvPr/>
        </p:nvSpPr>
        <p:spPr>
          <a:xfrm>
            <a:off x="2432807" y="2517237"/>
            <a:ext cx="3993160" cy="6463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stronghold.rs</a:t>
            </a:r>
            <a:br>
              <a:rPr lang="en-US" dirty="0"/>
            </a:br>
            <a:r>
              <a:rPr lang="en-US" dirty="0"/>
              <a:t>(secure isolation and storage layer)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D1FFE7-29D4-4D61-8840-544DB76B74AC}"/>
              </a:ext>
            </a:extLst>
          </p:cNvPr>
          <p:cNvSpPr txBox="1"/>
          <p:nvPr/>
        </p:nvSpPr>
        <p:spPr>
          <a:xfrm>
            <a:off x="6644082" y="2517237"/>
            <a:ext cx="2525085" cy="6463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dirty="0"/>
              <a:t>a generic storage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sqlite</a:t>
            </a:r>
            <a:r>
              <a:rPr lang="en-US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0662B0-FCF2-4FB4-B550-BCEDCABA7A97}"/>
              </a:ext>
            </a:extLst>
          </p:cNvPr>
          <p:cNvSpPr txBox="1"/>
          <p:nvPr/>
        </p:nvSpPr>
        <p:spPr>
          <a:xfrm>
            <a:off x="2432807" y="1978514"/>
            <a:ext cx="673636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wallet.rs (official wallet library)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ED9B51-40FC-4FD3-BCE4-1F1CCCE25D7B}"/>
              </a:ext>
            </a:extLst>
          </p:cNvPr>
          <p:cNvSpPr txBox="1"/>
          <p:nvPr/>
        </p:nvSpPr>
        <p:spPr>
          <a:xfrm>
            <a:off x="2432807" y="1439791"/>
            <a:ext cx="2256639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node.js binding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BE72D9-4ADA-404F-B2A9-AC392DED5B22}"/>
              </a:ext>
            </a:extLst>
          </p:cNvPr>
          <p:cNvSpPr txBox="1"/>
          <p:nvPr/>
        </p:nvSpPr>
        <p:spPr>
          <a:xfrm>
            <a:off x="6912528" y="1439791"/>
            <a:ext cx="2256639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python binding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ED6AA6-1165-433A-BF99-2C5FC40B9895}"/>
              </a:ext>
            </a:extLst>
          </p:cNvPr>
          <p:cNvSpPr txBox="1"/>
          <p:nvPr/>
        </p:nvSpPr>
        <p:spPr>
          <a:xfrm>
            <a:off x="2432807" y="4949128"/>
            <a:ext cx="145129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mainnet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A9CA01-54E8-4E96-8A93-7F7A90BF230F}"/>
              </a:ext>
            </a:extLst>
          </p:cNvPr>
          <p:cNvSpPr txBox="1"/>
          <p:nvPr/>
        </p:nvSpPr>
        <p:spPr>
          <a:xfrm>
            <a:off x="5075339" y="4949128"/>
            <a:ext cx="145129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devnet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8A4490-3A7A-4492-AC6C-357087E930D2}"/>
              </a:ext>
            </a:extLst>
          </p:cNvPr>
          <p:cNvSpPr txBox="1"/>
          <p:nvPr/>
        </p:nvSpPr>
        <p:spPr>
          <a:xfrm>
            <a:off x="7315199" y="4949128"/>
            <a:ext cx="1853968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chrysalis </a:t>
            </a:r>
            <a:r>
              <a:rPr lang="en-US" dirty="0" err="1"/>
              <a:t>testnet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672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Petr Žižka</dc:creator>
  <cp:lastModifiedBy>Petr Žižka</cp:lastModifiedBy>
  <cp:revision>6</cp:revision>
  <dcterms:created xsi:type="dcterms:W3CDTF">2021-03-02T19:56:32Z</dcterms:created>
  <dcterms:modified xsi:type="dcterms:W3CDTF">2021-03-02T20:21:08Z</dcterms:modified>
</cp:coreProperties>
</file>