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6700" dirty="0" err="1" smtClean="0">
                <a:solidFill>
                  <a:srgbClr val="FF0000"/>
                </a:solidFill>
              </a:rPr>
              <a:t>Doc</a:t>
            </a:r>
            <a:r>
              <a:rPr lang="en-US" sz="6700" dirty="0" err="1">
                <a:solidFill>
                  <a:srgbClr val="FF0000"/>
                </a:solidFill>
              </a:rPr>
              <a:t>S</a:t>
            </a:r>
            <a:r>
              <a:rPr sz="6700" dirty="0" err="1" smtClean="0">
                <a:solidFill>
                  <a:srgbClr val="FF0000"/>
                </a:solidFill>
              </a:rPr>
              <a:t>pot</a:t>
            </a:r>
            <a:r>
              <a:rPr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</a:t>
            </a:r>
            <a:r>
              <a:rPr dirty="0"/>
              <a:t>A Seamless Appointment for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Revolutionizing Healthcare with Smart </a:t>
            </a:r>
            <a:r>
              <a:rPr dirty="0" smtClean="0"/>
              <a:t>Booking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demand for digital health solutions.</a:t>
            </a:r>
          </a:p>
          <a:p>
            <a:r>
              <a:t>• Increased smartphone and internet usage.</a:t>
            </a:r>
          </a:p>
          <a:p>
            <a:r>
              <a:t>• Preference for remote/online healthcare access post-COVID-19.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AI-based doctor recommendations.</a:t>
            </a:r>
          </a:p>
          <a:p>
            <a:r>
              <a:t>• Telemedicine integration.</a:t>
            </a:r>
          </a:p>
          <a:p>
            <a:r>
              <a:t>• Prescription uploads &amp; digital pharmacy links.</a:t>
            </a:r>
          </a:p>
          <a:p>
            <a:r>
              <a:t>• Health record tracking &amp; analytics.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DocSpot transforms the way patients access healthcare.</a:t>
            </a:r>
          </a:p>
          <a:p>
            <a:r>
              <a:t>• Simplifies booking and enhances overall healthcare experience.</a:t>
            </a:r>
          </a:p>
          <a:p>
            <a:r>
              <a:t>• A step forward toward Smart Healthcare.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438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6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healthcare demands convenience and speed.</a:t>
            </a:r>
          </a:p>
          <a:p>
            <a:r>
              <a:t>• Patients face long waits and complex processes to book appointments.</a:t>
            </a:r>
          </a:p>
          <a:p>
            <a:r>
              <a:t>• DocSpot aims to bridge this gap with a smart, user-friendly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Long waiting times for appointments.</a:t>
            </a:r>
          </a:p>
          <a:p>
            <a:r>
              <a:t>• Lack of real-time information about doctor availability.</a:t>
            </a:r>
          </a:p>
          <a:p>
            <a:r>
              <a:t>• Difficulty in finding the right specialist.</a:t>
            </a:r>
          </a:p>
          <a:p>
            <a:r>
              <a:t>• Manual appointment systems are inefficient.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What is </a:t>
            </a:r>
            <a:r>
              <a:rPr dirty="0" err="1">
                <a:solidFill>
                  <a:srgbClr val="FF0000"/>
                </a:solidFill>
              </a:rPr>
              <a:t>DocSpot</a:t>
            </a:r>
            <a:r>
              <a:rPr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 online platform for easy, quick, and secure doctor appointments.</a:t>
            </a:r>
          </a:p>
          <a:p>
            <a:r>
              <a:t>• Allows patients to:</a:t>
            </a:r>
          </a:p>
          <a:p>
            <a:r>
              <a:t>   - Search doctors by specialization, rating, location.</a:t>
            </a:r>
          </a:p>
          <a:p>
            <a:r>
              <a:t>   - View available time slots.</a:t>
            </a:r>
          </a:p>
          <a:p>
            <a:r>
              <a:t>   - Book and manage appointments instantly.</a:t>
            </a:r>
          </a:p>
          <a:p>
            <a:r>
              <a:t>• Also offers features for doctors and clinics.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🧑</a:t>
            </a:r>
            <a:r>
              <a:rPr dirty="0" smtClean="0"/>
              <a:t>‍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dirty="0" smtClean="0"/>
              <a:t>Doctor </a:t>
            </a:r>
            <a:r>
              <a:rPr dirty="0"/>
              <a:t>Search with Filters</a:t>
            </a:r>
          </a:p>
          <a:p>
            <a:r>
              <a:rPr dirty="0"/>
              <a:t>• 📅 </a:t>
            </a:r>
            <a:r>
              <a:rPr lang="en-US" dirty="0" smtClean="0"/>
              <a:t>   </a:t>
            </a:r>
            <a:r>
              <a:rPr dirty="0" smtClean="0"/>
              <a:t>Real-Time </a:t>
            </a:r>
            <a:r>
              <a:rPr dirty="0"/>
              <a:t>Slot Booking</a:t>
            </a:r>
          </a:p>
          <a:p>
            <a:r>
              <a:rPr dirty="0"/>
              <a:t>• 🔔 </a:t>
            </a:r>
            <a:r>
              <a:rPr lang="en-US" dirty="0" smtClean="0"/>
              <a:t>   </a:t>
            </a:r>
            <a:r>
              <a:rPr dirty="0" smtClean="0"/>
              <a:t>Appointment </a:t>
            </a:r>
            <a:r>
              <a:rPr dirty="0"/>
              <a:t>Reminders</a:t>
            </a:r>
          </a:p>
          <a:p>
            <a:r>
              <a:rPr dirty="0"/>
              <a:t>• 📄 </a:t>
            </a:r>
            <a:r>
              <a:rPr lang="en-US" dirty="0" smtClean="0"/>
              <a:t>   </a:t>
            </a:r>
            <a:r>
              <a:rPr dirty="0" smtClean="0"/>
              <a:t>Records </a:t>
            </a:r>
            <a:r>
              <a:rPr dirty="0"/>
              <a:t>Access</a:t>
            </a:r>
          </a:p>
          <a:p>
            <a:r>
              <a:rPr dirty="0"/>
              <a:t>• 💳 </a:t>
            </a:r>
            <a:r>
              <a:rPr lang="en-US" dirty="0" smtClean="0"/>
              <a:t>   </a:t>
            </a:r>
            <a:r>
              <a:rPr dirty="0" smtClean="0"/>
              <a:t>Secure </a:t>
            </a:r>
            <a:r>
              <a:rPr dirty="0"/>
              <a:t>Payment Integration</a:t>
            </a:r>
          </a:p>
          <a:p>
            <a:r>
              <a:rPr dirty="0"/>
              <a:t>• 💬 </a:t>
            </a:r>
            <a:r>
              <a:rPr lang="en-US" dirty="0" smtClean="0"/>
              <a:t>   </a:t>
            </a:r>
            <a:r>
              <a:rPr dirty="0" smtClean="0"/>
              <a:t>Patient-Doctor </a:t>
            </a:r>
            <a:r>
              <a:rPr dirty="0"/>
              <a:t>Messaging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Registration/Login</a:t>
            </a:r>
          </a:p>
          <a:p>
            <a:r>
              <a:t>2. Search &amp; Filter Doctors</a:t>
            </a:r>
          </a:p>
          <a:p>
            <a:r>
              <a:t>3. Choose Slot and Book</a:t>
            </a:r>
          </a:p>
          <a:p>
            <a:r>
              <a:t>4. Receive Confirmation &amp; Reminders</a:t>
            </a:r>
          </a:p>
          <a:p>
            <a:r>
              <a:t>5. Attend Appointment (in-person or telehealth)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Benefits for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Saves time and effort.</a:t>
            </a:r>
          </a:p>
          <a:p>
            <a:r>
              <a:t>• Reduces waiting periods.</a:t>
            </a:r>
          </a:p>
          <a:p>
            <a:r>
              <a:t>• Easy access to specialist information.</a:t>
            </a:r>
          </a:p>
          <a:p>
            <a:r>
              <a:t>• Maintains appointment history.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Benefits for Doctors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Streamlined schedule management.</a:t>
            </a:r>
          </a:p>
          <a:p>
            <a:r>
              <a:t>• Reduced no-shows through reminders.</a:t>
            </a:r>
          </a:p>
          <a:p>
            <a:r>
              <a:t>• Increased visibility to new patients.</a:t>
            </a:r>
          </a:p>
          <a:p>
            <a:r>
              <a:t>• Patient history at fingertips.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 (React or Angular)</a:t>
            </a:r>
          </a:p>
          <a:p>
            <a:r>
              <a:t>• Backend: Node.js / Django / PHP</a:t>
            </a:r>
          </a:p>
          <a:p>
            <a:r>
              <a:t>• Database: MongoDB / MySQL</a:t>
            </a:r>
          </a:p>
          <a:p>
            <a:r>
              <a:t>• APIs: RESTful APIs</a:t>
            </a:r>
          </a:p>
          <a:p>
            <a:r>
              <a:t>• Others: Firebase / Twilio for notifications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377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DocSpot   A Seamless Appointment for Health</vt:lpstr>
      <vt:lpstr>Introduction</vt:lpstr>
      <vt:lpstr>Problem Statement</vt:lpstr>
      <vt:lpstr>What is DocSpot?</vt:lpstr>
      <vt:lpstr>Key Features</vt:lpstr>
      <vt:lpstr>How It Works</vt:lpstr>
      <vt:lpstr>Benefits for Patients</vt:lpstr>
      <vt:lpstr>Benefits for Doctors</vt:lpstr>
      <vt:lpstr>Technology Stack</vt:lpstr>
      <vt:lpstr>Market Opportunity</vt:lpstr>
      <vt:lpstr>Future Enhancements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DocSpot   A Seamless Appointment for Health</dc:title>
  <dc:creator>Kavya Komma</dc:creator>
  <dc:description>generated using python-pptx</dc:description>
  <cp:lastModifiedBy>HP</cp:lastModifiedBy>
  <cp:revision>3</cp:revision>
  <dcterms:created xsi:type="dcterms:W3CDTF">2013-01-27T09:14:16Z</dcterms:created>
  <dcterms:modified xsi:type="dcterms:W3CDTF">2025-07-01T04:18:19Z</dcterms:modified>
</cp:coreProperties>
</file>