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5a1bd44f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5a1bd44f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5a1bd44f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5a1bd44f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5a1bd44f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5a1bd44f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5a1bd44f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5a1bd44f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5a1bd44f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5a1bd44f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5a1bd44f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5a1bd44f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a1bd44f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a1bd44f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5a1bd44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5a1bd44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5a1bd44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5a1bd44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5a1bd44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5a1bd44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5a1bd44f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5a1bd44f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5a1bd44f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5a1bd44f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5a1bd44f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5a1bd44f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5a1bd44f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5a1bd44f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Ballot Paper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59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Simple Image processing: Result</a:t>
            </a:r>
            <a:endParaRPr b="1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686425" y="3086575"/>
            <a:ext cx="4303500" cy="1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Micro F1-score: 0.90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Can be improved by careful and fine location mapping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385" y="92550"/>
            <a:ext cx="26576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/>
          <p:nvPr/>
        </p:nvSpPr>
        <p:spPr>
          <a:xfrm>
            <a:off x="7683250" y="5076400"/>
            <a:ext cx="360900" cy="12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Deep learning</a:t>
            </a:r>
            <a:endParaRPr b="1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584600" y="1152475"/>
            <a:ext cx="717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Approach</a:t>
            </a:r>
            <a:r>
              <a:rPr lang="en"/>
              <a:t>: </a:t>
            </a:r>
            <a:r>
              <a:rPr lang="en">
                <a:solidFill>
                  <a:srgbClr val="FF0000"/>
                </a:solidFill>
              </a:rPr>
              <a:t>Transfer learning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Model: Resnet50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587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Deep learning: Learning curve </a:t>
            </a:r>
            <a:endParaRPr b="1"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-11247" l="-10656" r="0" t="0"/>
          <a:stretch/>
        </p:blipFill>
        <p:spPr>
          <a:xfrm>
            <a:off x="3583249" y="1099700"/>
            <a:ext cx="5249050" cy="3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464000" y="1382150"/>
            <a:ext cx="36429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Training and validation loss plot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485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Deep learning: Result</a:t>
            </a:r>
            <a:endParaRPr b="1"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714600" y="1176875"/>
            <a:ext cx="33456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F1-score: 0.83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725" y="60325"/>
            <a:ext cx="3105401" cy="48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/>
          <p:nvPr/>
        </p:nvSpPr>
        <p:spPr>
          <a:xfrm>
            <a:off x="7229750" y="4770975"/>
            <a:ext cx="324000" cy="18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320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Possibility</a:t>
            </a:r>
            <a:endParaRPr b="1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2218250" y="1577975"/>
            <a:ext cx="48078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Image processing + Deep learning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2733900" y="1658750"/>
            <a:ext cx="36762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>
                <a:solidFill>
                  <a:srgbClr val="FF0000"/>
                </a:solidFill>
              </a:rPr>
              <a:t>App </a:t>
            </a:r>
            <a:r>
              <a:rPr lang="en" sz="4200">
                <a:solidFill>
                  <a:srgbClr val="FF0000"/>
                </a:solidFill>
              </a:rPr>
              <a:t>Demo</a:t>
            </a:r>
            <a:endParaRPr sz="4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38325" y="136350"/>
            <a:ext cx="7803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Datasets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  <p:grpSp>
        <p:nvGrpSpPr>
          <p:cNvPr id="61" name="Google Shape;61;p14"/>
          <p:cNvGrpSpPr/>
          <p:nvPr/>
        </p:nvGrpSpPr>
        <p:grpSpPr>
          <a:xfrm>
            <a:off x="724215" y="998877"/>
            <a:ext cx="3422200" cy="3740847"/>
            <a:chOff x="267946" y="776974"/>
            <a:chExt cx="3731138" cy="4078551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946" y="776974"/>
              <a:ext cx="2815525" cy="4078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 txBox="1"/>
            <p:nvPr/>
          </p:nvSpPr>
          <p:spPr>
            <a:xfrm>
              <a:off x="3083485" y="1355881"/>
              <a:ext cx="9156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Invalid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2805825" y="1439150"/>
              <a:ext cx="333300" cy="1203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4867771" y="949308"/>
            <a:ext cx="3573102" cy="3740792"/>
            <a:chOff x="4219200" y="644413"/>
            <a:chExt cx="3910585" cy="4094114"/>
          </a:xfrm>
        </p:grpSpPr>
        <p:pic>
          <p:nvPicPr>
            <p:cNvPr id="66" name="Google Shape;66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19200" y="644413"/>
              <a:ext cx="2815525" cy="40941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4"/>
            <p:cNvSpPr txBox="1"/>
            <p:nvPr/>
          </p:nvSpPr>
          <p:spPr>
            <a:xfrm>
              <a:off x="7220485" y="1351255"/>
              <a:ext cx="909300" cy="2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Valid</a:t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637425" y="1559450"/>
              <a:ext cx="499800" cy="1203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Statistics</a:t>
            </a:r>
            <a:endParaRPr b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24800" y="1050194"/>
            <a:ext cx="685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Total class : 47+1 (Valid + Invalid)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26429" l="0" r="0" t="-26429"/>
          <a:stretch/>
        </p:blipFill>
        <p:spPr>
          <a:xfrm>
            <a:off x="533425" y="1428300"/>
            <a:ext cx="7201949" cy="26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839100" y="445025"/>
            <a:ext cx="42804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Problem: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Classification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893575" y="2299875"/>
            <a:ext cx="6427200" cy="21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Solutions:</a:t>
            </a:r>
            <a:endParaRPr b="1" sz="2800">
              <a:solidFill>
                <a:srgbClr val="000000"/>
              </a:solidFill>
            </a:endParaRPr>
          </a:p>
          <a:p>
            <a:pPr indent="-4064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" sz="2800">
                <a:solidFill>
                  <a:srgbClr val="000000"/>
                </a:solidFill>
              </a:rPr>
              <a:t>Simple Image processing</a:t>
            </a:r>
            <a:endParaRPr sz="2800">
              <a:solidFill>
                <a:srgbClr val="000000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" sz="2800">
                <a:solidFill>
                  <a:srgbClr val="000000"/>
                </a:solidFill>
              </a:rPr>
              <a:t>Deep Learning</a:t>
            </a:r>
            <a:endParaRPr sz="28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Simple image processing</a:t>
            </a:r>
            <a:endParaRPr b="1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28725"/>
            <a:ext cx="38742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Red spot location detection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472" y="1017725"/>
            <a:ext cx="4747924" cy="37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6563375" y="2531250"/>
            <a:ext cx="296100" cy="25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129300" y="2549775"/>
            <a:ext cx="442800" cy="240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498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Simple image processing</a:t>
            </a:r>
            <a:endParaRPr b="1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99275" y="1196000"/>
            <a:ext cx="36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Red spot for invalid data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275" y="360700"/>
            <a:ext cx="3165575" cy="46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524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Simple image processing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59800" y="1174375"/>
            <a:ext cx="43173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Red spot for other classes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150" y="629350"/>
            <a:ext cx="2969150" cy="43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Simple image processing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49925" y="1191050"/>
            <a:ext cx="43914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Coordinate mapping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200" y="25450"/>
            <a:ext cx="3511000" cy="50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Simple image processing: Test distribution</a:t>
            </a:r>
            <a:endParaRPr b="1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7025"/>
            <a:ext cx="819150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664800" y="1173925"/>
            <a:ext cx="48441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are unevenly distributed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