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57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7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5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4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B59E-E4B8-4EB6-B68F-CF2C5BDC3D2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F4B7-B129-4BF1-9B5A-0D6036C2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版本控制与协作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https://git-scm.com/book/zh/v2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7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5515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找到目标在指定参考系下的位置坐标。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全局定位：在给定地图中定位机器人当前位置。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局部定位：追踪机器人一段时间内的运动，定位其较于运动原点的位置坐标。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77" y="2394519"/>
            <a:ext cx="3834423" cy="24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IMU (Inertial Measurement Unit)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感知当前机器人瞬时的运动状态。</a:t>
            </a:r>
            <a:endParaRPr lang="en-US" altLang="zh-CN" dirty="0" smtClean="0"/>
          </a:p>
          <a:p>
            <a:r>
              <a:rPr lang="zh-CN" altLang="en-US" dirty="0" smtClean="0"/>
              <a:t>包含三轴加速度计和三轴角速度计。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ROS</a:t>
            </a:r>
            <a:r>
              <a:rPr lang="zh-CN" altLang="en-US" dirty="0" smtClean="0"/>
              <a:t>下的数据类型：</a:t>
            </a:r>
            <a:r>
              <a:rPr lang="en-US" altLang="zh-CN" dirty="0" err="1" smtClean="0"/>
              <a:t>sensor_msgs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Imu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http://docs.ros.org/api/sensor_msgs/html/msg/Imu.html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Quaternion orientation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Vector3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angular_velocity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Vector3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linear_acceleration</a:t>
            </a:r>
            <a:endParaRPr lang="zh-CN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6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IMU</a:t>
            </a:r>
            <a:r>
              <a:rPr lang="zh-CN" altLang="en-US" dirty="0" smtClean="0"/>
              <a:t>航推 </a:t>
            </a:r>
            <a:r>
              <a:rPr lang="en-US" altLang="zh-CN" dirty="0" smtClean="0"/>
              <a:t>(Dead Reckoning)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积分</a:t>
            </a:r>
            <a:endParaRPr lang="en-US" altLang="zh-CN" dirty="0" smtClean="0"/>
          </a:p>
          <a:p>
            <a:r>
              <a:rPr lang="zh-CN" altLang="en-US" dirty="0" smtClean="0"/>
              <a:t>运动量在不同坐标系的变换：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理解车身坐标系，和全局固定坐标系。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一个二维平面的例子：</a:t>
            </a:r>
            <a:r>
              <a:rPr lang="en-US" altLang="zh-CN" dirty="0" smtClean="0"/>
              <a:t>http://www.guyuehome.com/332</a:t>
            </a:r>
          </a:p>
          <a:p>
            <a:r>
              <a:rPr lang="zh-CN" altLang="en-US" dirty="0" smtClean="0"/>
              <a:t>路径对比：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发布路径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nav_msgs</a:t>
            </a:r>
            <a:r>
              <a:rPr lang="en-US" altLang="zh-CN" dirty="0" smtClean="0"/>
              <a:t>/Path</a:t>
            </a:r>
          </a:p>
          <a:p>
            <a:pPr lvl="1"/>
            <a:r>
              <a:rPr lang="zh-CN" altLang="en-US" dirty="0" smtClean="0"/>
              <a:t>可视化：</a:t>
            </a:r>
            <a:r>
              <a:rPr lang="en-US" altLang="zh-CN" dirty="0" err="1" smtClean="0"/>
              <a:t>Rviz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7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4610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手动管理代码或文档的版本，繁琐而容易出错。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涉及多人协作，不同版本文件的管理维护更加繁复。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无法直观看到每次修改的变换和信息，不能追踪修改。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只能肉眼对比两个版本的改动。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42"/>
          <a:stretch/>
        </p:blipFill>
        <p:spPr>
          <a:xfrm>
            <a:off x="6638836" y="2222179"/>
            <a:ext cx="4623133" cy="29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的创始人 </a:t>
            </a:r>
            <a:r>
              <a:rPr lang="en-US" altLang="zh-CN" dirty="0" smtClean="0"/>
              <a:t>Linus Benedict Torvalds 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2005 </a:t>
            </a:r>
            <a:r>
              <a:rPr lang="zh-CN" altLang="en-US" dirty="0" smtClean="0"/>
              <a:t>年开发，用于管理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的内核源码。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分布式架构，可以不联网仅对本地版本仓库操作。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以命令行操作为主，也有一些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“My Name”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“mymail@mail.com”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名字和邮箱地址用于标注一个提交（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）对应的作者信息。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7677" cy="4942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初始化仓库：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查看工作目录状态：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添加文件到暂存区：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 file.cpp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提交暂存区中的文件：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commit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查看提交历史：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log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查看当前的修改：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取出某次提交的某个文件：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 </a:t>
            </a:r>
            <a:r>
              <a:rPr lang="en-US" altLang="zh-CN" sz="2400" dirty="0" err="1" smtClean="0"/>
              <a:t>commit_hash</a:t>
            </a:r>
            <a:r>
              <a:rPr lang="en-US" altLang="zh-CN" sz="2400" dirty="0" smtClean="0"/>
              <a:t> -- file1 file2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退回到某一提交：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 </a:t>
            </a:r>
            <a:r>
              <a:rPr lang="en-US" altLang="zh-CN" sz="2400" dirty="0" err="1" smtClean="0"/>
              <a:t>commit_hash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54" y="784225"/>
            <a:ext cx="3960446" cy="3643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94" y="4741755"/>
            <a:ext cx="2719998" cy="15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6843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仓库初始化时创建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主分支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新建分支：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develop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将指定分支合并到当前分支：  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develop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32" y="2521654"/>
            <a:ext cx="4319459" cy="24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GitHub.com </a:t>
            </a:r>
            <a:r>
              <a:rPr lang="zh-CN" altLang="en-US" dirty="0" smtClean="0"/>
              <a:t>在线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仓库托管网站。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添加远程仓库：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</a:t>
            </a:r>
            <a:r>
              <a:rPr lang="en-US" altLang="zh-CN" dirty="0" err="1" smtClean="0"/>
              <a:t>the_url</a:t>
            </a:r>
            <a:endParaRPr lang="en-US" altLang="zh-CN" dirty="0" smtClean="0"/>
          </a:p>
          <a:p>
            <a:r>
              <a:rPr lang="zh-CN" altLang="en-US" dirty="0" smtClean="0"/>
              <a:t>推送分支：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</a:p>
          <a:p>
            <a:r>
              <a:rPr lang="zh-CN" altLang="en-US" dirty="0" smtClean="0"/>
              <a:t>拉取分支：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en-US" altLang="zh-CN" smtClean="0"/>
              <a:t>origin master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662" y="206020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自动驾驶 </a:t>
            </a:r>
            <a:r>
              <a:rPr lang="en-US" altLang="zh-CN" dirty="0" smtClean="0"/>
              <a:t>Project 1</a:t>
            </a:r>
            <a:br>
              <a:rPr lang="en-US" altLang="zh-CN" dirty="0" smtClean="0"/>
            </a:br>
            <a:r>
              <a:rPr lang="zh-CN" altLang="en-US" dirty="0" smtClean="0"/>
              <a:t>局部定位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给定一段时间的</a:t>
            </a:r>
            <a:r>
              <a:rPr lang="en-US" altLang="zh-CN" dirty="0" smtClean="0"/>
              <a:t>IMU</a:t>
            </a:r>
            <a:r>
              <a:rPr lang="zh-CN" altLang="en-US" dirty="0" smtClean="0"/>
              <a:t>数据，追踪机器人在这段时间内的运动。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档：</a:t>
            </a:r>
            <a:r>
              <a:rPr lang="zh-CN" altLang="en-US" dirty="0"/>
              <a:t>能够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IMU</a:t>
            </a:r>
            <a:r>
              <a:rPr lang="zh-CN" altLang="en-US" dirty="0" smtClean="0"/>
              <a:t>数据，实时计算出机器人当前坐标。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档：根据同一时间下的另一个里程计</a:t>
            </a:r>
            <a:r>
              <a:rPr lang="en-US" altLang="zh-CN" dirty="0" smtClean="0"/>
              <a:t>(Odometry)</a:t>
            </a:r>
            <a:r>
              <a:rPr lang="zh-CN" altLang="en-US" dirty="0" smtClean="0"/>
              <a:t>传感器的数据，画出并对比两种传感器数据计算出的运动轨迹。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档</a:t>
            </a:r>
            <a:r>
              <a:rPr lang="zh-CN" altLang="en-US" dirty="0"/>
              <a:t>：</a:t>
            </a:r>
            <a:r>
              <a:rPr lang="zh-CN" altLang="en-US" dirty="0" smtClean="0"/>
              <a:t>尝试融合两种传感器数据，得到较为准确的定位。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8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500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Git 版本控制与协作</vt:lpstr>
      <vt:lpstr>手动版本管理</vt:lpstr>
      <vt:lpstr>Git 介绍</vt:lpstr>
      <vt:lpstr>安装</vt:lpstr>
      <vt:lpstr>基本使用</vt:lpstr>
      <vt:lpstr>分支操作</vt:lpstr>
      <vt:lpstr>远程协作</vt:lpstr>
      <vt:lpstr>自动驾驶 Project 1 局部定位</vt:lpstr>
      <vt:lpstr>Project 内容</vt:lpstr>
      <vt:lpstr>定位</vt:lpstr>
      <vt:lpstr>IMU (Inertial Measurement Unit)</vt:lpstr>
      <vt:lpstr>提示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版本控制与协作</dc:title>
  <dc:creator>Windows 用户</dc:creator>
  <cp:lastModifiedBy>Windows 用户</cp:lastModifiedBy>
  <cp:revision>39</cp:revision>
  <dcterms:created xsi:type="dcterms:W3CDTF">2018-04-25T04:34:01Z</dcterms:created>
  <dcterms:modified xsi:type="dcterms:W3CDTF">2018-04-25T06:54:31Z</dcterms:modified>
</cp:coreProperties>
</file>