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激光雷达避障 Project</a:t>
            </a:r>
            <a:br>
              <a:rPr lang="x-none" altLang="zh-CN"/>
            </a:br>
            <a:r>
              <a:rPr lang="x-none" altLang="zh-CN"/>
              <a:t>小组汇报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2018.05.03</a:t>
            </a:r>
            <a:endParaRPr lang="x-none" altLang="zh-CN"/>
          </a:p>
          <a:p>
            <a:r>
              <a:rPr lang="x-none" altLang="zh-CN"/>
              <a:t>李志权 梁子杰 李泽轩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未来计划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 1 档:对点云数据进行投影  </a:t>
            </a:r>
            <a:r>
              <a:rPr lang="x-none" altLang="zh-CN"/>
              <a:t>（2周）</a:t>
            </a:r>
            <a:endParaRPr lang="x-none" altLang="zh-CN"/>
          </a:p>
          <a:p>
            <a:r>
              <a:rPr lang="x-none" altLang="zh-CN"/>
              <a:t>第 2 档:障碍物检测 （2周）</a:t>
            </a:r>
            <a:endParaRPr lang="x-none" altLang="zh-CN"/>
          </a:p>
          <a:p>
            <a:r>
              <a:rPr lang="x-none" altLang="zh-CN"/>
              <a:t>第 3 档:路径规划 （3周）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本周进展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github协作仓库的建立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0" y="2243455"/>
            <a:ext cx="6934200" cy="4117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Kingsoft Office WPP</Application>
  <PresentationFormat>宽屏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elvis</dc:creator>
  <cp:lastModifiedBy>elvis</cp:lastModifiedBy>
  <cp:revision>4</cp:revision>
  <dcterms:created xsi:type="dcterms:W3CDTF">2018-05-02T16:53:23Z</dcterms:created>
  <dcterms:modified xsi:type="dcterms:W3CDTF">2018-05-02T16:53:23Z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