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490B95-4463-420B-9E1E-7FE63EE8048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FB1599-F5B7-41FE-BB5F-F084DD0B76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1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0B95-4463-420B-9E1E-7FE63EE8048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1599-F5B7-41FE-BB5F-F084DD0B7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20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0B95-4463-420B-9E1E-7FE63EE8048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1599-F5B7-41FE-BB5F-F084DD0B7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7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0B95-4463-420B-9E1E-7FE63EE8048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1599-F5B7-41FE-BB5F-F084DD0B7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6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0B95-4463-420B-9E1E-7FE63EE8048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1599-F5B7-41FE-BB5F-F084DD0B76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76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0B95-4463-420B-9E1E-7FE63EE8048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1599-F5B7-41FE-BB5F-F084DD0B7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0B95-4463-420B-9E1E-7FE63EE8048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1599-F5B7-41FE-BB5F-F084DD0B7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5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0B95-4463-420B-9E1E-7FE63EE8048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1599-F5B7-41FE-BB5F-F084DD0B7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1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0B95-4463-420B-9E1E-7FE63EE8048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1599-F5B7-41FE-BB5F-F084DD0B7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63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0B95-4463-420B-9E1E-7FE63EE8048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1599-F5B7-41FE-BB5F-F084DD0B7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1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0B95-4463-420B-9E1E-7FE63EE8048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1599-F5B7-41FE-BB5F-F084DD0B7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D490B95-4463-420B-9E1E-7FE63EE8048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FB1599-F5B7-41FE-BB5F-F084DD0B7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2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A2EE8-9473-4FE9-950A-91D80B574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小组项目进度展示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DDED67-38E3-4292-AE68-EAF03494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李泽轩 李志权 梁子杰</a:t>
            </a:r>
            <a:endParaRPr lang="en-US" altLang="zh-CN" dirty="0"/>
          </a:p>
          <a:p>
            <a:r>
              <a:rPr lang="en-US" altLang="zh-CN"/>
              <a:t>2018.05.24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9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2065C-321F-4C01-B9D2-33507000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第一档（已完成）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A7A14-2997-498A-B013-3672EB21B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CN" altLang="en-US" dirty="0"/>
              <a:t>数据类型的转换基本完成：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 err="1"/>
              <a:t>Pcl</a:t>
            </a:r>
            <a:r>
              <a:rPr lang="en-US" altLang="zh-CN" dirty="0"/>
              <a:t>::</a:t>
            </a:r>
            <a:r>
              <a:rPr lang="en-US" altLang="zh-CN" dirty="0" err="1"/>
              <a:t>PointCloud</a:t>
            </a:r>
            <a:r>
              <a:rPr lang="en-US" altLang="zh-CN" dirty="0"/>
              <a:t>&lt;</a:t>
            </a:r>
            <a:r>
              <a:rPr lang="en-US" altLang="zh-CN" dirty="0" err="1"/>
              <a:t>pcl</a:t>
            </a:r>
            <a:r>
              <a:rPr lang="en-US" altLang="zh-CN" dirty="0"/>
              <a:t>::</a:t>
            </a:r>
            <a:r>
              <a:rPr lang="en-US" altLang="zh-CN" dirty="0" err="1"/>
              <a:t>PointXYZI</a:t>
            </a:r>
            <a:r>
              <a:rPr lang="en-US" altLang="zh-CN" dirty="0"/>
              <a:t>&gt;    to    </a:t>
            </a:r>
            <a:r>
              <a:rPr lang="en-US" altLang="zh-CN" dirty="0" err="1"/>
              <a:t>nav_msgs</a:t>
            </a:r>
            <a:r>
              <a:rPr lang="en-US" altLang="zh-CN" dirty="0"/>
              <a:t>:: </a:t>
            </a:r>
            <a:r>
              <a:rPr lang="en-US" altLang="zh-CN" dirty="0" err="1"/>
              <a:t>OccupancyGrid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 err="1"/>
              <a:t>PointCloud</a:t>
            </a:r>
            <a:r>
              <a:rPr lang="en-US" altLang="zh-CN" dirty="0"/>
              <a:t> </a:t>
            </a:r>
            <a:r>
              <a:rPr lang="zh-CN" altLang="en-US" dirty="0"/>
              <a:t>存储的是有效点所在的位置信息，而</a:t>
            </a:r>
            <a:r>
              <a:rPr lang="en-US" altLang="zh-CN" dirty="0" err="1"/>
              <a:t>OccupancyGrid</a:t>
            </a:r>
            <a:r>
              <a:rPr lang="zh-CN" altLang="en-US" dirty="0"/>
              <a:t>栅格化地图，存的则是整个地图包含有效点和无效点。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92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2065C-321F-4C01-B9D2-33507000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第一档（已完成）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CE9C77-95DC-43E8-B8ED-317B055B8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6096000" y="1889423"/>
            <a:ext cx="2778968" cy="381469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633609-3D2C-4858-B89B-379FEDED5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10"/>
          <a:stretch/>
        </p:blipFill>
        <p:spPr>
          <a:xfrm>
            <a:off x="2209906" y="1889423"/>
            <a:ext cx="2778968" cy="381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3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2065C-321F-4C01-B9D2-33507000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第二档（障碍物检测）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00BCB9-575F-4FAE-A5AE-1D63E69D6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0690" b="9860"/>
          <a:stretch/>
        </p:blipFill>
        <p:spPr>
          <a:xfrm>
            <a:off x="3219450" y="2534617"/>
            <a:ext cx="2660650" cy="3816419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052A0-5804-432B-A8BB-71BA88E4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调整阈值和网格大小，在尽量保证感兴趣的数据不丢失情况下，去除噪声点。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76CABF3B-85D0-4707-BCEE-297392926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12"/>
          <a:stretch/>
        </p:blipFill>
        <p:spPr>
          <a:xfrm>
            <a:off x="548024" y="2536345"/>
            <a:ext cx="2607926" cy="38146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6F121A-0FAB-4ADC-820C-5EA4811746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10" b="8831"/>
          <a:stretch/>
        </p:blipFill>
        <p:spPr>
          <a:xfrm>
            <a:off x="5943600" y="2534616"/>
            <a:ext cx="2797062" cy="38164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858DF89-9907-4CB5-A42C-E2CCE04C5F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22" b="9596"/>
          <a:stretch/>
        </p:blipFill>
        <p:spPr>
          <a:xfrm>
            <a:off x="8804162" y="2526314"/>
            <a:ext cx="2660650" cy="382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7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EAFA2-6575-4468-81F3-C5684864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99583-0C4C-4EF6-AF5D-F308F54A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对第一档的代码进行调试优化，使得地图的障碍物更加清晰，噪声点及非障碍点减少，以及能够表示出自身位置。便于后续的障碍物检测和路径规划。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了解各种障碍物检测算法，尝试实现其他简单的障碍物检测识别算法，如果时间允许尝试更为复杂的障碍物检测算法。</a:t>
            </a:r>
          </a:p>
        </p:txBody>
      </p:sp>
    </p:spTree>
    <p:extLst>
      <p:ext uri="{BB962C8B-B14F-4D97-AF65-F5344CB8AC3E}">
        <p14:creationId xmlns:p14="http://schemas.microsoft.com/office/powerpoint/2010/main" val="3202560007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基础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42</TotalTime>
  <Words>174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宋体</vt:lpstr>
      <vt:lpstr>Corbel</vt:lpstr>
      <vt:lpstr>基础</vt:lpstr>
      <vt:lpstr>小组项目进度展示</vt:lpstr>
      <vt:lpstr>第一档（已完成）</vt:lpstr>
      <vt:lpstr>第一档（已完成）</vt:lpstr>
      <vt:lpstr>第二档（障碍物检测）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小组项目进度展示</dc:title>
  <dc:creator>李 泽轩</dc:creator>
  <cp:lastModifiedBy>李 泽轩</cp:lastModifiedBy>
  <cp:revision>7</cp:revision>
  <dcterms:created xsi:type="dcterms:W3CDTF">2018-05-23T17:45:54Z</dcterms:created>
  <dcterms:modified xsi:type="dcterms:W3CDTF">2018-05-23T18:27:54Z</dcterms:modified>
</cp:coreProperties>
</file>