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5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9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32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3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56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8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5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950E-9E8B-4BCF-9953-3C4254022912}" type="datetimeFigureOut">
              <a:rPr lang="zh-CN" altLang="en-US" smtClean="0"/>
              <a:t>2018-06-06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2B9B-7EA8-4A48-A184-3F8F41358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进度汇报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路径规划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李志权 梁子杰 李泽轩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档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：对点云数据进行投影。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档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：障碍物检测。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档：路径规划。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设置起点与终点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接收起点与终点的信息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使用</a:t>
            </a:r>
            <a:r>
              <a:rPr lang="en-US" altLang="zh-CN" b="1" dirty="0" smtClean="0"/>
              <a:t>A*</a:t>
            </a:r>
            <a:r>
              <a:rPr lang="zh-CN" altLang="en-US" b="1" dirty="0" smtClean="0"/>
              <a:t>算法规划路径</a:t>
            </a:r>
            <a:endParaRPr lang="en-US" altLang="zh-CN" b="1" dirty="0" smtClean="0"/>
          </a:p>
          <a:p>
            <a:pPr lvl="3"/>
            <a:r>
              <a:rPr lang="zh-CN" altLang="en-US" b="1" dirty="0" smtClean="0"/>
              <a:t>发布路径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82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设置起点终点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94560"/>
            <a:ext cx="2513261" cy="402412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2D Pose Estimate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2D 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Goal</a:t>
            </a:r>
            <a:r>
              <a:rPr lang="zh-CN" altLang="en-US" dirty="0" smtClean="0"/>
              <a:t>设置起点、终点，调用监听器进行监听、接收起点、终点的消息。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76" y="2121800"/>
            <a:ext cx="4633136" cy="2244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776" y="4511685"/>
            <a:ext cx="6127011" cy="556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28" y="2121800"/>
            <a:ext cx="4218372" cy="22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0" y="1669835"/>
            <a:ext cx="3448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02" y="1669835"/>
            <a:ext cx="3448050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4" y="1669835"/>
            <a:ext cx="34004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2" y="4438650"/>
            <a:ext cx="34004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02" y="4237823"/>
            <a:ext cx="3448050" cy="26201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526" y="4245395"/>
            <a:ext cx="3486303" cy="26126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110" y="-32299"/>
            <a:ext cx="258340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4496" cy="10821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10" y="1916793"/>
            <a:ext cx="8784666" cy="47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待改进事项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当地图分辨率较大时，算法中含有的信息量比较巨大，导致算法的效率较为低下，无法做到实时出现结果。</a:t>
            </a:r>
            <a:endParaRPr lang="en-US" altLang="zh-CN" dirty="0" smtClean="0"/>
          </a:p>
          <a:p>
            <a:r>
              <a:rPr lang="zh-CN" altLang="en-US" dirty="0" smtClean="0"/>
              <a:t>暂时只考虑到了上下左右移动的情况，还应当将斜走向加入到考虑的范畴。</a:t>
            </a:r>
            <a:endParaRPr lang="en-US" altLang="zh-CN" dirty="0" smtClean="0"/>
          </a:p>
          <a:p>
            <a:r>
              <a:rPr lang="zh-CN" altLang="en-US" dirty="0" smtClean="0"/>
              <a:t>没有尝试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算法，有可能会有更优秀的表现。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4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*算法进行优化，减少算法消耗的时间。</a:t>
            </a:r>
            <a:endParaRPr lang="en-US" altLang="zh-CN" dirty="0" smtClean="0"/>
          </a:p>
          <a:p>
            <a:r>
              <a:rPr lang="zh-CN" altLang="en-US" dirty="0" smtClean="0"/>
              <a:t>尝试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算法，将其与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*算法进行比较，比较二者的优劣。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3574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315</TotalTime>
  <Words>187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Century Gothic</vt:lpstr>
      <vt:lpstr>水汽尾迹</vt:lpstr>
      <vt:lpstr>Project进度汇报 路径规划</vt:lpstr>
      <vt:lpstr>目前进度</vt:lpstr>
      <vt:lpstr>设置起点终点</vt:lpstr>
      <vt:lpstr>A*算法</vt:lpstr>
      <vt:lpstr>显示路径</vt:lpstr>
      <vt:lpstr>待改进事项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Project进度汇报</dc:title>
  <dc:creator>李 志权</dc:creator>
  <cp:lastModifiedBy>李 志权</cp:lastModifiedBy>
  <cp:revision>7</cp:revision>
  <dcterms:created xsi:type="dcterms:W3CDTF">2018-06-06T14:13:04Z</dcterms:created>
  <dcterms:modified xsi:type="dcterms:W3CDTF">2018-06-06T19:28:13Z</dcterms:modified>
</cp:coreProperties>
</file>