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8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3" r:id="rId4"/>
  </p:sldMasterIdLst>
  <p:notesMasterIdLst>
    <p:notesMasterId r:id="rId46"/>
  </p:notesMasterIdLst>
  <p:sldIdLst>
    <p:sldId id="260" r:id="rId5"/>
    <p:sldId id="259" r:id="rId6"/>
    <p:sldId id="262" r:id="rId7"/>
    <p:sldId id="327" r:id="rId8"/>
    <p:sldId id="368" r:id="rId9"/>
    <p:sldId id="341" r:id="rId10"/>
    <p:sldId id="266" r:id="rId11"/>
    <p:sldId id="369" r:id="rId12"/>
    <p:sldId id="361" r:id="rId13"/>
    <p:sldId id="314" r:id="rId14"/>
    <p:sldId id="370" r:id="rId15"/>
    <p:sldId id="371" r:id="rId16"/>
    <p:sldId id="372" r:id="rId17"/>
    <p:sldId id="270" r:id="rId18"/>
    <p:sldId id="345" r:id="rId19"/>
    <p:sldId id="343" r:id="rId20"/>
    <p:sldId id="346" r:id="rId21"/>
    <p:sldId id="347" r:id="rId22"/>
    <p:sldId id="325" r:id="rId23"/>
    <p:sldId id="323" r:id="rId24"/>
    <p:sldId id="377" r:id="rId25"/>
    <p:sldId id="349" r:id="rId26"/>
    <p:sldId id="334" r:id="rId27"/>
    <p:sldId id="367" r:id="rId28"/>
    <p:sldId id="353" r:id="rId29"/>
    <p:sldId id="376" r:id="rId30"/>
    <p:sldId id="364" r:id="rId31"/>
    <p:sldId id="313" r:id="rId32"/>
    <p:sldId id="348" r:id="rId33"/>
    <p:sldId id="319" r:id="rId34"/>
    <p:sldId id="320" r:id="rId35"/>
    <p:sldId id="321" r:id="rId36"/>
    <p:sldId id="322" r:id="rId37"/>
    <p:sldId id="303" r:id="rId38"/>
    <p:sldId id="375" r:id="rId39"/>
    <p:sldId id="312" r:id="rId40"/>
    <p:sldId id="373" r:id="rId41"/>
    <p:sldId id="363" r:id="rId42"/>
    <p:sldId id="297" r:id="rId43"/>
    <p:sldId id="298" r:id="rId44"/>
    <p:sldId id="300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owdy Chotkan" initials="RC" lastIdx="1" clrIdx="0">
    <p:extLst>
      <p:ext uri="{19B8F6BF-5375-455C-9EA6-DF929625EA0E}">
        <p15:presenceInfo xmlns:p15="http://schemas.microsoft.com/office/powerpoint/2012/main" userId="71aa410d3c347b2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462D"/>
    <a:srgbClr val="010101"/>
    <a:srgbClr val="D9D9D9"/>
    <a:srgbClr val="404040"/>
    <a:srgbClr val="505045"/>
    <a:srgbClr val="ECEAE0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90186C-5C4C-4B4D-B6AB-860A3B7A3599}" v="7957" dt="2021-08-29T19:27:43.3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3" d="2"/>
        <a:sy n="3" d="2"/>
      </p:scale>
      <p:origin x="0" y="-42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owdy Chotkan" userId="71aa410d3c347b24" providerId="LiveId" clId="{ED90186C-5C4C-4B4D-B6AB-860A3B7A3599}"/>
    <pc:docChg chg="undo redo custSel addSld delSld modSld sldOrd">
      <pc:chgData name="Rowdy Chotkan" userId="71aa410d3c347b24" providerId="LiveId" clId="{ED90186C-5C4C-4B4D-B6AB-860A3B7A3599}" dt="2021-08-30T06:51:13.142" v="14910" actId="20577"/>
      <pc:docMkLst>
        <pc:docMk/>
      </pc:docMkLst>
      <pc:sldChg chg="del">
        <pc:chgData name="Rowdy Chotkan" userId="71aa410d3c347b24" providerId="LiveId" clId="{ED90186C-5C4C-4B4D-B6AB-860A3B7A3599}" dt="2021-08-20T11:43:30.928" v="774" actId="47"/>
        <pc:sldMkLst>
          <pc:docMk/>
          <pc:sldMk cId="1736693185" sldId="257"/>
        </pc:sldMkLst>
      </pc:sldChg>
      <pc:sldChg chg="addSp delSp modSp mod modTransition">
        <pc:chgData name="Rowdy Chotkan" userId="71aa410d3c347b24" providerId="LiveId" clId="{ED90186C-5C4C-4B4D-B6AB-860A3B7A3599}" dt="2021-08-28T10:34:53.209" v="13612" actId="20577"/>
        <pc:sldMkLst>
          <pc:docMk/>
          <pc:sldMk cId="1895776861" sldId="259"/>
        </pc:sldMkLst>
        <pc:spChg chg="mod">
          <ac:chgData name="Rowdy Chotkan" userId="71aa410d3c347b24" providerId="LiveId" clId="{ED90186C-5C4C-4B4D-B6AB-860A3B7A3599}" dt="2021-08-23T18:28:37.070" v="1480" actId="26606"/>
          <ac:spMkLst>
            <pc:docMk/>
            <pc:sldMk cId="1895776861" sldId="259"/>
            <ac:spMk id="2" creationId="{417D7C17-7498-46F0-AA3C-0D358E5C932F}"/>
          </ac:spMkLst>
        </pc:spChg>
        <pc:spChg chg="mod">
          <ac:chgData name="Rowdy Chotkan" userId="71aa410d3c347b24" providerId="LiveId" clId="{ED90186C-5C4C-4B4D-B6AB-860A3B7A3599}" dt="2021-08-23T18:28:37.070" v="1480" actId="26606"/>
          <ac:spMkLst>
            <pc:docMk/>
            <pc:sldMk cId="1895776861" sldId="259"/>
            <ac:spMk id="3" creationId="{A299B3F4-5A17-4A46-B457-BAF525B44254}"/>
          </ac:spMkLst>
        </pc:spChg>
        <pc:spChg chg="add del">
          <ac:chgData name="Rowdy Chotkan" userId="71aa410d3c347b24" providerId="LiveId" clId="{ED90186C-5C4C-4B4D-B6AB-860A3B7A3599}" dt="2021-08-23T18:28:15.276" v="1478" actId="26606"/>
          <ac:spMkLst>
            <pc:docMk/>
            <pc:sldMk cId="1895776861" sldId="259"/>
            <ac:spMk id="15" creationId="{A2AD6B69-E0A0-476D-9EE1-6B69F04C59F8}"/>
          </ac:spMkLst>
        </pc:spChg>
        <pc:spChg chg="add del">
          <ac:chgData name="Rowdy Chotkan" userId="71aa410d3c347b24" providerId="LiveId" clId="{ED90186C-5C4C-4B4D-B6AB-860A3B7A3599}" dt="2021-08-23T18:28:15.276" v="1478" actId="26606"/>
          <ac:spMkLst>
            <pc:docMk/>
            <pc:sldMk cId="1895776861" sldId="259"/>
            <ac:spMk id="17" creationId="{16BE10A1-AD5F-4AB3-8A94-41D62B494ADB}"/>
          </ac:spMkLst>
        </pc:spChg>
        <pc:spChg chg="add del">
          <ac:chgData name="Rowdy Chotkan" userId="71aa410d3c347b24" providerId="LiveId" clId="{ED90186C-5C4C-4B4D-B6AB-860A3B7A3599}" dt="2021-08-23T18:28:15.276" v="1478" actId="26606"/>
          <ac:spMkLst>
            <pc:docMk/>
            <pc:sldMk cId="1895776861" sldId="259"/>
            <ac:spMk id="19" creationId="{5684BFFE-6A90-4311-ACD5-B34177D46462}"/>
          </ac:spMkLst>
        </pc:spChg>
        <pc:spChg chg="add del">
          <ac:chgData name="Rowdy Chotkan" userId="71aa410d3c347b24" providerId="LiveId" clId="{ED90186C-5C4C-4B4D-B6AB-860A3B7A3599}" dt="2021-08-23T18:28:15.240" v="1477" actId="26606"/>
          <ac:spMkLst>
            <pc:docMk/>
            <pc:sldMk cId="1895776861" sldId="259"/>
            <ac:spMk id="24" creationId="{78632963-757B-40C2-BB84-FC6107A54DAD}"/>
          </ac:spMkLst>
        </pc:spChg>
        <pc:spChg chg="add del">
          <ac:chgData name="Rowdy Chotkan" userId="71aa410d3c347b24" providerId="LiveId" clId="{ED90186C-5C4C-4B4D-B6AB-860A3B7A3599}" dt="2021-08-23T18:28:15.240" v="1477" actId="26606"/>
          <ac:spMkLst>
            <pc:docMk/>
            <pc:sldMk cId="1895776861" sldId="259"/>
            <ac:spMk id="26" creationId="{EE0D13DB-D099-4541-888D-DE0186F1C8F0}"/>
          </ac:spMkLst>
        </pc:spChg>
        <pc:spChg chg="add del">
          <ac:chgData name="Rowdy Chotkan" userId="71aa410d3c347b24" providerId="LiveId" clId="{ED90186C-5C4C-4B4D-B6AB-860A3B7A3599}" dt="2021-08-23T18:28:15.240" v="1477" actId="26606"/>
          <ac:spMkLst>
            <pc:docMk/>
            <pc:sldMk cId="1895776861" sldId="259"/>
            <ac:spMk id="28" creationId="{2853AE55-7E35-44B0-89F1-3F52B262AF33}"/>
          </ac:spMkLst>
        </pc:spChg>
        <pc:spChg chg="add del">
          <ac:chgData name="Rowdy Chotkan" userId="71aa410d3c347b24" providerId="LiveId" clId="{ED90186C-5C4C-4B4D-B6AB-860A3B7A3599}" dt="2021-08-23T18:28:15.240" v="1477" actId="26606"/>
          <ac:spMkLst>
            <pc:docMk/>
            <pc:sldMk cId="1895776861" sldId="259"/>
            <ac:spMk id="30" creationId="{DBC4BE4D-4B50-4F51-9F85-4B5D60B02D81}"/>
          </ac:spMkLst>
        </pc:spChg>
        <pc:spChg chg="add del">
          <ac:chgData name="Rowdy Chotkan" userId="71aa410d3c347b24" providerId="LiveId" clId="{ED90186C-5C4C-4B4D-B6AB-860A3B7A3599}" dt="2021-08-23T18:28:37.070" v="1480" actId="26606"/>
          <ac:spMkLst>
            <pc:docMk/>
            <pc:sldMk cId="1895776861" sldId="259"/>
            <ac:spMk id="32" creationId="{78632963-757B-40C2-BB84-FC6107A54DAD}"/>
          </ac:spMkLst>
        </pc:spChg>
        <pc:spChg chg="add del">
          <ac:chgData name="Rowdy Chotkan" userId="71aa410d3c347b24" providerId="LiveId" clId="{ED90186C-5C4C-4B4D-B6AB-860A3B7A3599}" dt="2021-08-23T18:28:37.070" v="1480" actId="26606"/>
          <ac:spMkLst>
            <pc:docMk/>
            <pc:sldMk cId="1895776861" sldId="259"/>
            <ac:spMk id="33" creationId="{2853AE55-7E35-44B0-89F1-3F52B262AF33}"/>
          </ac:spMkLst>
        </pc:spChg>
        <pc:spChg chg="add del">
          <ac:chgData name="Rowdy Chotkan" userId="71aa410d3c347b24" providerId="LiveId" clId="{ED90186C-5C4C-4B4D-B6AB-860A3B7A3599}" dt="2021-08-23T18:28:37.070" v="1480" actId="26606"/>
          <ac:spMkLst>
            <pc:docMk/>
            <pc:sldMk cId="1895776861" sldId="259"/>
            <ac:spMk id="34" creationId="{DBC4BE4D-4B50-4F51-9F85-4B5D60B02D81}"/>
          </ac:spMkLst>
        </pc:spChg>
        <pc:graphicFrameChg chg="mod ord modGraphic">
          <ac:chgData name="Rowdy Chotkan" userId="71aa410d3c347b24" providerId="LiveId" clId="{ED90186C-5C4C-4B4D-B6AB-860A3B7A3599}" dt="2021-08-28T10:34:53.209" v="13612" actId="20577"/>
          <ac:graphicFrameMkLst>
            <pc:docMk/>
            <pc:sldMk cId="1895776861" sldId="259"/>
            <ac:graphicFrameMk id="11" creationId="{79C7461F-2548-4FE9-96B2-307806EB09A0}"/>
          </ac:graphicFrameMkLst>
        </pc:graphicFrameChg>
        <pc:picChg chg="add mod ord">
          <ac:chgData name="Rowdy Chotkan" userId="71aa410d3c347b24" providerId="LiveId" clId="{ED90186C-5C4C-4B4D-B6AB-860A3B7A3599}" dt="2021-08-23T18:28:37.070" v="1480" actId="26606"/>
          <ac:picMkLst>
            <pc:docMk/>
            <pc:sldMk cId="1895776861" sldId="259"/>
            <ac:picMk id="8" creationId="{41778E98-F132-4268-B053-4C75F26E0360}"/>
          </ac:picMkLst>
        </pc:picChg>
      </pc:sldChg>
      <pc:sldChg chg="addSp delSp modSp mod ord modTransition delDesignElem chgLayout modNotesTx">
        <pc:chgData name="Rowdy Chotkan" userId="71aa410d3c347b24" providerId="LiveId" clId="{ED90186C-5C4C-4B4D-B6AB-860A3B7A3599}" dt="2021-08-28T07:24:27.042" v="12634"/>
        <pc:sldMkLst>
          <pc:docMk/>
          <pc:sldMk cId="1113216764" sldId="260"/>
        </pc:sldMkLst>
        <pc:spChg chg="mod ord">
          <ac:chgData name="Rowdy Chotkan" userId="71aa410d3c347b24" providerId="LiveId" clId="{ED90186C-5C4C-4B4D-B6AB-860A3B7A3599}" dt="2021-08-20T11:20:57.528" v="80" actId="700"/>
          <ac:spMkLst>
            <pc:docMk/>
            <pc:sldMk cId="1113216764" sldId="260"/>
            <ac:spMk id="2" creationId="{18C3B467-088C-4F3D-A9A7-105C4E1E20CD}"/>
          </ac:spMkLst>
        </pc:spChg>
        <pc:spChg chg="mod ord">
          <ac:chgData name="Rowdy Chotkan" userId="71aa410d3c347b24" providerId="LiveId" clId="{ED90186C-5C4C-4B4D-B6AB-860A3B7A3599}" dt="2021-08-23T16:48:56.472" v="781" actId="403"/>
          <ac:spMkLst>
            <pc:docMk/>
            <pc:sldMk cId="1113216764" sldId="260"/>
            <ac:spMk id="3" creationId="{C8722DDC-8EEE-4A06-8DFE-B44871EAA2CF}"/>
          </ac:spMkLst>
        </pc:spChg>
        <pc:spChg chg="add del mod">
          <ac:chgData name="Rowdy Chotkan" userId="71aa410d3c347b24" providerId="LiveId" clId="{ED90186C-5C4C-4B4D-B6AB-860A3B7A3599}" dt="2021-08-20T11:20:41.562" v="74" actId="6264"/>
          <ac:spMkLst>
            <pc:docMk/>
            <pc:sldMk cId="1113216764" sldId="260"/>
            <ac:spMk id="4" creationId="{2C9AE9F4-EDFC-4055-B6F3-7DAB0C879281}"/>
          </ac:spMkLst>
        </pc:spChg>
        <pc:spChg chg="add del mod">
          <ac:chgData name="Rowdy Chotkan" userId="71aa410d3c347b24" providerId="LiveId" clId="{ED90186C-5C4C-4B4D-B6AB-860A3B7A3599}" dt="2021-08-20T11:20:41.562" v="74" actId="6264"/>
          <ac:spMkLst>
            <pc:docMk/>
            <pc:sldMk cId="1113216764" sldId="260"/>
            <ac:spMk id="5" creationId="{622BD43C-67B0-457F-949F-593ED950591A}"/>
          </ac:spMkLst>
        </pc:spChg>
        <pc:spChg chg="add mod">
          <ac:chgData name="Rowdy Chotkan" userId="71aa410d3c347b24" providerId="LiveId" clId="{ED90186C-5C4C-4B4D-B6AB-860A3B7A3599}" dt="2021-08-23T16:49:31.547" v="798" actId="20577"/>
          <ac:spMkLst>
            <pc:docMk/>
            <pc:sldMk cId="1113216764" sldId="260"/>
            <ac:spMk id="13" creationId="{BC97A29A-8B42-4560-B33C-76961551F494}"/>
          </ac:spMkLst>
        </pc:spChg>
        <pc:spChg chg="add del">
          <ac:chgData name="Rowdy Chotkan" userId="71aa410d3c347b24" providerId="LiveId" clId="{ED90186C-5C4C-4B4D-B6AB-860A3B7A3599}" dt="2021-08-20T11:20:57.528" v="80" actId="700"/>
          <ac:spMkLst>
            <pc:docMk/>
            <pc:sldMk cId="1113216764" sldId="260"/>
            <ac:spMk id="135" creationId="{9325F979-D3F9-4926-81B7-7ACCB31A501B}"/>
          </ac:spMkLst>
        </pc:spChg>
        <pc:spChg chg="add del">
          <ac:chgData name="Rowdy Chotkan" userId="71aa410d3c347b24" providerId="LiveId" clId="{ED90186C-5C4C-4B4D-B6AB-860A3B7A3599}" dt="2021-08-20T11:20:57.528" v="80" actId="700"/>
          <ac:spMkLst>
            <pc:docMk/>
            <pc:sldMk cId="1113216764" sldId="260"/>
            <ac:spMk id="136" creationId="{6F40FBDA-CEB1-40F0-9AB9-BD9C402D70FE}"/>
          </ac:spMkLst>
        </pc:spChg>
        <pc:spChg chg="add del">
          <ac:chgData name="Rowdy Chotkan" userId="71aa410d3c347b24" providerId="LiveId" clId="{ED90186C-5C4C-4B4D-B6AB-860A3B7A3599}" dt="2021-08-20T11:20:57.528" v="80" actId="700"/>
          <ac:spMkLst>
            <pc:docMk/>
            <pc:sldMk cId="1113216764" sldId="260"/>
            <ac:spMk id="137" creationId="{0344D4FE-ABEF-4230-9E4E-AD5782FC78AC}"/>
          </ac:spMkLst>
        </pc:spChg>
        <pc:picChg chg="mod">
          <ac:chgData name="Rowdy Chotkan" userId="71aa410d3c347b24" providerId="LiveId" clId="{ED90186C-5C4C-4B4D-B6AB-860A3B7A3599}" dt="2021-08-20T11:42:51.715" v="769" actId="1076"/>
          <ac:picMkLst>
            <pc:docMk/>
            <pc:sldMk cId="1113216764" sldId="260"/>
            <ac:picMk id="7" creationId="{E897DA34-417D-4A27-972C-E20125C1CF21}"/>
          </ac:picMkLst>
        </pc:picChg>
        <pc:picChg chg="add del mod">
          <ac:chgData name="Rowdy Chotkan" userId="71aa410d3c347b24" providerId="LiveId" clId="{ED90186C-5C4C-4B4D-B6AB-860A3B7A3599}" dt="2021-08-20T11:23:19.141" v="117"/>
          <ac:picMkLst>
            <pc:docMk/>
            <pc:sldMk cId="1113216764" sldId="260"/>
            <ac:picMk id="12" creationId="{5538753A-BF08-44D1-A86B-F39BF77333D1}"/>
          </ac:picMkLst>
        </pc:picChg>
        <pc:picChg chg="add del">
          <ac:chgData name="Rowdy Chotkan" userId="71aa410d3c347b24" providerId="LiveId" clId="{ED90186C-5C4C-4B4D-B6AB-860A3B7A3599}" dt="2021-08-20T11:15:42.498" v="7" actId="478"/>
          <ac:picMkLst>
            <pc:docMk/>
            <pc:sldMk cId="1113216764" sldId="260"/>
            <ac:picMk id="24" creationId="{AB65C843-03CB-4104-BC2D-3E74DA10207B}"/>
          </ac:picMkLst>
        </pc:picChg>
        <pc:picChg chg="add del">
          <ac:chgData name="Rowdy Chotkan" userId="71aa410d3c347b24" providerId="LiveId" clId="{ED90186C-5C4C-4B4D-B6AB-860A3B7A3599}" dt="2021-08-20T11:15:42.200" v="6" actId="478"/>
          <ac:picMkLst>
            <pc:docMk/>
            <pc:sldMk cId="1113216764" sldId="260"/>
            <ac:picMk id="25" creationId="{F68EE202-B8CB-49CC-956A-1BE2C19F546A}"/>
          </ac:picMkLst>
        </pc:picChg>
      </pc:sldChg>
      <pc:sldChg chg="del mod modTransition modShow">
        <pc:chgData name="Rowdy Chotkan" userId="71aa410d3c347b24" providerId="LiveId" clId="{ED90186C-5C4C-4B4D-B6AB-860A3B7A3599}" dt="2021-08-28T18:32:38.436" v="14535" actId="2696"/>
        <pc:sldMkLst>
          <pc:docMk/>
          <pc:sldMk cId="1604578105" sldId="261"/>
        </pc:sldMkLst>
      </pc:sldChg>
      <pc:sldChg chg="addSp delSp modSp add del mod ord modTransition delAnim modAnim modShow">
        <pc:chgData name="Rowdy Chotkan" userId="71aa410d3c347b24" providerId="LiveId" clId="{ED90186C-5C4C-4B4D-B6AB-860A3B7A3599}" dt="2021-08-28T10:28:32.618" v="13595" actId="1076"/>
        <pc:sldMkLst>
          <pc:docMk/>
          <pc:sldMk cId="2875851215" sldId="262"/>
        </pc:sldMkLst>
        <pc:spChg chg="mod">
          <ac:chgData name="Rowdy Chotkan" userId="71aa410d3c347b24" providerId="LiveId" clId="{ED90186C-5C4C-4B4D-B6AB-860A3B7A3599}" dt="2021-08-27T06:45:47.453" v="9147" actId="20577"/>
          <ac:spMkLst>
            <pc:docMk/>
            <pc:sldMk cId="2875851215" sldId="262"/>
            <ac:spMk id="2" creationId="{EBAAA75B-09A0-4B9A-AC1D-50F3C602C40F}"/>
          </ac:spMkLst>
        </pc:spChg>
        <pc:spChg chg="mod">
          <ac:chgData name="Rowdy Chotkan" userId="71aa410d3c347b24" providerId="LiveId" clId="{ED90186C-5C4C-4B4D-B6AB-860A3B7A3599}" dt="2021-08-24T07:37:26.184" v="2610" actId="18245"/>
          <ac:spMkLst>
            <pc:docMk/>
            <pc:sldMk cId="2875851215" sldId="262"/>
            <ac:spMk id="6" creationId="{2CD0FA3A-F4D7-41F5-8879-EAB30B776EAF}"/>
          </ac:spMkLst>
        </pc:spChg>
        <pc:spChg chg="add del">
          <ac:chgData name="Rowdy Chotkan" userId="71aa410d3c347b24" providerId="LiveId" clId="{ED90186C-5C4C-4B4D-B6AB-860A3B7A3599}" dt="2021-08-23T17:00:47.371" v="869"/>
          <ac:spMkLst>
            <pc:docMk/>
            <pc:sldMk cId="2875851215" sldId="262"/>
            <ac:spMk id="6" creationId="{502A1DB4-289B-45EC-BDB9-A737F874172A}"/>
          </ac:spMkLst>
        </pc:spChg>
        <pc:spChg chg="mod">
          <ac:chgData name="Rowdy Chotkan" userId="71aa410d3c347b24" providerId="LiveId" clId="{ED90186C-5C4C-4B4D-B6AB-860A3B7A3599}" dt="2021-08-24T07:37:26.184" v="2610" actId="18245"/>
          <ac:spMkLst>
            <pc:docMk/>
            <pc:sldMk cId="2875851215" sldId="262"/>
            <ac:spMk id="7" creationId="{B84F5532-0C28-4836-AA41-FFD6ACAC0DE8}"/>
          </ac:spMkLst>
        </pc:spChg>
        <pc:spChg chg="add del mod">
          <ac:chgData name="Rowdy Chotkan" userId="71aa410d3c347b24" providerId="LiveId" clId="{ED90186C-5C4C-4B4D-B6AB-860A3B7A3599}" dt="2021-08-23T17:00:53.318" v="873" actId="478"/>
          <ac:spMkLst>
            <pc:docMk/>
            <pc:sldMk cId="2875851215" sldId="262"/>
            <ac:spMk id="7" creationId="{DE9D5E06-B2AC-4C7C-986F-ADD6417D6814}"/>
          </ac:spMkLst>
        </pc:spChg>
        <pc:spChg chg="mod">
          <ac:chgData name="Rowdy Chotkan" userId="71aa410d3c347b24" providerId="LiveId" clId="{ED90186C-5C4C-4B4D-B6AB-860A3B7A3599}" dt="2021-08-24T07:37:26.184" v="2610" actId="18245"/>
          <ac:spMkLst>
            <pc:docMk/>
            <pc:sldMk cId="2875851215" sldId="262"/>
            <ac:spMk id="11" creationId="{C5B2FFC6-7745-4FA1-BC86-2D59C4B24E33}"/>
          </ac:spMkLst>
        </pc:spChg>
        <pc:spChg chg="mod">
          <ac:chgData name="Rowdy Chotkan" userId="71aa410d3c347b24" providerId="LiveId" clId="{ED90186C-5C4C-4B4D-B6AB-860A3B7A3599}" dt="2021-08-24T07:37:26.184" v="2610" actId="18245"/>
          <ac:spMkLst>
            <pc:docMk/>
            <pc:sldMk cId="2875851215" sldId="262"/>
            <ac:spMk id="12" creationId="{2BD9B2A8-7D7C-47E7-A882-321AA2C4CFDE}"/>
          </ac:spMkLst>
        </pc:spChg>
        <pc:spChg chg="mod">
          <ac:chgData name="Rowdy Chotkan" userId="71aa410d3c347b24" providerId="LiveId" clId="{ED90186C-5C4C-4B4D-B6AB-860A3B7A3599}" dt="2021-08-24T07:37:26.184" v="2610" actId="18245"/>
          <ac:spMkLst>
            <pc:docMk/>
            <pc:sldMk cId="2875851215" sldId="262"/>
            <ac:spMk id="13" creationId="{B2B98073-A1B7-4785-B98E-3DB5673BAB1A}"/>
          </ac:spMkLst>
        </pc:spChg>
        <pc:spChg chg="mod">
          <ac:chgData name="Rowdy Chotkan" userId="71aa410d3c347b24" providerId="LiveId" clId="{ED90186C-5C4C-4B4D-B6AB-860A3B7A3599}" dt="2021-08-24T07:37:26.184" v="2610" actId="18245"/>
          <ac:spMkLst>
            <pc:docMk/>
            <pc:sldMk cId="2875851215" sldId="262"/>
            <ac:spMk id="14" creationId="{6EFE02B6-F825-4985-BD91-D50A6E185335}"/>
          </ac:spMkLst>
        </pc:spChg>
        <pc:spChg chg="mod">
          <ac:chgData name="Rowdy Chotkan" userId="71aa410d3c347b24" providerId="LiveId" clId="{ED90186C-5C4C-4B4D-B6AB-860A3B7A3599}" dt="2021-08-24T07:37:26.184" v="2610" actId="18245"/>
          <ac:spMkLst>
            <pc:docMk/>
            <pc:sldMk cId="2875851215" sldId="262"/>
            <ac:spMk id="15" creationId="{D1492E62-66DA-4997-987C-22AB05B02354}"/>
          </ac:spMkLst>
        </pc:spChg>
        <pc:spChg chg="mod">
          <ac:chgData name="Rowdy Chotkan" userId="71aa410d3c347b24" providerId="LiveId" clId="{ED90186C-5C4C-4B4D-B6AB-860A3B7A3599}" dt="2021-08-24T07:37:26.184" v="2610" actId="18245"/>
          <ac:spMkLst>
            <pc:docMk/>
            <pc:sldMk cId="2875851215" sldId="262"/>
            <ac:spMk id="16" creationId="{6A8C9D09-A9E0-48D6-9AE1-4DF4EE7885C0}"/>
          </ac:spMkLst>
        </pc:spChg>
        <pc:spChg chg="mod">
          <ac:chgData name="Rowdy Chotkan" userId="71aa410d3c347b24" providerId="LiveId" clId="{ED90186C-5C4C-4B4D-B6AB-860A3B7A3599}" dt="2021-08-24T07:37:26.184" v="2610" actId="18245"/>
          <ac:spMkLst>
            <pc:docMk/>
            <pc:sldMk cId="2875851215" sldId="262"/>
            <ac:spMk id="17" creationId="{93952662-664B-4AA5-A586-D190034D794B}"/>
          </ac:spMkLst>
        </pc:spChg>
        <pc:spChg chg="mod">
          <ac:chgData name="Rowdy Chotkan" userId="71aa410d3c347b24" providerId="LiveId" clId="{ED90186C-5C4C-4B4D-B6AB-860A3B7A3599}" dt="2021-08-24T07:37:26.184" v="2610" actId="18245"/>
          <ac:spMkLst>
            <pc:docMk/>
            <pc:sldMk cId="2875851215" sldId="262"/>
            <ac:spMk id="18" creationId="{C37AB37C-4A59-49D8-8882-C1FD944DAF89}"/>
          </ac:spMkLst>
        </pc:spChg>
        <pc:spChg chg="mod">
          <ac:chgData name="Rowdy Chotkan" userId="71aa410d3c347b24" providerId="LiveId" clId="{ED90186C-5C4C-4B4D-B6AB-860A3B7A3599}" dt="2021-08-24T07:37:19.160" v="2609" actId="18245"/>
          <ac:spMkLst>
            <pc:docMk/>
            <pc:sldMk cId="2875851215" sldId="262"/>
            <ac:spMk id="19" creationId="{80C0D96E-2388-4B69-84F0-D3225CBB50E5}"/>
          </ac:spMkLst>
        </pc:spChg>
        <pc:spChg chg="add del mod">
          <ac:chgData name="Rowdy Chotkan" userId="71aa410d3c347b24" providerId="LiveId" clId="{ED90186C-5C4C-4B4D-B6AB-860A3B7A3599}" dt="2021-08-27T10:35:26.329" v="9817" actId="478"/>
          <ac:spMkLst>
            <pc:docMk/>
            <pc:sldMk cId="2875851215" sldId="262"/>
            <ac:spMk id="22" creationId="{DF02EECA-8B17-41BD-99C4-43F7AA613C73}"/>
          </ac:spMkLst>
        </pc:spChg>
        <pc:spChg chg="mod topLvl">
          <ac:chgData name="Rowdy Chotkan" userId="71aa410d3c347b24" providerId="LiveId" clId="{ED90186C-5C4C-4B4D-B6AB-860A3B7A3599}" dt="2021-08-27T10:34:42.157" v="9805"/>
          <ac:spMkLst>
            <pc:docMk/>
            <pc:sldMk cId="2875851215" sldId="262"/>
            <ac:spMk id="23" creationId="{2C55FE67-F3A9-4BF1-B1D7-592CB94FCA41}"/>
          </ac:spMkLst>
        </pc:spChg>
        <pc:spChg chg="mod topLvl">
          <ac:chgData name="Rowdy Chotkan" userId="71aa410d3c347b24" providerId="LiveId" clId="{ED90186C-5C4C-4B4D-B6AB-860A3B7A3599}" dt="2021-08-27T10:18:17.466" v="9776" actId="14100"/>
          <ac:spMkLst>
            <pc:docMk/>
            <pc:sldMk cId="2875851215" sldId="262"/>
            <ac:spMk id="24" creationId="{48DD4BB9-1917-414E-AAA0-F12BF4B29FA6}"/>
          </ac:spMkLst>
        </pc:spChg>
        <pc:spChg chg="del mod topLvl">
          <ac:chgData name="Rowdy Chotkan" userId="71aa410d3c347b24" providerId="LiveId" clId="{ED90186C-5C4C-4B4D-B6AB-860A3B7A3599}" dt="2021-08-27T09:16:35.747" v="9507" actId="478"/>
          <ac:spMkLst>
            <pc:docMk/>
            <pc:sldMk cId="2875851215" sldId="262"/>
            <ac:spMk id="25" creationId="{2ABD1D1F-AE64-41C4-8181-E5DD0F1C79C4}"/>
          </ac:spMkLst>
        </pc:spChg>
        <pc:spChg chg="mod topLvl">
          <ac:chgData name="Rowdy Chotkan" userId="71aa410d3c347b24" providerId="LiveId" clId="{ED90186C-5C4C-4B4D-B6AB-860A3B7A3599}" dt="2021-08-27T10:32:35.528" v="9779" actId="1582"/>
          <ac:spMkLst>
            <pc:docMk/>
            <pc:sldMk cId="2875851215" sldId="262"/>
            <ac:spMk id="26" creationId="{FA2D39A6-B665-4BB9-9B54-443AD55AD986}"/>
          </ac:spMkLst>
        </pc:spChg>
        <pc:spChg chg="mod topLvl">
          <ac:chgData name="Rowdy Chotkan" userId="71aa410d3c347b24" providerId="LiveId" clId="{ED90186C-5C4C-4B4D-B6AB-860A3B7A3599}" dt="2021-08-26T08:31:32.018" v="6758" actId="165"/>
          <ac:spMkLst>
            <pc:docMk/>
            <pc:sldMk cId="2875851215" sldId="262"/>
            <ac:spMk id="27" creationId="{50A495F2-AFF0-4567-900C-3D88AB706788}"/>
          </ac:spMkLst>
        </pc:spChg>
        <pc:spChg chg="mod topLvl">
          <ac:chgData name="Rowdy Chotkan" userId="71aa410d3c347b24" providerId="LiveId" clId="{ED90186C-5C4C-4B4D-B6AB-860A3B7A3599}" dt="2021-08-26T09:44:47.958" v="6778" actId="207"/>
          <ac:spMkLst>
            <pc:docMk/>
            <pc:sldMk cId="2875851215" sldId="262"/>
            <ac:spMk id="28" creationId="{7C27F9F8-5AE5-4CAE-AB69-67E97F331917}"/>
          </ac:spMkLst>
        </pc:spChg>
        <pc:spChg chg="mod topLvl">
          <ac:chgData name="Rowdy Chotkan" userId="71aa410d3c347b24" providerId="LiveId" clId="{ED90186C-5C4C-4B4D-B6AB-860A3B7A3599}" dt="2021-08-27T10:32:35.528" v="9779" actId="1582"/>
          <ac:spMkLst>
            <pc:docMk/>
            <pc:sldMk cId="2875851215" sldId="262"/>
            <ac:spMk id="29" creationId="{47BC1236-ECD8-4EEC-BE5B-5B08FC0D653B}"/>
          </ac:spMkLst>
        </pc:spChg>
        <pc:spChg chg="mod topLvl">
          <ac:chgData name="Rowdy Chotkan" userId="71aa410d3c347b24" providerId="LiveId" clId="{ED90186C-5C4C-4B4D-B6AB-860A3B7A3599}" dt="2021-08-27T10:18:35.283" v="9777" actId="14100"/>
          <ac:spMkLst>
            <pc:docMk/>
            <pc:sldMk cId="2875851215" sldId="262"/>
            <ac:spMk id="30" creationId="{15417D3E-FAA9-4182-AE9A-40726BCB35DF}"/>
          </ac:spMkLst>
        </pc:spChg>
        <pc:spChg chg="mod topLvl">
          <ac:chgData name="Rowdy Chotkan" userId="71aa410d3c347b24" providerId="LiveId" clId="{ED90186C-5C4C-4B4D-B6AB-860A3B7A3599}" dt="2021-08-26T09:44:47.958" v="6778" actId="207"/>
          <ac:spMkLst>
            <pc:docMk/>
            <pc:sldMk cId="2875851215" sldId="262"/>
            <ac:spMk id="31" creationId="{32CADA25-34C1-4E45-9F2F-DD57D28C86B0}"/>
          </ac:spMkLst>
        </pc:spChg>
        <pc:spChg chg="mod topLvl">
          <ac:chgData name="Rowdy Chotkan" userId="71aa410d3c347b24" providerId="LiveId" clId="{ED90186C-5C4C-4B4D-B6AB-860A3B7A3599}" dt="2021-08-27T10:35:18.670" v="9815"/>
          <ac:spMkLst>
            <pc:docMk/>
            <pc:sldMk cId="2875851215" sldId="262"/>
            <ac:spMk id="32" creationId="{48DC647C-7538-40C7-A8AF-98E0C4B5D0E2}"/>
          </ac:spMkLst>
        </pc:spChg>
        <pc:spChg chg="del mod topLvl">
          <ac:chgData name="Rowdy Chotkan" userId="71aa410d3c347b24" providerId="LiveId" clId="{ED90186C-5C4C-4B4D-B6AB-860A3B7A3599}" dt="2021-08-27T09:16:44.271" v="9508" actId="478"/>
          <ac:spMkLst>
            <pc:docMk/>
            <pc:sldMk cId="2875851215" sldId="262"/>
            <ac:spMk id="33" creationId="{71DE6B58-EE00-4C39-B042-22E9C44523E8}"/>
          </ac:spMkLst>
        </pc:spChg>
        <pc:grpChg chg="del mod">
          <ac:chgData name="Rowdy Chotkan" userId="71aa410d3c347b24" providerId="LiveId" clId="{ED90186C-5C4C-4B4D-B6AB-860A3B7A3599}" dt="2021-08-26T08:31:32.018" v="6758" actId="165"/>
          <ac:grpSpMkLst>
            <pc:docMk/>
            <pc:sldMk cId="2875851215" sldId="262"/>
            <ac:grpSpMk id="4" creationId="{BDFFF34F-4861-4E28-BC2F-BDEE12F533E4}"/>
          </ac:grpSpMkLst>
        </pc:grpChg>
        <pc:grpChg chg="mod">
          <ac:chgData name="Rowdy Chotkan" userId="71aa410d3c347b24" providerId="LiveId" clId="{ED90186C-5C4C-4B4D-B6AB-860A3B7A3599}" dt="2021-08-24T07:37:26.184" v="2610" actId="18245"/>
          <ac:grpSpMkLst>
            <pc:docMk/>
            <pc:sldMk cId="2875851215" sldId="262"/>
            <ac:grpSpMk id="4" creationId="{C7A219A7-CA8D-4C61-9C20-6C5990EFB617}"/>
          </ac:grpSpMkLst>
        </pc:grpChg>
        <pc:graphicFrameChg chg="add del mod">
          <ac:chgData name="Rowdy Chotkan" userId="71aa410d3c347b24" providerId="LiveId" clId="{ED90186C-5C4C-4B4D-B6AB-860A3B7A3599}" dt="2021-08-23T16:55:51.164" v="838" actId="12084"/>
          <ac:graphicFrameMkLst>
            <pc:docMk/>
            <pc:sldMk cId="2875851215" sldId="262"/>
            <ac:graphicFrameMk id="4" creationId="{7B9245B4-B918-4F2D-BA43-445255E3C3DD}"/>
          </ac:graphicFrameMkLst>
        </pc:graphicFrameChg>
        <pc:graphicFrameChg chg="add del mod modGraphic">
          <ac:chgData name="Rowdy Chotkan" userId="71aa410d3c347b24" providerId="LiveId" clId="{ED90186C-5C4C-4B4D-B6AB-860A3B7A3599}" dt="2021-08-26T08:31:18.379" v="6757" actId="18245"/>
          <ac:graphicFrameMkLst>
            <pc:docMk/>
            <pc:sldMk cId="2875851215" sldId="262"/>
            <ac:graphicFrameMk id="5" creationId="{33CB1610-858D-4BDA-A10E-790E3A2D0FE2}"/>
          </ac:graphicFrameMkLst>
        </pc:graphicFrameChg>
        <pc:graphicFrameChg chg="add del mod">
          <ac:chgData name="Rowdy Chotkan" userId="71aa410d3c347b24" providerId="LiveId" clId="{ED90186C-5C4C-4B4D-B6AB-860A3B7A3599}" dt="2021-08-26T08:31:07.485" v="6753"/>
          <ac:graphicFrameMkLst>
            <pc:docMk/>
            <pc:sldMk cId="2875851215" sldId="262"/>
            <ac:graphicFrameMk id="22" creationId="{DE788217-9847-4EF2-A809-D86483A063CD}"/>
          </ac:graphicFrameMkLst>
        </pc:graphicFrameChg>
        <pc:picChg chg="add del mod">
          <ac:chgData name="Rowdy Chotkan" userId="71aa410d3c347b24" providerId="LiveId" clId="{ED90186C-5C4C-4B4D-B6AB-860A3B7A3599}" dt="2021-08-26T08:16:50.964" v="6533"/>
          <ac:picMkLst>
            <pc:docMk/>
            <pc:sldMk cId="2875851215" sldId="262"/>
            <ac:picMk id="6" creationId="{BBF7F2CC-5375-4977-A35E-F367EE2BE93C}"/>
          </ac:picMkLst>
        </pc:picChg>
        <pc:picChg chg="add del mod">
          <ac:chgData name="Rowdy Chotkan" userId="71aa410d3c347b24" providerId="LiveId" clId="{ED90186C-5C4C-4B4D-B6AB-860A3B7A3599}" dt="2021-08-26T08:16:50.964" v="6533"/>
          <ac:picMkLst>
            <pc:docMk/>
            <pc:sldMk cId="2875851215" sldId="262"/>
            <ac:picMk id="7" creationId="{4B1BBBF8-5221-4502-A4AC-DA1A35C942AD}"/>
          </ac:picMkLst>
        </pc:picChg>
        <pc:picChg chg="add del mod">
          <ac:chgData name="Rowdy Chotkan" userId="71aa410d3c347b24" providerId="LiveId" clId="{ED90186C-5C4C-4B4D-B6AB-860A3B7A3599}" dt="2021-08-26T08:16:50.964" v="6533"/>
          <ac:picMkLst>
            <pc:docMk/>
            <pc:sldMk cId="2875851215" sldId="262"/>
            <ac:picMk id="8" creationId="{0B7B1344-F56C-453F-8898-234770CC1570}"/>
          </ac:picMkLst>
        </pc:picChg>
        <pc:picChg chg="add mod">
          <ac:chgData name="Rowdy Chotkan" userId="71aa410d3c347b24" providerId="LiveId" clId="{ED90186C-5C4C-4B4D-B6AB-860A3B7A3599}" dt="2021-08-23T16:53:26.181" v="833" actId="1076"/>
          <ac:picMkLst>
            <pc:docMk/>
            <pc:sldMk cId="2875851215" sldId="262"/>
            <ac:picMk id="8" creationId="{327742CA-8D7E-40FB-9703-631FCA7C4734}"/>
          </ac:picMkLst>
        </pc:picChg>
        <pc:picChg chg="add del mod">
          <ac:chgData name="Rowdy Chotkan" userId="71aa410d3c347b24" providerId="LiveId" clId="{ED90186C-5C4C-4B4D-B6AB-860A3B7A3599}" dt="2021-08-26T08:16:50.964" v="6533"/>
          <ac:picMkLst>
            <pc:docMk/>
            <pc:sldMk cId="2875851215" sldId="262"/>
            <ac:picMk id="9" creationId="{47DF81EE-AB60-4659-8768-54C9CCF98E2B}"/>
          </ac:picMkLst>
        </pc:picChg>
        <pc:picChg chg="add mod">
          <ac:chgData name="Rowdy Chotkan" userId="71aa410d3c347b24" providerId="LiveId" clId="{ED90186C-5C4C-4B4D-B6AB-860A3B7A3599}" dt="2021-08-23T16:53:26.181" v="833" actId="1076"/>
          <ac:picMkLst>
            <pc:docMk/>
            <pc:sldMk cId="2875851215" sldId="262"/>
            <ac:picMk id="9" creationId="{E32E0DA3-AA98-4446-98E1-31612A6CBD09}"/>
          </ac:picMkLst>
        </pc:picChg>
        <pc:picChg chg="add mod">
          <ac:chgData name="Rowdy Chotkan" userId="71aa410d3c347b24" providerId="LiveId" clId="{ED90186C-5C4C-4B4D-B6AB-860A3B7A3599}" dt="2021-08-23T16:53:26.181" v="833" actId="1076"/>
          <ac:picMkLst>
            <pc:docMk/>
            <pc:sldMk cId="2875851215" sldId="262"/>
            <ac:picMk id="10" creationId="{004E5C9E-D85C-46C3-8183-48E502459FF2}"/>
          </ac:picMkLst>
        </pc:picChg>
        <pc:picChg chg="add del mod">
          <ac:chgData name="Rowdy Chotkan" userId="71aa410d3c347b24" providerId="LiveId" clId="{ED90186C-5C4C-4B4D-B6AB-860A3B7A3599}" dt="2021-08-26T08:16:50.964" v="6533"/>
          <ac:picMkLst>
            <pc:docMk/>
            <pc:sldMk cId="2875851215" sldId="262"/>
            <ac:picMk id="10" creationId="{50470FA9-1885-47F6-85CB-32DD554A82A6}"/>
          </ac:picMkLst>
        </pc:picChg>
        <pc:picChg chg="add del mod">
          <ac:chgData name="Rowdy Chotkan" userId="71aa410d3c347b24" providerId="LiveId" clId="{ED90186C-5C4C-4B4D-B6AB-860A3B7A3599}" dt="2021-08-26T08:22:14.143" v="6643" actId="21"/>
          <ac:picMkLst>
            <pc:docMk/>
            <pc:sldMk cId="2875851215" sldId="262"/>
            <ac:picMk id="11" creationId="{A093E338-40BE-45C5-B262-F1646F03EC90}"/>
          </ac:picMkLst>
        </pc:picChg>
        <pc:picChg chg="add del mod">
          <ac:chgData name="Rowdy Chotkan" userId="71aa410d3c347b24" providerId="LiveId" clId="{ED90186C-5C4C-4B4D-B6AB-860A3B7A3599}" dt="2021-08-26T08:22:14.143" v="6643" actId="21"/>
          <ac:picMkLst>
            <pc:docMk/>
            <pc:sldMk cId="2875851215" sldId="262"/>
            <ac:picMk id="12" creationId="{7C742DAF-5673-4637-B029-CCBF9ADBCDAE}"/>
          </ac:picMkLst>
        </pc:picChg>
        <pc:picChg chg="add del mod">
          <ac:chgData name="Rowdy Chotkan" userId="71aa410d3c347b24" providerId="LiveId" clId="{ED90186C-5C4C-4B4D-B6AB-860A3B7A3599}" dt="2021-08-26T08:22:14.143" v="6643" actId="21"/>
          <ac:picMkLst>
            <pc:docMk/>
            <pc:sldMk cId="2875851215" sldId="262"/>
            <ac:picMk id="13" creationId="{22FA8CCF-D0AC-4818-9AA5-0E44ED08286B}"/>
          </ac:picMkLst>
        </pc:picChg>
        <pc:picChg chg="add del mod">
          <ac:chgData name="Rowdy Chotkan" userId="71aa410d3c347b24" providerId="LiveId" clId="{ED90186C-5C4C-4B4D-B6AB-860A3B7A3599}" dt="2021-08-26T08:22:14.143" v="6643" actId="21"/>
          <ac:picMkLst>
            <pc:docMk/>
            <pc:sldMk cId="2875851215" sldId="262"/>
            <ac:picMk id="14" creationId="{8D02B24E-386F-45BE-B388-141A1D63A300}"/>
          </ac:picMkLst>
        </pc:picChg>
        <pc:picChg chg="add del mod">
          <ac:chgData name="Rowdy Chotkan" userId="71aa410d3c347b24" providerId="LiveId" clId="{ED90186C-5C4C-4B4D-B6AB-860A3B7A3599}" dt="2021-08-26T08:22:14.143" v="6643" actId="21"/>
          <ac:picMkLst>
            <pc:docMk/>
            <pc:sldMk cId="2875851215" sldId="262"/>
            <ac:picMk id="15" creationId="{991017AD-3075-4462-A8AB-9423DF50E3F3}"/>
          </ac:picMkLst>
        </pc:picChg>
        <pc:picChg chg="add mod">
          <ac:chgData name="Rowdy Chotkan" userId="71aa410d3c347b24" providerId="LiveId" clId="{ED90186C-5C4C-4B4D-B6AB-860A3B7A3599}" dt="2021-08-26T08:35:03.402" v="6772" actId="1076"/>
          <ac:picMkLst>
            <pc:docMk/>
            <pc:sldMk cId="2875851215" sldId="262"/>
            <ac:picMk id="16" creationId="{7E1787B7-30A8-4BE2-8974-9E42975FA5AA}"/>
          </ac:picMkLst>
        </pc:picChg>
        <pc:picChg chg="add mod">
          <ac:chgData name="Rowdy Chotkan" userId="71aa410d3c347b24" providerId="LiveId" clId="{ED90186C-5C4C-4B4D-B6AB-860A3B7A3599}" dt="2021-08-26T08:35:03.402" v="6772" actId="1076"/>
          <ac:picMkLst>
            <pc:docMk/>
            <pc:sldMk cId="2875851215" sldId="262"/>
            <ac:picMk id="17" creationId="{2E12C249-D22D-4F95-BE1C-14C029E5A51D}"/>
          </ac:picMkLst>
        </pc:picChg>
        <pc:picChg chg="add mod">
          <ac:chgData name="Rowdy Chotkan" userId="71aa410d3c347b24" providerId="LiveId" clId="{ED90186C-5C4C-4B4D-B6AB-860A3B7A3599}" dt="2021-08-28T10:28:23.159" v="13594" actId="1076"/>
          <ac:picMkLst>
            <pc:docMk/>
            <pc:sldMk cId="2875851215" sldId="262"/>
            <ac:picMk id="18" creationId="{AE679FCB-49CB-49D1-B6B9-7B41DB64FF48}"/>
          </ac:picMkLst>
        </pc:picChg>
        <pc:picChg chg="add mod">
          <ac:chgData name="Rowdy Chotkan" userId="71aa410d3c347b24" providerId="LiveId" clId="{ED90186C-5C4C-4B4D-B6AB-860A3B7A3599}" dt="2021-08-28T10:28:32.618" v="13595" actId="1076"/>
          <ac:picMkLst>
            <pc:docMk/>
            <pc:sldMk cId="2875851215" sldId="262"/>
            <ac:picMk id="19" creationId="{9C9010CD-80C2-4330-B6B5-F029FF40CEFE}"/>
          </ac:picMkLst>
        </pc:picChg>
        <pc:picChg chg="add mod">
          <ac:chgData name="Rowdy Chotkan" userId="71aa410d3c347b24" providerId="LiveId" clId="{ED90186C-5C4C-4B4D-B6AB-860A3B7A3599}" dt="2021-08-26T08:35:03.402" v="6772" actId="1076"/>
          <ac:picMkLst>
            <pc:docMk/>
            <pc:sldMk cId="2875851215" sldId="262"/>
            <ac:picMk id="20" creationId="{EEF89A24-ACB5-4EBA-BB13-19100EE38285}"/>
          </ac:picMkLst>
        </pc:picChg>
        <pc:picChg chg="add mod">
          <ac:chgData name="Rowdy Chotkan" userId="71aa410d3c347b24" providerId="LiveId" clId="{ED90186C-5C4C-4B4D-B6AB-860A3B7A3599}" dt="2021-08-26T08:28:46.775" v="6738" actId="1076"/>
          <ac:picMkLst>
            <pc:docMk/>
            <pc:sldMk cId="2875851215" sldId="262"/>
            <ac:picMk id="21" creationId="{245C81AC-0F41-4A78-98DA-A57B13DB7926}"/>
          </ac:picMkLst>
        </pc:picChg>
        <pc:picChg chg="add del mod">
          <ac:chgData name="Rowdy Chotkan" userId="71aa410d3c347b24" providerId="LiveId" clId="{ED90186C-5C4C-4B4D-B6AB-860A3B7A3599}" dt="2021-08-23T16:53:19.429" v="831" actId="21"/>
          <ac:picMkLst>
            <pc:docMk/>
            <pc:sldMk cId="2875851215" sldId="262"/>
            <ac:picMk id="1026" creationId="{AA2DC0B3-63BE-4170-8A1C-07A36D4165AC}"/>
          </ac:picMkLst>
        </pc:picChg>
        <pc:picChg chg="add del mod">
          <ac:chgData name="Rowdy Chotkan" userId="71aa410d3c347b24" providerId="LiveId" clId="{ED90186C-5C4C-4B4D-B6AB-860A3B7A3599}" dt="2021-08-23T16:53:19.429" v="831" actId="21"/>
          <ac:picMkLst>
            <pc:docMk/>
            <pc:sldMk cId="2875851215" sldId="262"/>
            <ac:picMk id="1028" creationId="{CA475CCB-AF82-4083-AC88-50D4E8CDE259}"/>
          </ac:picMkLst>
        </pc:picChg>
        <pc:picChg chg="add del mod">
          <ac:chgData name="Rowdy Chotkan" userId="71aa410d3c347b24" providerId="LiveId" clId="{ED90186C-5C4C-4B4D-B6AB-860A3B7A3599}" dt="2021-08-23T16:53:19.429" v="831" actId="21"/>
          <ac:picMkLst>
            <pc:docMk/>
            <pc:sldMk cId="2875851215" sldId="262"/>
            <ac:picMk id="1030" creationId="{1F72F8DD-D674-46E8-93D3-5EA5602EFBD8}"/>
          </ac:picMkLst>
        </pc:picChg>
        <pc:picChg chg="add del mod">
          <ac:chgData name="Rowdy Chotkan" userId="71aa410d3c347b24" providerId="LiveId" clId="{ED90186C-5C4C-4B4D-B6AB-860A3B7A3599}" dt="2021-08-23T17:01:33.218" v="885" actId="478"/>
          <ac:picMkLst>
            <pc:docMk/>
            <pc:sldMk cId="2875851215" sldId="262"/>
            <ac:picMk id="1032" creationId="{0111F697-B00D-4148-8629-8E8C5AB08084}"/>
          </ac:picMkLst>
        </pc:picChg>
        <pc:picChg chg="add del mod">
          <ac:chgData name="Rowdy Chotkan" userId="71aa410d3c347b24" providerId="LiveId" clId="{ED90186C-5C4C-4B4D-B6AB-860A3B7A3599}" dt="2021-08-23T17:01:34.659" v="886" actId="478"/>
          <ac:picMkLst>
            <pc:docMk/>
            <pc:sldMk cId="2875851215" sldId="262"/>
            <ac:picMk id="1038" creationId="{DB59BFD7-529B-4111-A1E1-D44E2E135ED4}"/>
          </ac:picMkLst>
        </pc:picChg>
      </pc:sldChg>
      <pc:sldChg chg="addSp delSp modSp del mod modTransition">
        <pc:chgData name="Rowdy Chotkan" userId="71aa410d3c347b24" providerId="LiveId" clId="{ED90186C-5C4C-4B4D-B6AB-860A3B7A3599}" dt="2021-08-26T09:46:05.643" v="6779" actId="47"/>
        <pc:sldMkLst>
          <pc:docMk/>
          <pc:sldMk cId="3491499369" sldId="263"/>
        </pc:sldMkLst>
        <pc:spChg chg="mod">
          <ac:chgData name="Rowdy Chotkan" userId="71aa410d3c347b24" providerId="LiveId" clId="{ED90186C-5C4C-4B4D-B6AB-860A3B7A3599}" dt="2021-08-24T11:32:59.957" v="3128" actId="26606"/>
          <ac:spMkLst>
            <pc:docMk/>
            <pc:sldMk cId="3491499369" sldId="263"/>
            <ac:spMk id="2" creationId="{B274B691-8ECF-4F5E-B0B6-CA5B624D1DEF}"/>
          </ac:spMkLst>
        </pc:spChg>
        <pc:spChg chg="mod ord">
          <ac:chgData name="Rowdy Chotkan" userId="71aa410d3c347b24" providerId="LiveId" clId="{ED90186C-5C4C-4B4D-B6AB-860A3B7A3599}" dt="2021-08-24T11:32:59.957" v="3128" actId="26606"/>
          <ac:spMkLst>
            <pc:docMk/>
            <pc:sldMk cId="3491499369" sldId="263"/>
            <ac:spMk id="3" creationId="{57CE341D-FF19-4D40-9A57-BDE2B003E066}"/>
          </ac:spMkLst>
        </pc:spChg>
        <pc:spChg chg="add del mod">
          <ac:chgData name="Rowdy Chotkan" userId="71aa410d3c347b24" providerId="LiveId" clId="{ED90186C-5C4C-4B4D-B6AB-860A3B7A3599}" dt="2021-08-24T11:33:06.994" v="3130" actId="478"/>
          <ac:spMkLst>
            <pc:docMk/>
            <pc:sldMk cId="3491499369" sldId="263"/>
            <ac:spMk id="4" creationId="{22A48186-5D49-4FD3-BD16-CB21126A624A}"/>
          </ac:spMkLst>
        </pc:spChg>
        <pc:spChg chg="add del">
          <ac:chgData name="Rowdy Chotkan" userId="71aa410d3c347b24" providerId="LiveId" clId="{ED90186C-5C4C-4B4D-B6AB-860A3B7A3599}" dt="2021-08-24T11:32:59.957" v="3128" actId="26606"/>
          <ac:spMkLst>
            <pc:docMk/>
            <pc:sldMk cId="3491499369" sldId="263"/>
            <ac:spMk id="137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4T11:32:59.957" v="3128" actId="26606"/>
          <ac:spMkLst>
            <pc:docMk/>
            <pc:sldMk cId="3491499369" sldId="263"/>
            <ac:spMk id="139" creationId="{1419E3D9-C5FB-41A9-B6D2-DFB210BB6211}"/>
          </ac:spMkLst>
        </pc:spChg>
        <pc:spChg chg="add del">
          <ac:chgData name="Rowdy Chotkan" userId="71aa410d3c347b24" providerId="LiveId" clId="{ED90186C-5C4C-4B4D-B6AB-860A3B7A3599}" dt="2021-08-24T11:32:59.957" v="3128" actId="26606"/>
          <ac:spMkLst>
            <pc:docMk/>
            <pc:sldMk cId="3491499369" sldId="263"/>
            <ac:spMk id="141" creationId="{367909BF-1DF7-4ACE-8F58-6CF719BB27E5}"/>
          </ac:spMkLst>
        </pc:spChg>
        <pc:spChg chg="add del">
          <ac:chgData name="Rowdy Chotkan" userId="71aa410d3c347b24" providerId="LiveId" clId="{ED90186C-5C4C-4B4D-B6AB-860A3B7A3599}" dt="2021-08-24T11:32:59.957" v="3128" actId="26606"/>
          <ac:spMkLst>
            <pc:docMk/>
            <pc:sldMk cId="3491499369" sldId="263"/>
            <ac:spMk id="143" creationId="{89E8BEDB-0BBC-4F21-9CFB-8530D664C343}"/>
          </ac:spMkLst>
        </pc:spChg>
        <pc:spChg chg="add del">
          <ac:chgData name="Rowdy Chotkan" userId="71aa410d3c347b24" providerId="LiveId" clId="{ED90186C-5C4C-4B4D-B6AB-860A3B7A3599}" dt="2021-08-24T11:32:59.957" v="3128" actId="26606"/>
          <ac:spMkLst>
            <pc:docMk/>
            <pc:sldMk cId="3491499369" sldId="263"/>
            <ac:spMk id="150" creationId="{420551B3-B4DA-48EE-988C-4FAEAEB5CE98}"/>
          </ac:spMkLst>
        </pc:spChg>
        <pc:spChg chg="add del">
          <ac:chgData name="Rowdy Chotkan" userId="71aa410d3c347b24" providerId="LiveId" clId="{ED90186C-5C4C-4B4D-B6AB-860A3B7A3599}" dt="2021-08-24T11:32:59.957" v="3128" actId="26606"/>
          <ac:spMkLst>
            <pc:docMk/>
            <pc:sldMk cId="3491499369" sldId="263"/>
            <ac:spMk id="152" creationId="{2644B391-9BFE-445C-A9EC-F544BB85FBC7}"/>
          </ac:spMkLst>
        </pc:spChg>
        <pc:spChg chg="add del">
          <ac:chgData name="Rowdy Chotkan" userId="71aa410d3c347b24" providerId="LiveId" clId="{ED90186C-5C4C-4B4D-B6AB-860A3B7A3599}" dt="2021-08-24T11:32:59.957" v="3128" actId="26606"/>
          <ac:spMkLst>
            <pc:docMk/>
            <pc:sldMk cId="3491499369" sldId="263"/>
            <ac:spMk id="154" creationId="{80F26E69-87D9-4655-AE7B-280A87AA3CAD}"/>
          </ac:spMkLst>
        </pc:spChg>
        <pc:spChg chg="add del">
          <ac:chgData name="Rowdy Chotkan" userId="71aa410d3c347b24" providerId="LiveId" clId="{ED90186C-5C4C-4B4D-B6AB-860A3B7A3599}" dt="2021-08-24T11:32:59.957" v="3128" actId="26606"/>
          <ac:spMkLst>
            <pc:docMk/>
            <pc:sldMk cId="3491499369" sldId="263"/>
            <ac:spMk id="192" creationId="{282E2A95-1A08-4118-83C6-B1CA5648E075}"/>
          </ac:spMkLst>
        </pc:spChg>
        <pc:spChg chg="add del">
          <ac:chgData name="Rowdy Chotkan" userId="71aa410d3c347b24" providerId="LiveId" clId="{ED90186C-5C4C-4B4D-B6AB-860A3B7A3599}" dt="2021-08-24T11:32:59.957" v="3128" actId="26606"/>
          <ac:spMkLst>
            <pc:docMk/>
            <pc:sldMk cId="3491499369" sldId="263"/>
            <ac:spMk id="193" creationId="{2FFEFC7E-85EE-4AC9-A351-FBEB13A1D622}"/>
          </ac:spMkLst>
        </pc:spChg>
        <pc:spChg chg="add del">
          <ac:chgData name="Rowdy Chotkan" userId="71aa410d3c347b24" providerId="LiveId" clId="{ED90186C-5C4C-4B4D-B6AB-860A3B7A3599}" dt="2021-08-24T11:32:59.957" v="3128" actId="26606"/>
          <ac:spMkLst>
            <pc:docMk/>
            <pc:sldMk cId="3491499369" sldId="263"/>
            <ac:spMk id="194" creationId="{CB2511BB-FC4C-45F3-94EB-661D6806C942}"/>
          </ac:spMkLst>
        </pc:spChg>
        <pc:spChg chg="add del">
          <ac:chgData name="Rowdy Chotkan" userId="71aa410d3c347b24" providerId="LiveId" clId="{ED90186C-5C4C-4B4D-B6AB-860A3B7A3599}" dt="2021-08-24T11:32:59.957" v="3128" actId="26606"/>
          <ac:spMkLst>
            <pc:docMk/>
            <pc:sldMk cId="3491499369" sldId="263"/>
            <ac:spMk id="195" creationId="{68DC0EC7-60EA-4BD3-BC04-D547DE1B2891}"/>
          </ac:spMkLst>
        </pc:spChg>
        <pc:grpChg chg="add del">
          <ac:chgData name="Rowdy Chotkan" userId="71aa410d3c347b24" providerId="LiveId" clId="{ED90186C-5C4C-4B4D-B6AB-860A3B7A3599}" dt="2021-08-24T11:32:59.957" v="3128" actId="26606"/>
          <ac:grpSpMkLst>
            <pc:docMk/>
            <pc:sldMk cId="3491499369" sldId="263"/>
            <ac:grpSpMk id="145" creationId="{E26428D7-C6F3-473D-A360-A3F5C3E8728C}"/>
          </ac:grpSpMkLst>
        </pc:grpChg>
        <pc:picChg chg="mod ord">
          <ac:chgData name="Rowdy Chotkan" userId="71aa410d3c347b24" providerId="LiveId" clId="{ED90186C-5C4C-4B4D-B6AB-860A3B7A3599}" dt="2021-08-24T11:32:59.957" v="3128" actId="26606"/>
          <ac:picMkLst>
            <pc:docMk/>
            <pc:sldMk cId="3491499369" sldId="263"/>
            <ac:picMk id="3076" creationId="{B993DA72-D84E-4F63-AE01-CF3342438947}"/>
          </ac:picMkLst>
        </pc:picChg>
      </pc:sldChg>
      <pc:sldChg chg="modSp mod modTransition">
        <pc:chgData name="Rowdy Chotkan" userId="71aa410d3c347b24" providerId="LiveId" clId="{ED90186C-5C4C-4B4D-B6AB-860A3B7A3599}" dt="2021-08-28T07:24:27.042" v="12634"/>
        <pc:sldMkLst>
          <pc:docMk/>
          <pc:sldMk cId="4219028223" sldId="266"/>
        </pc:sldMkLst>
        <pc:spChg chg="mod">
          <ac:chgData name="Rowdy Chotkan" userId="71aa410d3c347b24" providerId="LiveId" clId="{ED90186C-5C4C-4B4D-B6AB-860A3B7A3599}" dt="2021-08-26T11:37:19.404" v="6962" actId="20577"/>
          <ac:spMkLst>
            <pc:docMk/>
            <pc:sldMk cId="4219028223" sldId="266"/>
            <ac:spMk id="3" creationId="{E2BCE651-02C8-4916-A025-30C6EB2B1438}"/>
          </ac:spMkLst>
        </pc:spChg>
      </pc:sldChg>
      <pc:sldChg chg="delSp modSp del modTransition">
        <pc:chgData name="Rowdy Chotkan" userId="71aa410d3c347b24" providerId="LiveId" clId="{ED90186C-5C4C-4B4D-B6AB-860A3B7A3599}" dt="2021-08-28T09:25:40.611" v="13391" actId="47"/>
        <pc:sldMkLst>
          <pc:docMk/>
          <pc:sldMk cId="3507941602" sldId="267"/>
        </pc:sldMkLst>
        <pc:graphicFrameChg chg="mod">
          <ac:chgData name="Rowdy Chotkan" userId="71aa410d3c347b24" providerId="LiveId" clId="{ED90186C-5C4C-4B4D-B6AB-860A3B7A3599}" dt="2021-08-27T11:40:46.194" v="10399" actId="20577"/>
          <ac:graphicFrameMkLst>
            <pc:docMk/>
            <pc:sldMk cId="3507941602" sldId="267"/>
            <ac:graphicFrameMk id="9" creationId="{D34DC6BE-F5DC-4DA2-8A9A-045145FFB61A}"/>
          </ac:graphicFrameMkLst>
        </pc:graphicFrameChg>
        <pc:picChg chg="del">
          <ac:chgData name="Rowdy Chotkan" userId="71aa410d3c347b24" providerId="LiveId" clId="{ED90186C-5C4C-4B4D-B6AB-860A3B7A3599}" dt="2021-08-27T10:45:34.261" v="9978"/>
          <ac:picMkLst>
            <pc:docMk/>
            <pc:sldMk cId="3507941602" sldId="267"/>
            <ac:picMk id="4" creationId="{37327EA8-471D-4518-8C50-74C1A621E743}"/>
          </ac:picMkLst>
        </pc:picChg>
      </pc:sldChg>
      <pc:sldChg chg="addSp delSp modSp del mod modTransition delAnim modAnim modShow">
        <pc:chgData name="Rowdy Chotkan" userId="71aa410d3c347b24" providerId="LiveId" clId="{ED90186C-5C4C-4B4D-B6AB-860A3B7A3599}" dt="2021-08-24T11:30:25.180" v="3040" actId="47"/>
        <pc:sldMkLst>
          <pc:docMk/>
          <pc:sldMk cId="798768791" sldId="268"/>
        </pc:sldMkLst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8" creationId="{4605F771-6054-42A8-B152-0EE4FAEB2020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9" creationId="{45B61A57-0ECB-49C9-9D8A-95544ED10A1E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1" creationId="{1D558A5C-57B8-4922-ADBD-F644855648D4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2" creationId="{2DAEBBBC-C96C-4515-9816-9B13AD2A6010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3" creationId="{4BDC86F7-44D5-4FD6-8D54-7A5D9AA07404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4" creationId="{8DCA1767-7DE9-40D6-9CB9-3572AE685D8F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5" creationId="{5B8BE574-0ECE-4C94-AE82-4D109E433749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6" creationId="{35EC8570-FB1C-4C62-ACFC-60D1F3048B9A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7" creationId="{F00B68AD-3ED1-4CE5-8030-0E97B459BEF0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9" creationId="{07F4FC4E-9E92-41CA-B7F4-5BF2F06F862A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20" creationId="{7050C73D-12BC-4160-B07C-94C8B1E71347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21" creationId="{D9E96E56-AA07-47E9-B35D-76C89D115159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22" creationId="{2ABAAD96-15B8-4C5E-9754-B028D8A7DC6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23" creationId="{3259FBA6-92F0-4DB0-A5E1-B5B84574D73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24" creationId="{563DE974-6597-47F4-B115-E70647767684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26" creationId="{17D152A4-1D8A-48BE-BF22-C9741D159151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27" creationId="{BDE386D6-2DB4-4178-9BEC-75E64C13C5DC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28" creationId="{1640AE45-AE26-4FF0-8408-68A2316C4250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29" creationId="{AB51DC4C-25D4-4EE2-8259-AA01894BB221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30" creationId="{5ACB7722-EF5A-4C3B-91A1-8A790CC68E7F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31" creationId="{A7AD6DB0-D065-4EB6-B789-59FAE3E79778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32" creationId="{202F5326-C4B2-4FC9-AB28-727A94A65194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33" creationId="{A8898607-D7EC-4CF5-9973-F04A8A30C101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34" creationId="{5D4F0578-DF70-49CC-ABA1-358BE3B2B581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36" creationId="{B01EDA06-6623-40BB-A09B-E92E0396F7B2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37" creationId="{50654F2C-E31B-4214-BC17-C6F55D78F5B7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38" creationId="{6155B968-9E0E-4DAA-A016-9F8F98857676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39" creationId="{9030CABA-0844-4028-BC6D-9F8D1A60ECC9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40" creationId="{2D3A0AF8-43B1-46A8-8BD2-DF094AE68D48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41" creationId="{AA429606-5818-4FC7-82AB-B645367455E4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42" creationId="{328DE74B-8CDC-4325-B556-4F5949453077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43" creationId="{EECF914D-19FC-45D2-8CA6-19EF8A5E44F8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44" creationId="{2CF8104C-07AE-4110-91AF-5D26F8EB10B3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45" creationId="{C6734062-F399-46AF-B3DA-0B56C86438E8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46" creationId="{555153AD-36AA-4568-A940-08AA59989F43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48" creationId="{9F9E884B-BA19-4603-9E8D-491514ABD935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49" creationId="{49FC412B-6D93-4B93-A84F-2D25CF97F6D7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50" creationId="{042CDCC3-A6F0-4F4E-8A60-664D20B1E322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51" creationId="{02E46DFA-33CA-4239-897A-993D8A6826D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52" creationId="{45970533-8D9E-4094-B973-151789767DE5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53" creationId="{69EF0FF2-A747-4CC4-9ADD-70BA855FB923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54" creationId="{ECCE6C33-6087-4B74-8A5E-D1531B68858E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55" creationId="{D364CD17-9EE5-48A5-A85D-780FF2145ED5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56" creationId="{49AB106C-D390-4A8B-9EC2-4B860F44351F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57" creationId="{5DCB2A4F-3DEE-4079-877D-92EE8BCF354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58" creationId="{A46C7B6A-D98E-434F-8464-6F80D8AAB8D3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60" creationId="{3A4989D5-562F-4DD8-8676-258C02C8B803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61" creationId="{210DAFE9-D61C-42B3-B8BA-DFD7102597F4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62" creationId="{6807B653-3FAF-464F-8970-02726AF2A9CE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63" creationId="{D19769DD-EA1B-4DFF-87E3-C242DEC98116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64" creationId="{ABC7ECDA-7D8C-4997-B5D6-DE120470C03C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65" creationId="{82A45416-CBA9-4DAF-8E36-A212CA7FBD15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66" creationId="{E9F613EB-BA2A-4F5D-8613-391A028C3019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67" creationId="{2C60C222-A6E1-4451-929D-44B9E190AD23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68" creationId="{1F0DA9F7-F424-413B-8A21-8AA50EFF6EE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69" creationId="{B28E838D-4068-4A2E-9576-3DF5A2E56921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70" creationId="{2A856805-39C1-4A4C-B459-F95B5257A0BC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72" creationId="{E4B601F0-094E-43D0-A33E-E4CE8AAAAFAA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73" creationId="{81C5D948-D9DB-4C3F-B2FA-9D8D8C5B570A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74" creationId="{B48CF9D6-D7E8-4072-A10B-C384111E0B10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75" creationId="{CF451EF4-4C15-4823-BA39-613312437E18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76" creationId="{2F7F0608-0324-466E-B58F-CFCFDD978AA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77" creationId="{5545954E-36DF-403E-96ED-83968AFDDAC6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78" creationId="{AFD1A2B4-E1F3-4EE7-B0B9-E5D8A466A597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79" creationId="{D4D62C33-73C2-4C6E-8C04-09C8EA070054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80" creationId="{0CF66A27-D340-4D1F-B814-BC607C1109FC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81" creationId="{A0CF561F-7440-4704-88D7-DC99AF8FDC6D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82" creationId="{FC79693F-A735-42B7-8CFD-F32D33881423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84" creationId="{C3DC5ECB-2313-46DF-87C9-E759A3BB22BA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85" creationId="{377F5FED-1D56-4628-ADA1-A7BA4303B690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86" creationId="{B3898F70-3C36-4ACB-9CE1-13E01C5B0F9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87" creationId="{CEAC5ECD-0E1D-403B-8F69-DD31582A62D0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88" creationId="{15A66C70-8BAD-4B28-85E0-0C3EAAC0DB1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89" creationId="{46A19849-C651-4D84-B5CF-D68F5C7B6CD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90" creationId="{CE95EFE3-C422-48F8-ACA9-FFCF2E1AF2C1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91" creationId="{6DEC54EF-F79A-4C6A-97AD-0C75CF0FBBC0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92" creationId="{C0F938D0-1777-479A-A362-48351085D57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93" creationId="{CAFE0DFE-F3E5-43D8-B1E1-7ECDBF14748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94" creationId="{972E1E81-46C7-4A1D-8EF2-B3AAB8CC8B32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95" creationId="{9CC0BFED-D734-4257-A475-4AB36E5E74F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97" creationId="{E2312B3C-0477-43BE-A7D1-A7ABFE47C653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98" creationId="{468D8B97-5115-47A5-B1D2-A6C66DC1671A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99" creationId="{F7FB71AA-151E-493C-BB6B-24C6286413E6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00" creationId="{46B272BF-B7EB-4A53-A6AE-96070238BB80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01" creationId="{23A26E3A-3EB1-49AD-A2F0-741774DC30CD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02" creationId="{07DC8771-356D-4A4B-A33D-03CF8ACEC550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03" creationId="{2402E64D-386F-45BD-A360-A4B9CCDB2E3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04" creationId="{08576F0D-2472-4AEE-B8B5-29247C36032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05" creationId="{5AC4B0D2-665F-4CEC-8B9C-C2EA3D357021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06" creationId="{B7796687-C626-46D6-8B5D-A5B643D94BE3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07" creationId="{A3A26C11-E240-4ED8-888F-9858A631A6EA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08" creationId="{7B521251-F858-48DE-AAD8-0144EA13A125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10" creationId="{F7FDE3B1-06F2-43E7-AFD6-61A68C7D62B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11" creationId="{34780FC0-74FD-4761-8C0E-D5F5EA4F6E38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12" creationId="{86F7D25A-BFA7-41FC-8E50-AE4F16686F24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13" creationId="{1ADDE898-7D6A-43A3-9241-8701AE0118AC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14" creationId="{678BA43A-42AA-495A-BA84-96CA3D76839A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15" creationId="{9D206E97-FFED-4CDA-A043-C14647E7F22E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16" creationId="{6E3AC7AA-32D6-421D-9C9A-712FFE9B4D0B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17" creationId="{8231F93F-C698-446E-8B61-D46BEFEDB878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18" creationId="{508F2AFD-4F79-423E-91F1-23E912AD9EC2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19" creationId="{3528892D-48AE-424D-912F-5A590D4A35AC}"/>
          </ac:spMkLst>
        </pc:spChg>
        <pc:spChg chg="mod">
          <ac:chgData name="Rowdy Chotkan" userId="71aa410d3c347b24" providerId="LiveId" clId="{ED90186C-5C4C-4B4D-B6AB-860A3B7A3599}" dt="2021-08-24T08:58:01.290" v="2745" actId="27803"/>
          <ac:spMkLst>
            <pc:docMk/>
            <pc:sldMk cId="798768791" sldId="268"/>
            <ac:spMk id="120" creationId="{CE790694-C4DF-4958-9FC0-1957DFC91FBE}"/>
          </ac:spMkLst>
        </pc:spChg>
        <pc:grpChg chg="del mod">
          <ac:chgData name="Rowdy Chotkan" userId="71aa410d3c347b24" providerId="LiveId" clId="{ED90186C-5C4C-4B4D-B6AB-860A3B7A3599}" dt="2021-08-24T08:59:26.591" v="2753" actId="478"/>
          <ac:grpSpMkLst>
            <pc:docMk/>
            <pc:sldMk cId="798768791" sldId="268"/>
            <ac:grpSpMk id="7" creationId="{1D28FA76-8282-449E-AA4D-3BAFD0C6E70E}"/>
          </ac:grpSpMkLst>
        </pc:grpChg>
        <pc:grpChg chg="mod">
          <ac:chgData name="Rowdy Chotkan" userId="71aa410d3c347b24" providerId="LiveId" clId="{ED90186C-5C4C-4B4D-B6AB-860A3B7A3599}" dt="2021-08-24T08:58:01.290" v="2745" actId="27803"/>
          <ac:grpSpMkLst>
            <pc:docMk/>
            <pc:sldMk cId="798768791" sldId="268"/>
            <ac:grpSpMk id="10" creationId="{83CCCCC7-D457-46ED-AEBD-9FAE680320EE}"/>
          </ac:grpSpMkLst>
        </pc:grpChg>
        <pc:grpChg chg="mod">
          <ac:chgData name="Rowdy Chotkan" userId="71aa410d3c347b24" providerId="LiveId" clId="{ED90186C-5C4C-4B4D-B6AB-860A3B7A3599}" dt="2021-08-24T08:58:01.290" v="2745" actId="27803"/>
          <ac:grpSpMkLst>
            <pc:docMk/>
            <pc:sldMk cId="798768791" sldId="268"/>
            <ac:grpSpMk id="18" creationId="{53AA522C-1E64-4A85-B826-BAD40A83E19D}"/>
          </ac:grpSpMkLst>
        </pc:grpChg>
        <pc:grpChg chg="mod">
          <ac:chgData name="Rowdy Chotkan" userId="71aa410d3c347b24" providerId="LiveId" clId="{ED90186C-5C4C-4B4D-B6AB-860A3B7A3599}" dt="2021-08-24T08:58:01.290" v="2745" actId="27803"/>
          <ac:grpSpMkLst>
            <pc:docMk/>
            <pc:sldMk cId="798768791" sldId="268"/>
            <ac:grpSpMk id="25" creationId="{4C1B9155-381A-4795-8757-884F6F0934CB}"/>
          </ac:grpSpMkLst>
        </pc:grpChg>
        <pc:grpChg chg="mod">
          <ac:chgData name="Rowdy Chotkan" userId="71aa410d3c347b24" providerId="LiveId" clId="{ED90186C-5C4C-4B4D-B6AB-860A3B7A3599}" dt="2021-08-24T08:58:01.290" v="2745" actId="27803"/>
          <ac:grpSpMkLst>
            <pc:docMk/>
            <pc:sldMk cId="798768791" sldId="268"/>
            <ac:grpSpMk id="35" creationId="{383B2934-5D72-4B1F-ADB3-947FD03AC5DC}"/>
          </ac:grpSpMkLst>
        </pc:grpChg>
        <pc:grpChg chg="mod">
          <ac:chgData name="Rowdy Chotkan" userId="71aa410d3c347b24" providerId="LiveId" clId="{ED90186C-5C4C-4B4D-B6AB-860A3B7A3599}" dt="2021-08-24T08:58:01.290" v="2745" actId="27803"/>
          <ac:grpSpMkLst>
            <pc:docMk/>
            <pc:sldMk cId="798768791" sldId="268"/>
            <ac:grpSpMk id="47" creationId="{E00EEBBB-EBAB-46E8-8773-30A5068F137C}"/>
          </ac:grpSpMkLst>
        </pc:grpChg>
        <pc:grpChg chg="mod">
          <ac:chgData name="Rowdy Chotkan" userId="71aa410d3c347b24" providerId="LiveId" clId="{ED90186C-5C4C-4B4D-B6AB-860A3B7A3599}" dt="2021-08-24T08:58:01.290" v="2745" actId="27803"/>
          <ac:grpSpMkLst>
            <pc:docMk/>
            <pc:sldMk cId="798768791" sldId="268"/>
            <ac:grpSpMk id="59" creationId="{45F15068-03B6-4EEC-9E95-0A45D83A037E}"/>
          </ac:grpSpMkLst>
        </pc:grpChg>
        <pc:grpChg chg="mod">
          <ac:chgData name="Rowdy Chotkan" userId="71aa410d3c347b24" providerId="LiveId" clId="{ED90186C-5C4C-4B4D-B6AB-860A3B7A3599}" dt="2021-08-24T08:58:01.290" v="2745" actId="27803"/>
          <ac:grpSpMkLst>
            <pc:docMk/>
            <pc:sldMk cId="798768791" sldId="268"/>
            <ac:grpSpMk id="71" creationId="{4F428FEE-DF71-4598-BB36-FD3462E007DF}"/>
          </ac:grpSpMkLst>
        </pc:grpChg>
        <pc:grpChg chg="mod">
          <ac:chgData name="Rowdy Chotkan" userId="71aa410d3c347b24" providerId="LiveId" clId="{ED90186C-5C4C-4B4D-B6AB-860A3B7A3599}" dt="2021-08-24T08:58:01.290" v="2745" actId="27803"/>
          <ac:grpSpMkLst>
            <pc:docMk/>
            <pc:sldMk cId="798768791" sldId="268"/>
            <ac:grpSpMk id="83" creationId="{BB849D9D-D309-4944-B718-9A0A5FA402A0}"/>
          </ac:grpSpMkLst>
        </pc:grpChg>
        <pc:grpChg chg="mod">
          <ac:chgData name="Rowdy Chotkan" userId="71aa410d3c347b24" providerId="LiveId" clId="{ED90186C-5C4C-4B4D-B6AB-860A3B7A3599}" dt="2021-08-24T08:58:01.290" v="2745" actId="27803"/>
          <ac:grpSpMkLst>
            <pc:docMk/>
            <pc:sldMk cId="798768791" sldId="268"/>
            <ac:grpSpMk id="96" creationId="{58EF789D-7ED6-4B0E-8563-1879E47A9B93}"/>
          </ac:grpSpMkLst>
        </pc:grpChg>
        <pc:grpChg chg="mod">
          <ac:chgData name="Rowdy Chotkan" userId="71aa410d3c347b24" providerId="LiveId" clId="{ED90186C-5C4C-4B4D-B6AB-860A3B7A3599}" dt="2021-08-24T08:58:01.290" v="2745" actId="27803"/>
          <ac:grpSpMkLst>
            <pc:docMk/>
            <pc:sldMk cId="798768791" sldId="268"/>
            <ac:grpSpMk id="109" creationId="{27BBD0E1-FC0C-4681-AB99-856E6D863BDD}"/>
          </ac:grpSpMkLst>
        </pc:grpChg>
        <pc:graphicFrameChg chg="mod">
          <ac:chgData name="Rowdy Chotkan" userId="71aa410d3c347b24" providerId="LiveId" clId="{ED90186C-5C4C-4B4D-B6AB-860A3B7A3599}" dt="2021-08-24T08:26:15.643" v="2740" actId="20577"/>
          <ac:graphicFrameMkLst>
            <pc:docMk/>
            <pc:sldMk cId="798768791" sldId="268"/>
            <ac:graphicFrameMk id="5" creationId="{FA019F78-8929-4F83-869D-D01B7ECCC2FE}"/>
          </ac:graphicFrameMkLst>
        </pc:graphicFrameChg>
        <pc:picChg chg="add del mod">
          <ac:chgData name="Rowdy Chotkan" userId="71aa410d3c347b24" providerId="LiveId" clId="{ED90186C-5C4C-4B4D-B6AB-860A3B7A3599}" dt="2021-08-24T08:58:01.290" v="2745" actId="27803"/>
          <ac:picMkLst>
            <pc:docMk/>
            <pc:sldMk cId="798768791" sldId="268"/>
            <ac:picMk id="6" creationId="{E36E7D6A-27EF-4805-8D1F-C15CDF7F8732}"/>
          </ac:picMkLst>
        </pc:picChg>
      </pc:sldChg>
      <pc:sldChg chg="modSp mod modTransition">
        <pc:chgData name="Rowdy Chotkan" userId="71aa410d3c347b24" providerId="LiveId" clId="{ED90186C-5C4C-4B4D-B6AB-860A3B7A3599}" dt="2021-08-28T07:24:27.042" v="12634"/>
        <pc:sldMkLst>
          <pc:docMk/>
          <pc:sldMk cId="4208616222" sldId="270"/>
        </pc:sldMkLst>
        <pc:spChg chg="mod">
          <ac:chgData name="Rowdy Chotkan" userId="71aa410d3c347b24" providerId="LiveId" clId="{ED90186C-5C4C-4B4D-B6AB-860A3B7A3599}" dt="2021-08-26T11:57:22.249" v="7032" actId="20577"/>
          <ac:spMkLst>
            <pc:docMk/>
            <pc:sldMk cId="4208616222" sldId="270"/>
            <ac:spMk id="2" creationId="{78DDBB16-9DA1-43B6-966F-C81E6B8A0248}"/>
          </ac:spMkLst>
        </pc:spChg>
        <pc:spChg chg="mod">
          <ac:chgData name="Rowdy Chotkan" userId="71aa410d3c347b24" providerId="LiveId" clId="{ED90186C-5C4C-4B4D-B6AB-860A3B7A3599}" dt="2021-08-26T11:57:25.895" v="7044" actId="20577"/>
          <ac:spMkLst>
            <pc:docMk/>
            <pc:sldMk cId="4208616222" sldId="270"/>
            <ac:spMk id="3" creationId="{E2BCE651-02C8-4916-A025-30C6EB2B1438}"/>
          </ac:spMkLst>
        </pc:spChg>
      </pc:sldChg>
      <pc:sldChg chg="addSp delSp modSp del mod ord modTransition setBg setFolMasterObjs delDesignElem chgLayout">
        <pc:chgData name="Rowdy Chotkan" userId="71aa410d3c347b24" providerId="LiveId" clId="{ED90186C-5C4C-4B4D-B6AB-860A3B7A3599}" dt="2021-08-27T10:49:54.045" v="10040" actId="47"/>
        <pc:sldMkLst>
          <pc:docMk/>
          <pc:sldMk cId="1038689298" sldId="271"/>
        </pc:sldMkLst>
        <pc:spChg chg="mod ord">
          <ac:chgData name="Rowdy Chotkan" userId="71aa410d3c347b24" providerId="LiveId" clId="{ED90186C-5C4C-4B4D-B6AB-860A3B7A3599}" dt="2021-08-27T10:38:39.627" v="9849" actId="26606"/>
          <ac:spMkLst>
            <pc:docMk/>
            <pc:sldMk cId="1038689298" sldId="271"/>
            <ac:spMk id="2" creationId="{83D10009-13A2-4281-96F3-E9B100183466}"/>
          </ac:spMkLst>
        </pc:spChg>
        <pc:spChg chg="add del mod">
          <ac:chgData name="Rowdy Chotkan" userId="71aa410d3c347b24" providerId="LiveId" clId="{ED90186C-5C4C-4B4D-B6AB-860A3B7A3599}" dt="2021-08-27T10:43:42.851" v="9961" actId="368"/>
          <ac:spMkLst>
            <pc:docMk/>
            <pc:sldMk cId="1038689298" sldId="271"/>
            <ac:spMk id="3" creationId="{286C80DC-37A5-41C5-9574-5F9C07D4F8F3}"/>
          </ac:spMkLst>
        </pc:spChg>
        <pc:spChg chg="del">
          <ac:chgData name="Rowdy Chotkan" userId="71aa410d3c347b24" providerId="LiveId" clId="{ED90186C-5C4C-4B4D-B6AB-860A3B7A3599}" dt="2021-08-23T18:39:26.199" v="2148" actId="478"/>
          <ac:spMkLst>
            <pc:docMk/>
            <pc:sldMk cId="1038689298" sldId="271"/>
            <ac:spMk id="3" creationId="{EBB3E64B-1C60-4414-BC5D-BACB5506922E}"/>
          </ac:spMkLst>
        </pc:spChg>
        <pc:spChg chg="add del mod">
          <ac:chgData name="Rowdy Chotkan" userId="71aa410d3c347b24" providerId="LiveId" clId="{ED90186C-5C4C-4B4D-B6AB-860A3B7A3599}" dt="2021-08-27T10:38:33.908" v="9847" actId="6264"/>
          <ac:spMkLst>
            <pc:docMk/>
            <pc:sldMk cId="1038689298" sldId="271"/>
            <ac:spMk id="4" creationId="{EB28912C-8C1E-4AF5-87D8-F9CD1D9A9B98}"/>
          </ac:spMkLst>
        </pc:spChg>
        <pc:spChg chg="mod ord">
          <ac:chgData name="Rowdy Chotkan" userId="71aa410d3c347b24" providerId="LiveId" clId="{ED90186C-5C4C-4B4D-B6AB-860A3B7A3599}" dt="2021-08-27T10:38:39.627" v="9849" actId="26606"/>
          <ac:spMkLst>
            <pc:docMk/>
            <pc:sldMk cId="1038689298" sldId="271"/>
            <ac:spMk id="5" creationId="{29141D52-99F2-4F67-B25B-7BA7052DAEAE}"/>
          </ac:spMkLst>
        </pc:spChg>
        <pc:spChg chg="add del mod">
          <ac:chgData name="Rowdy Chotkan" userId="71aa410d3c347b24" providerId="LiveId" clId="{ED90186C-5C4C-4B4D-B6AB-860A3B7A3599}" dt="2021-08-23T18:39:42.698" v="2149" actId="478"/>
          <ac:spMkLst>
            <pc:docMk/>
            <pc:sldMk cId="1038689298" sldId="271"/>
            <ac:spMk id="6" creationId="{BA14CB35-2CF6-46A7-803D-80BA2550DD3A}"/>
          </ac:spMkLst>
        </pc:spChg>
        <pc:spChg chg="add del mod">
          <ac:chgData name="Rowdy Chotkan" userId="71aa410d3c347b24" providerId="LiveId" clId="{ED90186C-5C4C-4B4D-B6AB-860A3B7A3599}" dt="2021-08-27T10:38:33.908" v="9847" actId="6264"/>
          <ac:spMkLst>
            <pc:docMk/>
            <pc:sldMk cId="1038689298" sldId="271"/>
            <ac:spMk id="6" creationId="{C6652610-2485-47BD-B855-F1CDCB2D0A04}"/>
          </ac:spMkLst>
        </pc:spChg>
        <pc:spChg chg="add del mod ord">
          <ac:chgData name="Rowdy Chotkan" userId="71aa410d3c347b24" providerId="LiveId" clId="{ED90186C-5C4C-4B4D-B6AB-860A3B7A3599}" dt="2021-08-27T10:38:39.627" v="9849" actId="26606"/>
          <ac:spMkLst>
            <pc:docMk/>
            <pc:sldMk cId="1038689298" sldId="271"/>
            <ac:spMk id="7" creationId="{39EF9206-BEB3-4678-88DA-051429EA8B58}"/>
          </ac:spMkLst>
        </pc:spChg>
        <pc:spChg chg="add mod">
          <ac:chgData name="Rowdy Chotkan" userId="71aa410d3c347b24" providerId="LiveId" clId="{ED90186C-5C4C-4B4D-B6AB-860A3B7A3599}" dt="2021-08-27T10:42:34.943" v="9929" actId="207"/>
          <ac:spMkLst>
            <pc:docMk/>
            <pc:sldMk cId="1038689298" sldId="271"/>
            <ac:spMk id="8" creationId="{97EE8C2F-2E39-41A4-ADBB-A5D998FF1378}"/>
          </ac:spMkLst>
        </pc:spChg>
        <pc:spChg chg="del">
          <ac:chgData name="Rowdy Chotkan" userId="71aa410d3c347b24" providerId="LiveId" clId="{ED90186C-5C4C-4B4D-B6AB-860A3B7A3599}" dt="2021-08-23T18:40:23.316" v="2160" actId="26606"/>
          <ac:spMkLst>
            <pc:docMk/>
            <pc:sldMk cId="1038689298" sldId="271"/>
            <ac:spMk id="9" creationId="{904DB13E-F722-4ED6-BB00-556651E95281}"/>
          </ac:spMkLst>
        </pc:spChg>
        <pc:spChg chg="del">
          <ac:chgData name="Rowdy Chotkan" userId="71aa410d3c347b24" providerId="LiveId" clId="{ED90186C-5C4C-4B4D-B6AB-860A3B7A3599}" dt="2021-08-23T18:40:23.316" v="2160" actId="26606"/>
          <ac:spMkLst>
            <pc:docMk/>
            <pc:sldMk cId="1038689298" sldId="271"/>
            <ac:spMk id="11" creationId="{7B58A187-A4B1-42EB-A4C7-8635BA507BCE}"/>
          </ac:spMkLst>
        </pc:spChg>
        <pc:spChg chg="add">
          <ac:chgData name="Rowdy Chotkan" userId="71aa410d3c347b24" providerId="LiveId" clId="{ED90186C-5C4C-4B4D-B6AB-860A3B7A3599}" dt="2021-08-27T10:38:39.627" v="9849" actId="26606"/>
          <ac:spMkLst>
            <pc:docMk/>
            <pc:sldMk cId="1038689298" sldId="271"/>
            <ac:spMk id="12" creationId="{904DB13E-F722-4ED6-BB00-556651E95281}"/>
          </ac:spMkLst>
        </pc:spChg>
        <pc:spChg chg="del">
          <ac:chgData name="Rowdy Chotkan" userId="71aa410d3c347b24" providerId="LiveId" clId="{ED90186C-5C4C-4B4D-B6AB-860A3B7A3599}" dt="2021-08-23T18:40:23.316" v="2160" actId="26606"/>
          <ac:spMkLst>
            <pc:docMk/>
            <pc:sldMk cId="1038689298" sldId="271"/>
            <ac:spMk id="13" creationId="{37F14E7F-3054-458C-ACF9-A8DA1757C65C}"/>
          </ac:spMkLst>
        </pc:spChg>
        <pc:spChg chg="add">
          <ac:chgData name="Rowdy Chotkan" userId="71aa410d3c347b24" providerId="LiveId" clId="{ED90186C-5C4C-4B4D-B6AB-860A3B7A3599}" dt="2021-08-27T10:38:39.627" v="9849" actId="26606"/>
          <ac:spMkLst>
            <pc:docMk/>
            <pc:sldMk cId="1038689298" sldId="271"/>
            <ac:spMk id="14" creationId="{7B58A187-A4B1-42EB-A4C7-8635BA507BCE}"/>
          </ac:spMkLst>
        </pc:spChg>
        <pc:spChg chg="del">
          <ac:chgData name="Rowdy Chotkan" userId="71aa410d3c347b24" providerId="LiveId" clId="{ED90186C-5C4C-4B4D-B6AB-860A3B7A3599}" dt="2021-08-23T18:40:23.316" v="2160" actId="26606"/>
          <ac:spMkLst>
            <pc:docMk/>
            <pc:sldMk cId="1038689298" sldId="271"/>
            <ac:spMk id="15" creationId="{93747C1C-97FC-4D70-A6C8-A01FBCF5A9DC}"/>
          </ac:spMkLst>
        </pc:spChg>
        <pc:spChg chg="add">
          <ac:chgData name="Rowdy Chotkan" userId="71aa410d3c347b24" providerId="LiveId" clId="{ED90186C-5C4C-4B4D-B6AB-860A3B7A3599}" dt="2021-08-27T10:38:39.627" v="9849" actId="26606"/>
          <ac:spMkLst>
            <pc:docMk/>
            <pc:sldMk cId="1038689298" sldId="271"/>
            <ac:spMk id="16" creationId="{37F14E7F-3054-458C-ACF9-A8DA1757C65C}"/>
          </ac:spMkLst>
        </pc:spChg>
        <pc:spChg chg="add">
          <ac:chgData name="Rowdy Chotkan" userId="71aa410d3c347b24" providerId="LiveId" clId="{ED90186C-5C4C-4B4D-B6AB-860A3B7A3599}" dt="2021-08-27T10:38:39.627" v="9849" actId="26606"/>
          <ac:spMkLst>
            <pc:docMk/>
            <pc:sldMk cId="1038689298" sldId="271"/>
            <ac:spMk id="18" creationId="{93747C1C-97FC-4D70-A6C8-A01FBCF5A9DC}"/>
          </ac:spMkLst>
        </pc:spChg>
        <pc:spChg chg="add del mod">
          <ac:chgData name="Rowdy Chotkan" userId="71aa410d3c347b24" providerId="LiveId" clId="{ED90186C-5C4C-4B4D-B6AB-860A3B7A3599}" dt="2021-08-27T10:42:34.747" v="9928" actId="11529"/>
          <ac:spMkLst>
            <pc:docMk/>
            <pc:sldMk cId="1038689298" sldId="271"/>
            <ac:spMk id="20" creationId="{9E78B5DC-1EA1-4583-9265-1962C9A01158}"/>
          </ac:spMkLst>
        </pc:spChg>
        <pc:spChg chg="del">
          <ac:chgData name="Rowdy Chotkan" userId="71aa410d3c347b24" providerId="LiveId" clId="{ED90186C-5C4C-4B4D-B6AB-860A3B7A3599}" dt="2021-08-23T18:40:23.316" v="2160" actId="26606"/>
          <ac:spMkLst>
            <pc:docMk/>
            <pc:sldMk cId="1038689298" sldId="271"/>
            <ac:spMk id="22" creationId="{B645BD8A-B13F-463A-9101-4FB883F064BD}"/>
          </ac:spMkLst>
        </pc:spChg>
        <pc:spChg chg="del">
          <ac:chgData name="Rowdy Chotkan" userId="71aa410d3c347b24" providerId="LiveId" clId="{ED90186C-5C4C-4B4D-B6AB-860A3B7A3599}" dt="2021-08-23T18:40:23.316" v="2160" actId="26606"/>
          <ac:spMkLst>
            <pc:docMk/>
            <pc:sldMk cId="1038689298" sldId="271"/>
            <ac:spMk id="24" creationId="{1AA55ABF-213F-4B65-8B7E-1ED8609F20FC}"/>
          </ac:spMkLst>
        </pc:spChg>
        <pc:spChg chg="add">
          <ac:chgData name="Rowdy Chotkan" userId="71aa410d3c347b24" providerId="LiveId" clId="{ED90186C-5C4C-4B4D-B6AB-860A3B7A3599}" dt="2021-08-27T10:38:39.627" v="9849" actId="26606"/>
          <ac:spMkLst>
            <pc:docMk/>
            <pc:sldMk cId="1038689298" sldId="271"/>
            <ac:spMk id="25" creationId="{D071C0CD-5EFD-45A1-AAFD-61C3D4A65188}"/>
          </ac:spMkLst>
        </pc:spChg>
        <pc:spChg chg="del">
          <ac:chgData name="Rowdy Chotkan" userId="71aa410d3c347b24" providerId="LiveId" clId="{ED90186C-5C4C-4B4D-B6AB-860A3B7A3599}" dt="2021-08-23T18:40:23.316" v="2160" actId="26606"/>
          <ac:spMkLst>
            <pc:docMk/>
            <pc:sldMk cId="1038689298" sldId="271"/>
            <ac:spMk id="26" creationId="{F8DB4189-B5C4-45EA-AFC5-6739032B85FE}"/>
          </ac:spMkLst>
        </pc:spChg>
        <pc:spChg chg="add">
          <ac:chgData name="Rowdy Chotkan" userId="71aa410d3c347b24" providerId="LiveId" clId="{ED90186C-5C4C-4B4D-B6AB-860A3B7A3599}" dt="2021-08-27T10:38:39.627" v="9849" actId="26606"/>
          <ac:spMkLst>
            <pc:docMk/>
            <pc:sldMk cId="1038689298" sldId="271"/>
            <ac:spMk id="27" creationId="{8A03302C-20A2-4C4F-9760-E85AE1041385}"/>
          </ac:spMkLst>
        </pc:spChg>
        <pc:spChg chg="add">
          <ac:chgData name="Rowdy Chotkan" userId="71aa410d3c347b24" providerId="LiveId" clId="{ED90186C-5C4C-4B4D-B6AB-860A3B7A3599}" dt="2021-08-27T10:38:39.627" v="9849" actId="26606"/>
          <ac:spMkLst>
            <pc:docMk/>
            <pc:sldMk cId="1038689298" sldId="271"/>
            <ac:spMk id="30" creationId="{D00F093B-0739-4429-B30D-D72924D08871}"/>
          </ac:spMkLst>
        </pc:spChg>
        <pc:spChg chg="add del">
          <ac:chgData name="Rowdy Chotkan" userId="71aa410d3c347b24" providerId="LiveId" clId="{ED90186C-5C4C-4B4D-B6AB-860A3B7A3599}" dt="2021-08-27T10:38:33.908" v="9847" actId="6264"/>
          <ac:spMkLst>
            <pc:docMk/>
            <pc:sldMk cId="1038689298" sldId="271"/>
            <ac:spMk id="31" creationId="{904DB13E-F722-4ED6-BB00-556651E95281}"/>
          </ac:spMkLst>
        </pc:spChg>
        <pc:spChg chg="add">
          <ac:chgData name="Rowdy Chotkan" userId="71aa410d3c347b24" providerId="LiveId" clId="{ED90186C-5C4C-4B4D-B6AB-860A3B7A3599}" dt="2021-08-27T10:38:39.627" v="9849" actId="26606"/>
          <ac:spMkLst>
            <pc:docMk/>
            <pc:sldMk cId="1038689298" sldId="271"/>
            <ac:spMk id="32" creationId="{1BB92999-6A40-480A-8965-2F20DFB032B5}"/>
          </ac:spMkLst>
        </pc:spChg>
        <pc:spChg chg="add del">
          <ac:chgData name="Rowdy Chotkan" userId="71aa410d3c347b24" providerId="LiveId" clId="{ED90186C-5C4C-4B4D-B6AB-860A3B7A3599}" dt="2021-08-27T10:38:33.908" v="9847" actId="6264"/>
          <ac:spMkLst>
            <pc:docMk/>
            <pc:sldMk cId="1038689298" sldId="271"/>
            <ac:spMk id="33" creationId="{7B58A187-A4B1-42EB-A4C7-8635BA507BCE}"/>
          </ac:spMkLst>
        </pc:spChg>
        <pc:spChg chg="add del">
          <ac:chgData name="Rowdy Chotkan" userId="71aa410d3c347b24" providerId="LiveId" clId="{ED90186C-5C4C-4B4D-B6AB-860A3B7A3599}" dt="2021-08-27T10:38:33.908" v="9847" actId="6264"/>
          <ac:spMkLst>
            <pc:docMk/>
            <pc:sldMk cId="1038689298" sldId="271"/>
            <ac:spMk id="35" creationId="{37F14E7F-3054-458C-ACF9-A8DA1757C65C}"/>
          </ac:spMkLst>
        </pc:spChg>
        <pc:spChg chg="add del">
          <ac:chgData name="Rowdy Chotkan" userId="71aa410d3c347b24" providerId="LiveId" clId="{ED90186C-5C4C-4B4D-B6AB-860A3B7A3599}" dt="2021-08-27T10:38:33.908" v="9847" actId="6264"/>
          <ac:spMkLst>
            <pc:docMk/>
            <pc:sldMk cId="1038689298" sldId="271"/>
            <ac:spMk id="37" creationId="{93747C1C-97FC-4D70-A6C8-A01FBCF5A9DC}"/>
          </ac:spMkLst>
        </pc:spChg>
        <pc:spChg chg="add del">
          <ac:chgData name="Rowdy Chotkan" userId="71aa410d3c347b24" providerId="LiveId" clId="{ED90186C-5C4C-4B4D-B6AB-860A3B7A3599}" dt="2021-08-27T10:38:33.908" v="9847" actId="6264"/>
          <ac:spMkLst>
            <pc:docMk/>
            <pc:sldMk cId="1038689298" sldId="271"/>
            <ac:spMk id="44" creationId="{B645BD8A-B13F-463A-9101-4FB883F064BD}"/>
          </ac:spMkLst>
        </pc:spChg>
        <pc:spChg chg="add del">
          <ac:chgData name="Rowdy Chotkan" userId="71aa410d3c347b24" providerId="LiveId" clId="{ED90186C-5C4C-4B4D-B6AB-860A3B7A3599}" dt="2021-08-27T10:38:33.908" v="9847" actId="6264"/>
          <ac:spMkLst>
            <pc:docMk/>
            <pc:sldMk cId="1038689298" sldId="271"/>
            <ac:spMk id="46" creationId="{94003B42-F17E-473C-9366-9369C047115C}"/>
          </ac:spMkLst>
        </pc:spChg>
        <pc:spChg chg="add del">
          <ac:chgData name="Rowdy Chotkan" userId="71aa410d3c347b24" providerId="LiveId" clId="{ED90186C-5C4C-4B4D-B6AB-860A3B7A3599}" dt="2021-08-27T10:38:33.908" v="9847" actId="6264"/>
          <ac:spMkLst>
            <pc:docMk/>
            <pc:sldMk cId="1038689298" sldId="271"/>
            <ac:spMk id="48" creationId="{149DDF01-2EFB-49D0-864E-0CE29F33A69F}"/>
          </ac:spMkLst>
        </pc:spChg>
        <pc:spChg chg="add del">
          <ac:chgData name="Rowdy Chotkan" userId="71aa410d3c347b24" providerId="LiveId" clId="{ED90186C-5C4C-4B4D-B6AB-860A3B7A3599}" dt="2021-08-27T10:38:33.908" v="9847" actId="6264"/>
          <ac:spMkLst>
            <pc:docMk/>
            <pc:sldMk cId="1038689298" sldId="271"/>
            <ac:spMk id="50" creationId="{8EEA5BB7-5B71-4B52-AD7F-3BA82A6177F2}"/>
          </ac:spMkLst>
        </pc:spChg>
        <pc:grpChg chg="add">
          <ac:chgData name="Rowdy Chotkan" userId="71aa410d3c347b24" providerId="LiveId" clId="{ED90186C-5C4C-4B4D-B6AB-860A3B7A3599}" dt="2021-08-27T10:38:39.627" v="9849" actId="26606"/>
          <ac:grpSpMkLst>
            <pc:docMk/>
            <pc:sldMk cId="1038689298" sldId="271"/>
            <ac:grpSpMk id="10" creationId="{E26428D7-C6F3-473D-A360-A3F5C3E8728C}"/>
          </ac:grpSpMkLst>
        </pc:grpChg>
        <pc:grpChg chg="del">
          <ac:chgData name="Rowdy Chotkan" userId="71aa410d3c347b24" providerId="LiveId" clId="{ED90186C-5C4C-4B4D-B6AB-860A3B7A3599}" dt="2021-08-23T18:40:23.316" v="2160" actId="26606"/>
          <ac:grpSpMkLst>
            <pc:docMk/>
            <pc:sldMk cId="1038689298" sldId="271"/>
            <ac:grpSpMk id="17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7T10:38:33.908" v="9847" actId="6264"/>
          <ac:grpSpMkLst>
            <pc:docMk/>
            <pc:sldMk cId="1038689298" sldId="271"/>
            <ac:grpSpMk id="39" creationId="{E26428D7-C6F3-473D-A360-A3F5C3E8728C}"/>
          </ac:grpSpMkLst>
        </pc:grpChg>
        <pc:picChg chg="add mod">
          <ac:chgData name="Rowdy Chotkan" userId="71aa410d3c347b24" providerId="LiveId" clId="{ED90186C-5C4C-4B4D-B6AB-860A3B7A3599}" dt="2021-08-27T10:47:29.076" v="9999" actId="1076"/>
          <ac:picMkLst>
            <pc:docMk/>
            <pc:sldMk cId="1038689298" sldId="271"/>
            <ac:picMk id="24" creationId="{7EF3C1B2-4C85-4227-B019-FE013EC3F6AA}"/>
          </ac:picMkLst>
        </pc:picChg>
        <pc:cxnChg chg="add del mod">
          <ac:chgData name="Rowdy Chotkan" userId="71aa410d3c347b24" providerId="LiveId" clId="{ED90186C-5C4C-4B4D-B6AB-860A3B7A3599}" dt="2021-08-27T10:40:11.149" v="9882" actId="478"/>
          <ac:cxnSpMkLst>
            <pc:docMk/>
            <pc:sldMk cId="1038689298" sldId="271"/>
            <ac:cxnSpMk id="11" creationId="{82D6F07D-5765-40FE-BCBA-FF3AB61FBEAF}"/>
          </ac:cxnSpMkLst>
        </pc:cxnChg>
        <pc:cxnChg chg="add del mod">
          <ac:chgData name="Rowdy Chotkan" userId="71aa410d3c347b24" providerId="LiveId" clId="{ED90186C-5C4C-4B4D-B6AB-860A3B7A3599}" dt="2021-08-27T10:40:12.275" v="9883" actId="478"/>
          <ac:cxnSpMkLst>
            <pc:docMk/>
            <pc:sldMk cId="1038689298" sldId="271"/>
            <ac:cxnSpMk id="17" creationId="{673EED12-8C49-47E5-9089-43D3735374F7}"/>
          </ac:cxnSpMkLst>
        </pc:cxnChg>
        <pc:cxnChg chg="add">
          <ac:chgData name="Rowdy Chotkan" userId="71aa410d3c347b24" providerId="LiveId" clId="{ED90186C-5C4C-4B4D-B6AB-860A3B7A3599}" dt="2021-08-27T10:38:39.627" v="9849" actId="26606"/>
          <ac:cxnSpMkLst>
            <pc:docMk/>
            <pc:sldMk cId="1038689298" sldId="271"/>
            <ac:cxnSpMk id="34" creationId="{15573B87-7D61-460C-9ADA-EF63674E3A97}"/>
          </ac:cxnSpMkLst>
        </pc:cxnChg>
        <pc:cxnChg chg="add">
          <ac:chgData name="Rowdy Chotkan" userId="71aa410d3c347b24" providerId="LiveId" clId="{ED90186C-5C4C-4B4D-B6AB-860A3B7A3599}" dt="2021-08-27T10:38:39.627" v="9849" actId="26606"/>
          <ac:cxnSpMkLst>
            <pc:docMk/>
            <pc:sldMk cId="1038689298" sldId="271"/>
            <ac:cxnSpMk id="36" creationId="{0AAF6B7C-985D-4351-9564-8DBDF5BB03EA}"/>
          </ac:cxnSpMkLst>
        </pc:cxnChg>
        <pc:cxnChg chg="add">
          <ac:chgData name="Rowdy Chotkan" userId="71aa410d3c347b24" providerId="LiveId" clId="{ED90186C-5C4C-4B4D-B6AB-860A3B7A3599}" dt="2021-08-27T10:38:39.627" v="9849" actId="26606"/>
          <ac:cxnSpMkLst>
            <pc:docMk/>
            <pc:sldMk cId="1038689298" sldId="271"/>
            <ac:cxnSpMk id="38" creationId="{F88433F4-33AB-4CE1-9DE3-72A8403654F1}"/>
          </ac:cxnSpMkLst>
        </pc:cxnChg>
        <pc:cxnChg chg="add del">
          <ac:chgData name="Rowdy Chotkan" userId="71aa410d3c347b24" providerId="LiveId" clId="{ED90186C-5C4C-4B4D-B6AB-860A3B7A3599}" dt="2021-08-27T10:38:33.908" v="9847" actId="6264"/>
          <ac:cxnSpMkLst>
            <pc:docMk/>
            <pc:sldMk cId="1038689298" sldId="271"/>
            <ac:cxnSpMk id="52" creationId="{2A1BDD5A-B952-463D-8BF6-F89EC6F21CAA}"/>
          </ac:cxnSpMkLst>
        </pc:cxnChg>
        <pc:cxnChg chg="add del">
          <ac:chgData name="Rowdy Chotkan" userId="71aa410d3c347b24" providerId="LiveId" clId="{ED90186C-5C4C-4B4D-B6AB-860A3B7A3599}" dt="2021-08-27T10:38:33.908" v="9847" actId="6264"/>
          <ac:cxnSpMkLst>
            <pc:docMk/>
            <pc:sldMk cId="1038689298" sldId="271"/>
            <ac:cxnSpMk id="54" creationId="{A2C2EF86-4721-4AC5-AC3A-5343FE12BA8C}"/>
          </ac:cxnSpMkLst>
        </pc:cxnChg>
        <pc:cxnChg chg="add del">
          <ac:chgData name="Rowdy Chotkan" userId="71aa410d3c347b24" providerId="LiveId" clId="{ED90186C-5C4C-4B4D-B6AB-860A3B7A3599}" dt="2021-08-27T10:38:33.908" v="9847" actId="6264"/>
          <ac:cxnSpMkLst>
            <pc:docMk/>
            <pc:sldMk cId="1038689298" sldId="271"/>
            <ac:cxnSpMk id="56" creationId="{F42A6C7C-49DA-4D7E-9647-1696C74DF81F}"/>
          </ac:cxnSpMkLst>
        </pc:cxnChg>
      </pc:sldChg>
      <pc:sldChg chg="modSp del mod modTransition modShow">
        <pc:chgData name="Rowdy Chotkan" userId="71aa410d3c347b24" providerId="LiveId" clId="{ED90186C-5C4C-4B4D-B6AB-860A3B7A3599}" dt="2021-08-27T11:45:52.658" v="10498" actId="47"/>
        <pc:sldMkLst>
          <pc:docMk/>
          <pc:sldMk cId="3586065857" sldId="273"/>
        </pc:sldMkLst>
        <pc:spChg chg="mod">
          <ac:chgData name="Rowdy Chotkan" userId="71aa410d3c347b24" providerId="LiveId" clId="{ED90186C-5C4C-4B4D-B6AB-860A3B7A3599}" dt="2021-08-23T17:58:09.076" v="1209" actId="20577"/>
          <ac:spMkLst>
            <pc:docMk/>
            <pc:sldMk cId="3586065857" sldId="273"/>
            <ac:spMk id="2" creationId="{8B0E9371-DDCE-4AFC-9D2C-AEC543D7C334}"/>
          </ac:spMkLst>
        </pc:spChg>
      </pc:sldChg>
      <pc:sldChg chg="del modTransition">
        <pc:chgData name="Rowdy Chotkan" userId="71aa410d3c347b24" providerId="LiveId" clId="{ED90186C-5C4C-4B4D-B6AB-860A3B7A3599}" dt="2021-08-27T11:45:54.193" v="10499" actId="47"/>
        <pc:sldMkLst>
          <pc:docMk/>
          <pc:sldMk cId="4228853731" sldId="285"/>
        </pc:sldMkLst>
      </pc:sldChg>
      <pc:sldChg chg="addSp delSp modSp del mod modTransition">
        <pc:chgData name="Rowdy Chotkan" userId="71aa410d3c347b24" providerId="LiveId" clId="{ED90186C-5C4C-4B4D-B6AB-860A3B7A3599}" dt="2021-08-27T12:30:09.816" v="10757" actId="47"/>
        <pc:sldMkLst>
          <pc:docMk/>
          <pc:sldMk cId="2904296602" sldId="294"/>
        </pc:sldMkLst>
        <pc:spChg chg="add del">
          <ac:chgData name="Rowdy Chotkan" userId="71aa410d3c347b24" providerId="LiveId" clId="{ED90186C-5C4C-4B4D-B6AB-860A3B7A3599}" dt="2021-08-24T16:04:21.832" v="4285" actId="26606"/>
          <ac:spMkLst>
            <pc:docMk/>
            <pc:sldMk cId="2904296602" sldId="294"/>
            <ac:spMk id="9" creationId="{0EB72A9B-FD82-4F09-BF1E-D39311D3A0E3}"/>
          </ac:spMkLst>
        </pc:spChg>
        <pc:spChg chg="add del">
          <ac:chgData name="Rowdy Chotkan" userId="71aa410d3c347b24" providerId="LiveId" clId="{ED90186C-5C4C-4B4D-B6AB-860A3B7A3599}" dt="2021-08-24T16:04:21.832" v="4285" actId="26606"/>
          <ac:spMkLst>
            <pc:docMk/>
            <pc:sldMk cId="2904296602" sldId="294"/>
            <ac:spMk id="11" creationId="{DD39B371-6E4E-4070-AB4E-4D788405A5A6}"/>
          </ac:spMkLst>
        </pc:spChg>
        <pc:spChg chg="add del">
          <ac:chgData name="Rowdy Chotkan" userId="71aa410d3c347b24" providerId="LiveId" clId="{ED90186C-5C4C-4B4D-B6AB-860A3B7A3599}" dt="2021-08-24T16:04:21.832" v="4285" actId="26606"/>
          <ac:spMkLst>
            <pc:docMk/>
            <pc:sldMk cId="2904296602" sldId="294"/>
            <ac:spMk id="13" creationId="{B937DAED-8BFE-4563-BB45-B5E554D70A84}"/>
          </ac:spMkLst>
        </pc:spChg>
        <pc:spChg chg="add del">
          <ac:chgData name="Rowdy Chotkan" userId="71aa410d3c347b24" providerId="LiveId" clId="{ED90186C-5C4C-4B4D-B6AB-860A3B7A3599}" dt="2021-08-24T16:04:21.832" v="4285" actId="26606"/>
          <ac:spMkLst>
            <pc:docMk/>
            <pc:sldMk cId="2904296602" sldId="294"/>
            <ac:spMk id="18" creationId="{0EB72A9B-FD82-4F09-BF1E-D39311D3A0E3}"/>
          </ac:spMkLst>
        </pc:spChg>
        <pc:spChg chg="add del">
          <ac:chgData name="Rowdy Chotkan" userId="71aa410d3c347b24" providerId="LiveId" clId="{ED90186C-5C4C-4B4D-B6AB-860A3B7A3599}" dt="2021-08-24T16:04:21.832" v="4285" actId="26606"/>
          <ac:spMkLst>
            <pc:docMk/>
            <pc:sldMk cId="2904296602" sldId="294"/>
            <ac:spMk id="20" creationId="{DD39B371-6E4E-4070-AB4E-4D788405A5A6}"/>
          </ac:spMkLst>
        </pc:spChg>
        <pc:spChg chg="add del">
          <ac:chgData name="Rowdy Chotkan" userId="71aa410d3c347b24" providerId="LiveId" clId="{ED90186C-5C4C-4B4D-B6AB-860A3B7A3599}" dt="2021-08-24T16:04:21.832" v="4285" actId="26606"/>
          <ac:spMkLst>
            <pc:docMk/>
            <pc:sldMk cId="2904296602" sldId="294"/>
            <ac:spMk id="22" creationId="{B937DAED-8BFE-4563-BB45-B5E554D70A84}"/>
          </ac:spMkLst>
        </pc:spChg>
        <pc:graphicFrameChg chg="mod modGraphic">
          <ac:chgData name="Rowdy Chotkan" userId="71aa410d3c347b24" providerId="LiveId" clId="{ED90186C-5C4C-4B4D-B6AB-860A3B7A3599}" dt="2021-08-24T16:04:30.753" v="4287" actId="26606"/>
          <ac:graphicFrameMkLst>
            <pc:docMk/>
            <pc:sldMk cId="2904296602" sldId="294"/>
            <ac:graphicFrameMk id="5" creationId="{3B3E3E7A-7FBD-4D2F-BFDE-739DDF530113}"/>
          </ac:graphicFrameMkLst>
        </pc:graphicFrameChg>
      </pc:sldChg>
      <pc:sldChg chg="addSp delSp modSp del mod ord modTransition addAnim delAnim modAnim modShow">
        <pc:chgData name="Rowdy Chotkan" userId="71aa410d3c347b24" providerId="LiveId" clId="{ED90186C-5C4C-4B4D-B6AB-860A3B7A3599}" dt="2021-08-28T07:57:43.818" v="13293" actId="2696"/>
        <pc:sldMkLst>
          <pc:docMk/>
          <pc:sldMk cId="3206181294" sldId="297"/>
        </pc:sldMkLst>
        <pc:spChg chg="mod">
          <ac:chgData name="Rowdy Chotkan" userId="71aa410d3c347b24" providerId="LiveId" clId="{ED90186C-5C4C-4B4D-B6AB-860A3B7A3599}" dt="2021-08-27T12:26:36.398" v="10716" actId="20577"/>
          <ac:spMkLst>
            <pc:docMk/>
            <pc:sldMk cId="3206181294" sldId="297"/>
            <ac:spMk id="2" creationId="{8AB1C60D-D0B9-4713-BEBA-950479AFD447}"/>
          </ac:spMkLst>
        </pc:spChg>
        <pc:spChg chg="mod">
          <ac:chgData name="Rowdy Chotkan" userId="71aa410d3c347b24" providerId="LiveId" clId="{ED90186C-5C4C-4B4D-B6AB-860A3B7A3599}" dt="2021-08-24T19:14:50.241" v="5557" actId="14100"/>
          <ac:spMkLst>
            <pc:docMk/>
            <pc:sldMk cId="3206181294" sldId="297"/>
            <ac:spMk id="8" creationId="{AF75FC2F-6394-4F0D-9DEE-6112E29F5DC4}"/>
          </ac:spMkLst>
        </pc:spChg>
        <pc:spChg chg="mod">
          <ac:chgData name="Rowdy Chotkan" userId="71aa410d3c347b24" providerId="LiveId" clId="{ED90186C-5C4C-4B4D-B6AB-860A3B7A3599}" dt="2021-08-24T19:14:47.197" v="5556" actId="14100"/>
          <ac:spMkLst>
            <pc:docMk/>
            <pc:sldMk cId="3206181294" sldId="297"/>
            <ac:spMk id="9" creationId="{7D819CF1-8DD7-4CBF-86CC-17CBAD4F177F}"/>
          </ac:spMkLst>
        </pc:spChg>
        <pc:spChg chg="mod">
          <ac:chgData name="Rowdy Chotkan" userId="71aa410d3c347b24" providerId="LiveId" clId="{ED90186C-5C4C-4B4D-B6AB-860A3B7A3599}" dt="2021-08-24T19:15:58.087" v="5575" actId="1076"/>
          <ac:spMkLst>
            <pc:docMk/>
            <pc:sldMk cId="3206181294" sldId="297"/>
            <ac:spMk id="14" creationId="{FC8814B8-3623-4DF1-B590-591DBAB03814}"/>
          </ac:spMkLst>
        </pc:spChg>
        <pc:spChg chg="mod">
          <ac:chgData name="Rowdy Chotkan" userId="71aa410d3c347b24" providerId="LiveId" clId="{ED90186C-5C4C-4B4D-B6AB-860A3B7A3599}" dt="2021-08-24T19:15:56.347" v="5574" actId="1076"/>
          <ac:spMkLst>
            <pc:docMk/>
            <pc:sldMk cId="3206181294" sldId="297"/>
            <ac:spMk id="15" creationId="{70BF2C9A-793D-4ABD-8598-F77223FFD1D7}"/>
          </ac:spMkLst>
        </pc:spChg>
        <pc:spChg chg="mod">
          <ac:chgData name="Rowdy Chotkan" userId="71aa410d3c347b24" providerId="LiveId" clId="{ED90186C-5C4C-4B4D-B6AB-860A3B7A3599}" dt="2021-08-24T19:16:34.384" v="5585" actId="1076"/>
          <ac:spMkLst>
            <pc:docMk/>
            <pc:sldMk cId="3206181294" sldId="297"/>
            <ac:spMk id="17" creationId="{3048C18C-023E-4F20-8B09-4193DC7BFD0E}"/>
          </ac:spMkLst>
        </pc:spChg>
        <pc:spChg chg="mod">
          <ac:chgData name="Rowdy Chotkan" userId="71aa410d3c347b24" providerId="LiveId" clId="{ED90186C-5C4C-4B4D-B6AB-860A3B7A3599}" dt="2021-08-24T19:21:19.277" v="5746" actId="1076"/>
          <ac:spMkLst>
            <pc:docMk/>
            <pc:sldMk cId="3206181294" sldId="297"/>
            <ac:spMk id="19" creationId="{F9D89D69-B6B6-4426-9E5F-23EFF2289347}"/>
          </ac:spMkLst>
        </pc:spChg>
        <pc:spChg chg="add mod">
          <ac:chgData name="Rowdy Chotkan" userId="71aa410d3c347b24" providerId="LiveId" clId="{ED90186C-5C4C-4B4D-B6AB-860A3B7A3599}" dt="2021-08-24T19:16:09.054" v="5578" actId="1076"/>
          <ac:spMkLst>
            <pc:docMk/>
            <pc:sldMk cId="3206181294" sldId="297"/>
            <ac:spMk id="25" creationId="{769A0F1C-AE44-42DF-B8AC-193AD77E0014}"/>
          </ac:spMkLst>
        </pc:spChg>
        <pc:spChg chg="add mod">
          <ac:chgData name="Rowdy Chotkan" userId="71aa410d3c347b24" providerId="LiveId" clId="{ED90186C-5C4C-4B4D-B6AB-860A3B7A3599}" dt="2021-08-27T12:29:17.139" v="10755" actId="1076"/>
          <ac:spMkLst>
            <pc:docMk/>
            <pc:sldMk cId="3206181294" sldId="297"/>
            <ac:spMk id="31" creationId="{B15598EC-B303-4EF6-89DD-5CD4DE83B967}"/>
          </ac:spMkLst>
        </pc:spChg>
        <pc:spChg chg="add mod">
          <ac:chgData name="Rowdy Chotkan" userId="71aa410d3c347b24" providerId="LiveId" clId="{ED90186C-5C4C-4B4D-B6AB-860A3B7A3599}" dt="2021-08-24T19:20:33.918" v="5734" actId="1076"/>
          <ac:spMkLst>
            <pc:docMk/>
            <pc:sldMk cId="3206181294" sldId="297"/>
            <ac:spMk id="69" creationId="{020A69C5-847C-443E-9618-7C5FCEE94172}"/>
          </ac:spMkLst>
        </pc:spChg>
        <pc:spChg chg="add mod">
          <ac:chgData name="Rowdy Chotkan" userId="71aa410d3c347b24" providerId="LiveId" clId="{ED90186C-5C4C-4B4D-B6AB-860A3B7A3599}" dt="2021-08-24T19:21:22.193" v="5747" actId="1076"/>
          <ac:spMkLst>
            <pc:docMk/>
            <pc:sldMk cId="3206181294" sldId="297"/>
            <ac:spMk id="70" creationId="{95A09253-F05C-4A18-BEC4-ACE193E14532}"/>
          </ac:spMkLst>
        </pc:spChg>
        <pc:grpChg chg="add mod">
          <ac:chgData name="Rowdy Chotkan" userId="71aa410d3c347b24" providerId="LiveId" clId="{ED90186C-5C4C-4B4D-B6AB-860A3B7A3599}" dt="2021-08-24T19:16:05.383" v="5577" actId="1076"/>
          <ac:grpSpMkLst>
            <pc:docMk/>
            <pc:sldMk cId="3206181294" sldId="297"/>
            <ac:grpSpMk id="21" creationId="{F8D42A94-AC2F-4AA8-99B2-3E54E1BA4B67}"/>
          </ac:grpSpMkLst>
        </pc:grpChg>
        <pc:grpChg chg="add mod">
          <ac:chgData name="Rowdy Chotkan" userId="71aa410d3c347b24" providerId="LiveId" clId="{ED90186C-5C4C-4B4D-B6AB-860A3B7A3599}" dt="2021-08-24T19:21:09.006" v="5743" actId="1076"/>
          <ac:grpSpMkLst>
            <pc:docMk/>
            <pc:sldMk cId="3206181294" sldId="297"/>
            <ac:grpSpMk id="27" creationId="{D4380B79-FECA-4CC2-BDB6-B6078E342E02}"/>
          </ac:grpSpMkLst>
        </pc:grpChg>
        <pc:graphicFrameChg chg="add mod modGraphic">
          <ac:chgData name="Rowdy Chotkan" userId="71aa410d3c347b24" providerId="LiveId" clId="{ED90186C-5C4C-4B4D-B6AB-860A3B7A3599}" dt="2021-08-24T19:24:07.063" v="5764" actId="1076"/>
          <ac:graphicFrameMkLst>
            <pc:docMk/>
            <pc:sldMk cId="3206181294" sldId="297"/>
            <ac:graphicFrameMk id="20" creationId="{4A0A9266-E8AE-4531-A8B2-ACF62A054A7F}"/>
          </ac:graphicFrameMkLst>
        </pc:graphicFrameChg>
        <pc:graphicFrameChg chg="add del mod ord modGraphic">
          <ac:chgData name="Rowdy Chotkan" userId="71aa410d3c347b24" providerId="LiveId" clId="{ED90186C-5C4C-4B4D-B6AB-860A3B7A3599}" dt="2021-08-27T12:29:09.031" v="10754" actId="122"/>
          <ac:graphicFrameMkLst>
            <pc:docMk/>
            <pc:sldMk cId="3206181294" sldId="297"/>
            <ac:graphicFrameMk id="26" creationId="{04CF35DB-883E-47CA-AE52-A354781B6D7F}"/>
          </ac:graphicFrameMkLst>
        </pc:graphicFrameChg>
        <pc:picChg chg="mod">
          <ac:chgData name="Rowdy Chotkan" userId="71aa410d3c347b24" providerId="LiveId" clId="{ED90186C-5C4C-4B4D-B6AB-860A3B7A3599}" dt="2021-08-24T19:14:34.357" v="5552" actId="1076"/>
          <ac:picMkLst>
            <pc:docMk/>
            <pc:sldMk cId="3206181294" sldId="297"/>
            <ac:picMk id="5" creationId="{E64E9718-05CD-45D7-AADE-3A5F504FD0E8}"/>
          </ac:picMkLst>
        </pc:picChg>
        <pc:picChg chg="mod">
          <ac:chgData name="Rowdy Chotkan" userId="71aa410d3c347b24" providerId="LiveId" clId="{ED90186C-5C4C-4B4D-B6AB-860A3B7A3599}" dt="2021-08-24T19:14:52.441" v="5558" actId="1076"/>
          <ac:picMkLst>
            <pc:docMk/>
            <pc:sldMk cId="3206181294" sldId="297"/>
            <ac:picMk id="7" creationId="{96E60D21-F8F6-4AB2-83F5-434D93D63FBE}"/>
          </ac:picMkLst>
        </pc:picChg>
        <pc:cxnChg chg="mod">
          <ac:chgData name="Rowdy Chotkan" userId="71aa410d3c347b24" providerId="LiveId" clId="{ED90186C-5C4C-4B4D-B6AB-860A3B7A3599}" dt="2021-08-24T19:15:50.554" v="5573" actId="14100"/>
          <ac:cxnSpMkLst>
            <pc:docMk/>
            <pc:sldMk cId="3206181294" sldId="297"/>
            <ac:cxnSpMk id="10" creationId="{BFBEA52B-DC54-4784-A7CC-A6487B5B3B71}"/>
          </ac:cxnSpMkLst>
        </pc:cxnChg>
        <pc:cxnChg chg="mod">
          <ac:chgData name="Rowdy Chotkan" userId="71aa410d3c347b24" providerId="LiveId" clId="{ED90186C-5C4C-4B4D-B6AB-860A3B7A3599}" dt="2021-08-24T19:15:07.654" v="5562" actId="14100"/>
          <ac:cxnSpMkLst>
            <pc:docMk/>
            <pc:sldMk cId="3206181294" sldId="297"/>
            <ac:cxnSpMk id="13" creationId="{4488406B-9CAF-4DB4-8FB6-B56EF46852E0}"/>
          </ac:cxnSpMkLst>
        </pc:cxnChg>
        <pc:cxnChg chg="mod">
          <ac:chgData name="Rowdy Chotkan" userId="71aa410d3c347b24" providerId="LiveId" clId="{ED90186C-5C4C-4B4D-B6AB-860A3B7A3599}" dt="2021-08-24T19:16:46.271" v="5587" actId="14100"/>
          <ac:cxnSpMkLst>
            <pc:docMk/>
            <pc:sldMk cId="3206181294" sldId="297"/>
            <ac:cxnSpMk id="16" creationId="{ECAD1680-9008-4E53-B46B-A245AFE3C7E6}"/>
          </ac:cxnSpMkLst>
        </pc:cxnChg>
        <pc:cxnChg chg="mod">
          <ac:chgData name="Rowdy Chotkan" userId="71aa410d3c347b24" providerId="LiveId" clId="{ED90186C-5C4C-4B4D-B6AB-860A3B7A3599}" dt="2021-08-24T19:21:16.335" v="5745" actId="1076"/>
          <ac:cxnSpMkLst>
            <pc:docMk/>
            <pc:sldMk cId="3206181294" sldId="297"/>
            <ac:cxnSpMk id="18" creationId="{1DBBAAA1-E9CB-4032-995C-5BC904ABFFB9}"/>
          </ac:cxnSpMkLst>
        </pc:cxnChg>
        <pc:cxnChg chg="mod">
          <ac:chgData name="Rowdy Chotkan" userId="71aa410d3c347b24" providerId="LiveId" clId="{ED90186C-5C4C-4B4D-B6AB-860A3B7A3599}" dt="2021-08-24T18:52:00.843" v="5089"/>
          <ac:cxnSpMkLst>
            <pc:docMk/>
            <pc:sldMk cId="3206181294" sldId="297"/>
            <ac:cxnSpMk id="22" creationId="{C9191EAD-6EDB-48B1-A0CC-146C257B64AB}"/>
          </ac:cxnSpMkLst>
        </pc:cxnChg>
        <pc:cxnChg chg="mod">
          <ac:chgData name="Rowdy Chotkan" userId="71aa410d3c347b24" providerId="LiveId" clId="{ED90186C-5C4C-4B4D-B6AB-860A3B7A3599}" dt="2021-08-24T18:52:00.843" v="5089"/>
          <ac:cxnSpMkLst>
            <pc:docMk/>
            <pc:sldMk cId="3206181294" sldId="297"/>
            <ac:cxnSpMk id="23" creationId="{E05FF46A-A4C8-4168-AB2A-2A6BBF6FC7A2}"/>
          </ac:cxnSpMkLst>
        </pc:cxnChg>
        <pc:cxnChg chg="mod">
          <ac:chgData name="Rowdy Chotkan" userId="71aa410d3c347b24" providerId="LiveId" clId="{ED90186C-5C4C-4B4D-B6AB-860A3B7A3599}" dt="2021-08-24T18:52:00.843" v="5089"/>
          <ac:cxnSpMkLst>
            <pc:docMk/>
            <pc:sldMk cId="3206181294" sldId="297"/>
            <ac:cxnSpMk id="24" creationId="{840F65A3-D2A9-4A8D-B256-27DF9DB261B0}"/>
          </ac:cxnSpMkLst>
        </pc:cxnChg>
        <pc:cxnChg chg="mod">
          <ac:chgData name="Rowdy Chotkan" userId="71aa410d3c347b24" providerId="LiveId" clId="{ED90186C-5C4C-4B4D-B6AB-860A3B7A3599}" dt="2021-08-24T19:20:53.378" v="5740" actId="1076"/>
          <ac:cxnSpMkLst>
            <pc:docMk/>
            <pc:sldMk cId="3206181294" sldId="297"/>
            <ac:cxnSpMk id="28" creationId="{4E6AA0DB-29F9-4CE4-AFBD-71E961672DAF}"/>
          </ac:cxnSpMkLst>
        </pc:cxnChg>
        <pc:cxnChg chg="mod">
          <ac:chgData name="Rowdy Chotkan" userId="71aa410d3c347b24" providerId="LiveId" clId="{ED90186C-5C4C-4B4D-B6AB-860A3B7A3599}" dt="2021-08-24T19:02:36.193" v="5300"/>
          <ac:cxnSpMkLst>
            <pc:docMk/>
            <pc:sldMk cId="3206181294" sldId="297"/>
            <ac:cxnSpMk id="29" creationId="{9C3B6F9E-F0A3-4E58-AA6D-35480ADE8838}"/>
          </ac:cxnSpMkLst>
        </pc:cxnChg>
        <pc:cxnChg chg="mod">
          <ac:chgData name="Rowdy Chotkan" userId="71aa410d3c347b24" providerId="LiveId" clId="{ED90186C-5C4C-4B4D-B6AB-860A3B7A3599}" dt="2021-08-24T19:20:59.608" v="5741" actId="1076"/>
          <ac:cxnSpMkLst>
            <pc:docMk/>
            <pc:sldMk cId="3206181294" sldId="297"/>
            <ac:cxnSpMk id="30" creationId="{3BA8C4F7-7F2E-4AC4-B634-629BA3522DA0}"/>
          </ac:cxnSpMkLst>
        </pc:cxnChg>
        <pc:cxnChg chg="add del mod">
          <ac:chgData name="Rowdy Chotkan" userId="71aa410d3c347b24" providerId="LiveId" clId="{ED90186C-5C4C-4B4D-B6AB-860A3B7A3599}" dt="2021-08-24T19:11:54.551" v="5507" actId="478"/>
          <ac:cxnSpMkLst>
            <pc:docMk/>
            <pc:sldMk cId="3206181294" sldId="297"/>
            <ac:cxnSpMk id="32" creationId="{C53B84AD-DEEE-4CE5-95E7-D9BD8B246F36}"/>
          </ac:cxnSpMkLst>
        </pc:cxnChg>
        <pc:cxnChg chg="add del mod">
          <ac:chgData name="Rowdy Chotkan" userId="71aa410d3c347b24" providerId="LiveId" clId="{ED90186C-5C4C-4B4D-B6AB-860A3B7A3599}" dt="2021-08-24T19:21:24.221" v="5748" actId="1076"/>
          <ac:cxnSpMkLst>
            <pc:docMk/>
            <pc:sldMk cId="3206181294" sldId="297"/>
            <ac:cxnSpMk id="33" creationId="{35F9810A-F03E-4BB5-9FAE-40B8689E3018}"/>
          </ac:cxnSpMkLst>
        </pc:cxnChg>
        <pc:cxnChg chg="add del mod">
          <ac:chgData name="Rowdy Chotkan" userId="71aa410d3c347b24" providerId="LiveId" clId="{ED90186C-5C4C-4B4D-B6AB-860A3B7A3599}" dt="2021-08-24T19:14:26.669" v="5548"/>
          <ac:cxnSpMkLst>
            <pc:docMk/>
            <pc:sldMk cId="3206181294" sldId="297"/>
            <ac:cxnSpMk id="44" creationId="{15F952E9-A1BE-43B5-A74C-125B31C9429E}"/>
          </ac:cxnSpMkLst>
        </pc:cxnChg>
        <pc:cxnChg chg="add mod">
          <ac:chgData name="Rowdy Chotkan" userId="71aa410d3c347b24" providerId="LiveId" clId="{ED90186C-5C4C-4B4D-B6AB-860A3B7A3599}" dt="2021-08-24T19:20:40.632" v="5737" actId="1076"/>
          <ac:cxnSpMkLst>
            <pc:docMk/>
            <pc:sldMk cId="3206181294" sldId="297"/>
            <ac:cxnSpMk id="63" creationId="{8B8016CB-FBBD-4F7C-881F-8D8706A4BAD6}"/>
          </ac:cxnSpMkLst>
        </pc:cxnChg>
      </pc:sldChg>
      <pc:sldChg chg="add mod modShow">
        <pc:chgData name="Rowdy Chotkan" userId="71aa410d3c347b24" providerId="LiveId" clId="{ED90186C-5C4C-4B4D-B6AB-860A3B7A3599}" dt="2021-08-28T08:01:32.656" v="13388" actId="729"/>
        <pc:sldMkLst>
          <pc:docMk/>
          <pc:sldMk cId="4164252840" sldId="297"/>
        </pc:sldMkLst>
      </pc:sldChg>
      <pc:sldChg chg="addSp delSp modSp del mod modTransition delAnim modAnim modShow">
        <pc:chgData name="Rowdy Chotkan" userId="71aa410d3c347b24" providerId="LiveId" clId="{ED90186C-5C4C-4B4D-B6AB-860A3B7A3599}" dt="2021-08-28T07:57:43.818" v="13293" actId="2696"/>
        <pc:sldMkLst>
          <pc:docMk/>
          <pc:sldMk cId="106340516" sldId="298"/>
        </pc:sldMkLst>
        <pc:spChg chg="mod">
          <ac:chgData name="Rowdy Chotkan" userId="71aa410d3c347b24" providerId="LiveId" clId="{ED90186C-5C4C-4B4D-B6AB-860A3B7A3599}" dt="2021-08-24T19:38:04.858" v="5884" actId="14100"/>
          <ac:spMkLst>
            <pc:docMk/>
            <pc:sldMk cId="106340516" sldId="298"/>
            <ac:spMk id="8" creationId="{AF75FC2F-6394-4F0D-9DEE-6112E29F5DC4}"/>
          </ac:spMkLst>
        </pc:spChg>
        <pc:spChg chg="mod">
          <ac:chgData name="Rowdy Chotkan" userId="71aa410d3c347b24" providerId="LiveId" clId="{ED90186C-5C4C-4B4D-B6AB-860A3B7A3599}" dt="2021-08-24T19:37:50.291" v="5881" actId="1076"/>
          <ac:spMkLst>
            <pc:docMk/>
            <pc:sldMk cId="106340516" sldId="298"/>
            <ac:spMk id="9" creationId="{7D819CF1-8DD7-4CBF-86CC-17CBAD4F177F}"/>
          </ac:spMkLst>
        </pc:spChg>
        <pc:spChg chg="mod">
          <ac:chgData name="Rowdy Chotkan" userId="71aa410d3c347b24" providerId="LiveId" clId="{ED90186C-5C4C-4B4D-B6AB-860A3B7A3599}" dt="2021-08-24T19:39:35.087" v="5923" actId="1076"/>
          <ac:spMkLst>
            <pc:docMk/>
            <pc:sldMk cId="106340516" sldId="298"/>
            <ac:spMk id="14" creationId="{FC8814B8-3623-4DF1-B590-591DBAB03814}"/>
          </ac:spMkLst>
        </pc:spChg>
        <pc:spChg chg="mod">
          <ac:chgData name="Rowdy Chotkan" userId="71aa410d3c347b24" providerId="LiveId" clId="{ED90186C-5C4C-4B4D-B6AB-860A3B7A3599}" dt="2021-08-27T12:31:38.082" v="10766" actId="20577"/>
          <ac:spMkLst>
            <pc:docMk/>
            <pc:sldMk cId="106340516" sldId="298"/>
            <ac:spMk id="15" creationId="{70BF2C9A-793D-4ABD-8598-F77223FFD1D7}"/>
          </ac:spMkLst>
        </pc:spChg>
        <pc:spChg chg="mod">
          <ac:chgData name="Rowdy Chotkan" userId="71aa410d3c347b24" providerId="LiveId" clId="{ED90186C-5C4C-4B4D-B6AB-860A3B7A3599}" dt="2021-08-24T19:38:42.513" v="5910" actId="1076"/>
          <ac:spMkLst>
            <pc:docMk/>
            <pc:sldMk cId="106340516" sldId="298"/>
            <ac:spMk id="17" creationId="{3048C18C-023E-4F20-8B09-4193DC7BFD0E}"/>
          </ac:spMkLst>
        </pc:spChg>
        <pc:spChg chg="mod">
          <ac:chgData name="Rowdy Chotkan" userId="71aa410d3c347b24" providerId="LiveId" clId="{ED90186C-5C4C-4B4D-B6AB-860A3B7A3599}" dt="2021-08-24T19:38:38.701" v="5908" actId="1076"/>
          <ac:spMkLst>
            <pc:docMk/>
            <pc:sldMk cId="106340516" sldId="298"/>
            <ac:spMk id="19" creationId="{F9D89D69-B6B6-4426-9E5F-23EFF2289347}"/>
          </ac:spMkLst>
        </pc:spChg>
        <pc:spChg chg="add del mod">
          <ac:chgData name="Rowdy Chotkan" userId="71aa410d3c347b24" providerId="LiveId" clId="{ED90186C-5C4C-4B4D-B6AB-860A3B7A3599}" dt="2021-08-24T19:36:47.254" v="5867" actId="478"/>
          <ac:spMkLst>
            <pc:docMk/>
            <pc:sldMk cId="106340516" sldId="298"/>
            <ac:spMk id="26" creationId="{EE8E7888-43AB-4F62-A2C1-E420D4C4664E}"/>
          </ac:spMkLst>
        </pc:spChg>
        <pc:spChg chg="add mod">
          <ac:chgData name="Rowdy Chotkan" userId="71aa410d3c347b24" providerId="LiveId" clId="{ED90186C-5C4C-4B4D-B6AB-860A3B7A3599}" dt="2021-08-27T12:31:47.182" v="10772" actId="20577"/>
          <ac:spMkLst>
            <pc:docMk/>
            <pc:sldMk cId="106340516" sldId="298"/>
            <ac:spMk id="28" creationId="{2706DACA-F5E9-4D1C-BA67-DD25E2DB736C}"/>
          </ac:spMkLst>
        </pc:spChg>
        <pc:spChg chg="add mod">
          <ac:chgData name="Rowdy Chotkan" userId="71aa410d3c347b24" providerId="LiveId" clId="{ED90186C-5C4C-4B4D-B6AB-860A3B7A3599}" dt="2021-08-27T12:31:50.326" v="10775" actId="20577"/>
          <ac:spMkLst>
            <pc:docMk/>
            <pc:sldMk cId="106340516" sldId="298"/>
            <ac:spMk id="36" creationId="{04AAA0BF-6FED-43D1-A5AD-23C42B0C6407}"/>
          </ac:spMkLst>
        </pc:spChg>
        <pc:grpChg chg="add del mod">
          <ac:chgData name="Rowdy Chotkan" userId="71aa410d3c347b24" providerId="LiveId" clId="{ED90186C-5C4C-4B4D-B6AB-860A3B7A3599}" dt="2021-08-24T19:36:45.485" v="5866" actId="478"/>
          <ac:grpSpMkLst>
            <pc:docMk/>
            <pc:sldMk cId="106340516" sldId="298"/>
            <ac:grpSpMk id="21" creationId="{05CCEAA1-FFE2-496A-B4C4-DC216BEDCD22}"/>
          </ac:grpSpMkLst>
        </pc:grpChg>
        <pc:picChg chg="mod">
          <ac:chgData name="Rowdy Chotkan" userId="71aa410d3c347b24" providerId="LiveId" clId="{ED90186C-5C4C-4B4D-B6AB-860A3B7A3599}" dt="2021-08-24T19:30:55.071" v="5850" actId="1076"/>
          <ac:picMkLst>
            <pc:docMk/>
            <pc:sldMk cId="106340516" sldId="298"/>
            <ac:picMk id="5" creationId="{E64E9718-05CD-45D7-AADE-3A5F504FD0E8}"/>
          </ac:picMkLst>
        </pc:picChg>
        <pc:picChg chg="mod">
          <ac:chgData name="Rowdy Chotkan" userId="71aa410d3c347b24" providerId="LiveId" clId="{ED90186C-5C4C-4B4D-B6AB-860A3B7A3599}" dt="2021-08-24T19:37:54.936" v="5882" actId="1076"/>
          <ac:picMkLst>
            <pc:docMk/>
            <pc:sldMk cId="106340516" sldId="298"/>
            <ac:picMk id="7" creationId="{96E60D21-F8F6-4AB2-83F5-434D93D63FBE}"/>
          </ac:picMkLst>
        </pc:picChg>
        <pc:cxnChg chg="mod">
          <ac:chgData name="Rowdy Chotkan" userId="71aa410d3c347b24" providerId="LiveId" clId="{ED90186C-5C4C-4B4D-B6AB-860A3B7A3599}" dt="2021-08-24T19:40:41.886" v="5952" actId="1076"/>
          <ac:cxnSpMkLst>
            <pc:docMk/>
            <pc:sldMk cId="106340516" sldId="298"/>
            <ac:cxnSpMk id="10" creationId="{BFBEA52B-DC54-4784-A7CC-A6487B5B3B71}"/>
          </ac:cxnSpMkLst>
        </pc:cxnChg>
        <pc:cxnChg chg="mod">
          <ac:chgData name="Rowdy Chotkan" userId="71aa410d3c347b24" providerId="LiveId" clId="{ED90186C-5C4C-4B4D-B6AB-860A3B7A3599}" dt="2021-08-24T19:40:48.281" v="5953" actId="1076"/>
          <ac:cxnSpMkLst>
            <pc:docMk/>
            <pc:sldMk cId="106340516" sldId="298"/>
            <ac:cxnSpMk id="13" creationId="{4488406B-9CAF-4DB4-8FB6-B56EF46852E0}"/>
          </ac:cxnSpMkLst>
        </pc:cxnChg>
        <pc:cxnChg chg="mod">
          <ac:chgData name="Rowdy Chotkan" userId="71aa410d3c347b24" providerId="LiveId" clId="{ED90186C-5C4C-4B4D-B6AB-860A3B7A3599}" dt="2021-08-24T19:40:33.303" v="5949" actId="14100"/>
          <ac:cxnSpMkLst>
            <pc:docMk/>
            <pc:sldMk cId="106340516" sldId="298"/>
            <ac:cxnSpMk id="16" creationId="{ECAD1680-9008-4E53-B46B-A245AFE3C7E6}"/>
          </ac:cxnSpMkLst>
        </pc:cxnChg>
        <pc:cxnChg chg="mod">
          <ac:chgData name="Rowdy Chotkan" userId="71aa410d3c347b24" providerId="LiveId" clId="{ED90186C-5C4C-4B4D-B6AB-860A3B7A3599}" dt="2021-08-24T19:38:37.472" v="5907" actId="1076"/>
          <ac:cxnSpMkLst>
            <pc:docMk/>
            <pc:sldMk cId="106340516" sldId="298"/>
            <ac:cxnSpMk id="18" creationId="{1DBBAAA1-E9CB-4032-995C-5BC904ABFFB9}"/>
          </ac:cxnSpMkLst>
        </pc:cxnChg>
        <pc:cxnChg chg="add del mod">
          <ac:chgData name="Rowdy Chotkan" userId="71aa410d3c347b24" providerId="LiveId" clId="{ED90186C-5C4C-4B4D-B6AB-860A3B7A3599}" dt="2021-08-24T19:36:05.516" v="5859"/>
          <ac:cxnSpMkLst>
            <pc:docMk/>
            <pc:sldMk cId="106340516" sldId="298"/>
            <ac:cxnSpMk id="20" creationId="{A24E6473-157E-4172-89AF-709B6FBFDFD1}"/>
          </ac:cxnSpMkLst>
        </pc:cxnChg>
        <pc:cxnChg chg="mod">
          <ac:chgData name="Rowdy Chotkan" userId="71aa410d3c347b24" providerId="LiveId" clId="{ED90186C-5C4C-4B4D-B6AB-860A3B7A3599}" dt="2021-08-24T19:36:27.282" v="5862"/>
          <ac:cxnSpMkLst>
            <pc:docMk/>
            <pc:sldMk cId="106340516" sldId="298"/>
            <ac:cxnSpMk id="22" creationId="{26CC600C-2220-4123-9713-B25FA0422483}"/>
          </ac:cxnSpMkLst>
        </pc:cxnChg>
        <pc:cxnChg chg="mod">
          <ac:chgData name="Rowdy Chotkan" userId="71aa410d3c347b24" providerId="LiveId" clId="{ED90186C-5C4C-4B4D-B6AB-860A3B7A3599}" dt="2021-08-24T19:36:27.282" v="5862"/>
          <ac:cxnSpMkLst>
            <pc:docMk/>
            <pc:sldMk cId="106340516" sldId="298"/>
            <ac:cxnSpMk id="23" creationId="{3A5765CE-A034-41F0-9E21-F286C057C9AD}"/>
          </ac:cxnSpMkLst>
        </pc:cxnChg>
        <pc:cxnChg chg="mod">
          <ac:chgData name="Rowdy Chotkan" userId="71aa410d3c347b24" providerId="LiveId" clId="{ED90186C-5C4C-4B4D-B6AB-860A3B7A3599}" dt="2021-08-24T19:36:27.282" v="5862"/>
          <ac:cxnSpMkLst>
            <pc:docMk/>
            <pc:sldMk cId="106340516" sldId="298"/>
            <ac:cxnSpMk id="24" creationId="{26A42B6C-419F-41DF-B1FC-8F52B68C9748}"/>
          </ac:cxnSpMkLst>
        </pc:cxnChg>
        <pc:cxnChg chg="add mod">
          <ac:chgData name="Rowdy Chotkan" userId="71aa410d3c347b24" providerId="LiveId" clId="{ED90186C-5C4C-4B4D-B6AB-860A3B7A3599}" dt="2021-08-24T19:40:39.943" v="5951" actId="1076"/>
          <ac:cxnSpMkLst>
            <pc:docMk/>
            <pc:sldMk cId="106340516" sldId="298"/>
            <ac:cxnSpMk id="27" creationId="{37495206-B95F-4F3C-803B-B91B9C580013}"/>
          </ac:cxnSpMkLst>
        </pc:cxnChg>
        <pc:cxnChg chg="add mod">
          <ac:chgData name="Rowdy Chotkan" userId="71aa410d3c347b24" providerId="LiveId" clId="{ED90186C-5C4C-4B4D-B6AB-860A3B7A3599}" dt="2021-08-24T19:40:37.082" v="5950" actId="14100"/>
          <ac:cxnSpMkLst>
            <pc:docMk/>
            <pc:sldMk cId="106340516" sldId="298"/>
            <ac:cxnSpMk id="34" creationId="{FCA08F9F-1007-4F04-96FF-A1EE742AE648}"/>
          </ac:cxnSpMkLst>
        </pc:cxnChg>
      </pc:sldChg>
      <pc:sldChg chg="add mod modShow">
        <pc:chgData name="Rowdy Chotkan" userId="71aa410d3c347b24" providerId="LiveId" clId="{ED90186C-5C4C-4B4D-B6AB-860A3B7A3599}" dt="2021-08-28T08:01:32.656" v="13388" actId="729"/>
        <pc:sldMkLst>
          <pc:docMk/>
          <pc:sldMk cId="4037047677" sldId="298"/>
        </pc:sldMkLst>
      </pc:sldChg>
      <pc:sldChg chg="add mod modShow">
        <pc:chgData name="Rowdy Chotkan" userId="71aa410d3c347b24" providerId="LiveId" clId="{ED90186C-5C4C-4B4D-B6AB-860A3B7A3599}" dt="2021-08-28T08:01:32.656" v="13388" actId="729"/>
        <pc:sldMkLst>
          <pc:docMk/>
          <pc:sldMk cId="492525234" sldId="300"/>
        </pc:sldMkLst>
      </pc:sldChg>
      <pc:sldChg chg="del mod modTransition modShow">
        <pc:chgData name="Rowdy Chotkan" userId="71aa410d3c347b24" providerId="LiveId" clId="{ED90186C-5C4C-4B4D-B6AB-860A3B7A3599}" dt="2021-08-28T07:57:43.818" v="13293" actId="2696"/>
        <pc:sldMkLst>
          <pc:docMk/>
          <pc:sldMk cId="2833154455" sldId="300"/>
        </pc:sldMkLst>
      </pc:sldChg>
      <pc:sldChg chg="del mod modTransition modShow">
        <pc:chgData name="Rowdy Chotkan" userId="71aa410d3c347b24" providerId="LiveId" clId="{ED90186C-5C4C-4B4D-B6AB-860A3B7A3599}" dt="2021-08-27T10:31:19.174" v="9778" actId="2696"/>
        <pc:sldMkLst>
          <pc:docMk/>
          <pc:sldMk cId="463632982" sldId="302"/>
        </pc:sldMkLst>
      </pc:sldChg>
      <pc:sldChg chg="modSp mod modTransition">
        <pc:chgData name="Rowdy Chotkan" userId="71aa410d3c347b24" providerId="LiveId" clId="{ED90186C-5C4C-4B4D-B6AB-860A3B7A3599}" dt="2021-08-28T07:58:27.534" v="13307" actId="20577"/>
        <pc:sldMkLst>
          <pc:docMk/>
          <pc:sldMk cId="2191226610" sldId="303"/>
        </pc:sldMkLst>
        <pc:spChg chg="mod">
          <ac:chgData name="Rowdy Chotkan" userId="71aa410d3c347b24" providerId="LiveId" clId="{ED90186C-5C4C-4B4D-B6AB-860A3B7A3599}" dt="2021-08-28T07:58:27.534" v="13307" actId="20577"/>
          <ac:spMkLst>
            <pc:docMk/>
            <pc:sldMk cId="2191226610" sldId="303"/>
            <ac:spMk id="3" creationId="{E2BCE651-02C8-4916-A025-30C6EB2B1438}"/>
          </ac:spMkLst>
        </pc:spChg>
      </pc:sldChg>
      <pc:sldChg chg="del modTransition">
        <pc:chgData name="Rowdy Chotkan" userId="71aa410d3c347b24" providerId="LiveId" clId="{ED90186C-5C4C-4B4D-B6AB-860A3B7A3599}" dt="2021-08-24T19:45:07.269" v="5975" actId="47"/>
        <pc:sldMkLst>
          <pc:docMk/>
          <pc:sldMk cId="2449983113" sldId="304"/>
        </pc:sldMkLst>
      </pc:sldChg>
      <pc:sldChg chg="modSp del mod modTransition modAnim modShow">
        <pc:chgData name="Rowdy Chotkan" userId="71aa410d3c347b24" providerId="LiveId" clId="{ED90186C-5C4C-4B4D-B6AB-860A3B7A3599}" dt="2021-08-27T11:01:58.975" v="10228" actId="47"/>
        <pc:sldMkLst>
          <pc:docMk/>
          <pc:sldMk cId="3272362219" sldId="305"/>
        </pc:sldMkLst>
        <pc:graphicFrameChg chg="mod">
          <ac:chgData name="Rowdy Chotkan" userId="71aa410d3c347b24" providerId="LiveId" clId="{ED90186C-5C4C-4B4D-B6AB-860A3B7A3599}" dt="2021-08-23T17:05:27.861" v="949" actId="20577"/>
          <ac:graphicFrameMkLst>
            <pc:docMk/>
            <pc:sldMk cId="3272362219" sldId="305"/>
            <ac:graphicFrameMk id="17" creationId="{C5970EB5-0F2E-4675-9F8B-7ED21BD39BC4}"/>
          </ac:graphicFrameMkLst>
        </pc:graphicFrameChg>
      </pc:sldChg>
      <pc:sldChg chg="addSp delSp modSp del mod ord modShow">
        <pc:chgData name="Rowdy Chotkan" userId="71aa410d3c347b24" providerId="LiveId" clId="{ED90186C-5C4C-4B4D-B6AB-860A3B7A3599}" dt="2021-08-24T11:30:18.298" v="3036" actId="47"/>
        <pc:sldMkLst>
          <pc:docMk/>
          <pc:sldMk cId="3721449873" sldId="306"/>
        </pc:sldMkLst>
        <pc:spChg chg="mod">
          <ac:chgData name="Rowdy Chotkan" userId="71aa410d3c347b24" providerId="LiveId" clId="{ED90186C-5C4C-4B4D-B6AB-860A3B7A3599}" dt="2021-08-23T17:31:50.733" v="987" actId="20577"/>
          <ac:spMkLst>
            <pc:docMk/>
            <pc:sldMk cId="3721449873" sldId="306"/>
            <ac:spMk id="3" creationId="{45A428B3-CD72-410F-A45F-A7C3B55B2525}"/>
          </ac:spMkLst>
        </pc:spChg>
        <pc:picChg chg="add del mod">
          <ac:chgData name="Rowdy Chotkan" userId="71aa410d3c347b24" providerId="LiveId" clId="{ED90186C-5C4C-4B4D-B6AB-860A3B7A3599}" dt="2021-08-24T09:48:41.271" v="2836" actId="931"/>
          <ac:picMkLst>
            <pc:docMk/>
            <pc:sldMk cId="3721449873" sldId="306"/>
            <ac:picMk id="7" creationId="{9D36313F-78F3-4C3B-BF49-1C172055F749}"/>
          </ac:picMkLst>
        </pc:picChg>
      </pc:sldChg>
      <pc:sldChg chg="del mod modTransition modShow">
        <pc:chgData name="Rowdy Chotkan" userId="71aa410d3c347b24" providerId="LiveId" clId="{ED90186C-5C4C-4B4D-B6AB-860A3B7A3599}" dt="2021-08-27T11:47:09.271" v="10501" actId="47"/>
        <pc:sldMkLst>
          <pc:docMk/>
          <pc:sldMk cId="1245476473" sldId="308"/>
        </pc:sldMkLst>
      </pc:sldChg>
      <pc:sldChg chg="del mod modTransition modShow">
        <pc:chgData name="Rowdy Chotkan" userId="71aa410d3c347b24" providerId="LiveId" clId="{ED90186C-5C4C-4B4D-B6AB-860A3B7A3599}" dt="2021-08-27T11:47:06.991" v="10500" actId="47"/>
        <pc:sldMkLst>
          <pc:docMk/>
          <pc:sldMk cId="731147043" sldId="309"/>
        </pc:sldMkLst>
      </pc:sldChg>
      <pc:sldChg chg="del modTransition">
        <pc:chgData name="Rowdy Chotkan" userId="71aa410d3c347b24" providerId="LiveId" clId="{ED90186C-5C4C-4B4D-B6AB-860A3B7A3599}" dt="2021-08-24T15:55:00.029" v="3990" actId="47"/>
        <pc:sldMkLst>
          <pc:docMk/>
          <pc:sldMk cId="160447701" sldId="310"/>
        </pc:sldMkLst>
      </pc:sldChg>
      <pc:sldChg chg="modSp del mod ord modTransition modShow">
        <pc:chgData name="Rowdy Chotkan" userId="71aa410d3c347b24" providerId="LiveId" clId="{ED90186C-5C4C-4B4D-B6AB-860A3B7A3599}" dt="2021-08-27T10:35:44.522" v="9821" actId="47"/>
        <pc:sldMkLst>
          <pc:docMk/>
          <pc:sldMk cId="1806860129" sldId="311"/>
        </pc:sldMkLst>
        <pc:spChg chg="mod">
          <ac:chgData name="Rowdy Chotkan" userId="71aa410d3c347b24" providerId="LiveId" clId="{ED90186C-5C4C-4B4D-B6AB-860A3B7A3599}" dt="2021-08-23T18:27:17.046" v="1461" actId="20577"/>
          <ac:spMkLst>
            <pc:docMk/>
            <pc:sldMk cId="1806860129" sldId="311"/>
            <ac:spMk id="3" creationId="{E3B38A7B-2D12-43CE-8C40-E5E0B29DFF95}"/>
          </ac:spMkLst>
        </pc:spChg>
      </pc:sldChg>
      <pc:sldChg chg="addSp delSp modSp mod modTransition setBg setClrOvrMap">
        <pc:chgData name="Rowdy Chotkan" userId="71aa410d3c347b24" providerId="LiveId" clId="{ED90186C-5C4C-4B4D-B6AB-860A3B7A3599}" dt="2021-08-28T12:09:47.390" v="14264" actId="26606"/>
        <pc:sldMkLst>
          <pc:docMk/>
          <pc:sldMk cId="3927915364" sldId="312"/>
        </pc:sldMkLst>
        <pc:spChg chg="mod">
          <ac:chgData name="Rowdy Chotkan" userId="71aa410d3c347b24" providerId="LiveId" clId="{ED90186C-5C4C-4B4D-B6AB-860A3B7A3599}" dt="2021-08-28T12:09:47.390" v="14264" actId="26606"/>
          <ac:spMkLst>
            <pc:docMk/>
            <pc:sldMk cId="3927915364" sldId="312"/>
            <ac:spMk id="2" creationId="{8B0E9371-DDCE-4AFC-9D2C-AEC543D7C334}"/>
          </ac:spMkLst>
        </pc:spChg>
        <pc:spChg chg="add del mod">
          <ac:chgData name="Rowdy Chotkan" userId="71aa410d3c347b24" providerId="LiveId" clId="{ED90186C-5C4C-4B4D-B6AB-860A3B7A3599}" dt="2021-08-28T12:09:47.390" v="14264" actId="26606"/>
          <ac:spMkLst>
            <pc:docMk/>
            <pc:sldMk cId="3927915364" sldId="312"/>
            <ac:spMk id="3" creationId="{FF895A23-97E7-49DE-8BFA-1E31E262FB63}"/>
          </ac:spMkLst>
        </pc:spChg>
        <pc:spChg chg="add del">
          <ac:chgData name="Rowdy Chotkan" userId="71aa410d3c347b24" providerId="LiveId" clId="{ED90186C-5C4C-4B4D-B6AB-860A3B7A3599}" dt="2021-08-28T11:21:32.581" v="13972" actId="26606"/>
          <ac:spMkLst>
            <pc:docMk/>
            <pc:sldMk cId="3927915364" sldId="312"/>
            <ac:spMk id="6" creationId="{70120F84-A866-4D9F-8B1C-9120A013D654}"/>
          </ac:spMkLst>
        </pc:spChg>
        <pc:spChg chg="add del">
          <ac:chgData name="Rowdy Chotkan" userId="71aa410d3c347b24" providerId="LiveId" clId="{ED90186C-5C4C-4B4D-B6AB-860A3B7A3599}" dt="2021-08-28T11:21:32.581" v="13972" actId="26606"/>
          <ac:spMkLst>
            <pc:docMk/>
            <pc:sldMk cId="3927915364" sldId="312"/>
            <ac:spMk id="7" creationId="{252FEFEF-6AC0-46B6-AC09-11FC56196FA4}"/>
          </ac:spMkLst>
        </pc:spChg>
        <pc:spChg chg="add del">
          <ac:chgData name="Rowdy Chotkan" userId="71aa410d3c347b24" providerId="LiveId" clId="{ED90186C-5C4C-4B4D-B6AB-860A3B7A3599}" dt="2021-08-28T11:21:23.034" v="13968" actId="26606"/>
          <ac:spMkLst>
            <pc:docMk/>
            <pc:sldMk cId="3927915364" sldId="312"/>
            <ac:spMk id="8" creationId="{70120F84-A866-4D9F-8B1C-9120A013D654}"/>
          </ac:spMkLst>
        </pc:spChg>
        <pc:spChg chg="add del">
          <ac:chgData name="Rowdy Chotkan" userId="71aa410d3c347b24" providerId="LiveId" clId="{ED90186C-5C4C-4B4D-B6AB-860A3B7A3599}" dt="2021-08-28T12:07:01.398" v="14202" actId="26606"/>
          <ac:spMkLst>
            <pc:docMk/>
            <pc:sldMk cId="3927915364" sldId="312"/>
            <ac:spMk id="9" creationId="{70120F84-A866-4D9F-8B1C-9120A013D654}"/>
          </ac:spMkLst>
        </pc:spChg>
        <pc:spChg chg="add del">
          <ac:chgData name="Rowdy Chotkan" userId="71aa410d3c347b24" providerId="LiveId" clId="{ED90186C-5C4C-4B4D-B6AB-860A3B7A3599}" dt="2021-08-28T11:21:23.034" v="13968" actId="26606"/>
          <ac:spMkLst>
            <pc:docMk/>
            <pc:sldMk cId="3927915364" sldId="312"/>
            <ac:spMk id="10" creationId="{252FEFEF-6AC0-46B6-AC09-11FC56196FA4}"/>
          </ac:spMkLst>
        </pc:spChg>
        <pc:spChg chg="add del">
          <ac:chgData name="Rowdy Chotkan" userId="71aa410d3c347b24" providerId="LiveId" clId="{ED90186C-5C4C-4B4D-B6AB-860A3B7A3599}" dt="2021-08-28T12:07:01.398" v="14202" actId="26606"/>
          <ac:spMkLst>
            <pc:docMk/>
            <pc:sldMk cId="3927915364" sldId="312"/>
            <ac:spMk id="11" creationId="{252FEFEF-6AC0-46B6-AC09-11FC56196FA4}"/>
          </ac:spMkLst>
        </pc:spChg>
        <pc:spChg chg="add del">
          <ac:chgData name="Rowdy Chotkan" userId="71aa410d3c347b24" providerId="LiveId" clId="{ED90186C-5C4C-4B4D-B6AB-860A3B7A3599}" dt="2021-08-28T12:09:47.390" v="14264" actId="26606"/>
          <ac:spMkLst>
            <pc:docMk/>
            <pc:sldMk cId="3927915364" sldId="312"/>
            <ac:spMk id="13" creationId="{70120F84-A866-4D9F-8B1C-9120A013D654}"/>
          </ac:spMkLst>
        </pc:spChg>
        <pc:spChg chg="add del">
          <ac:chgData name="Rowdy Chotkan" userId="71aa410d3c347b24" providerId="LiveId" clId="{ED90186C-5C4C-4B4D-B6AB-860A3B7A3599}" dt="2021-08-28T12:09:47.390" v="14264" actId="26606"/>
          <ac:spMkLst>
            <pc:docMk/>
            <pc:sldMk cId="3927915364" sldId="312"/>
            <ac:spMk id="14" creationId="{252FEFEF-6AC0-46B6-AC09-11FC56196FA4}"/>
          </ac:spMkLst>
        </pc:spChg>
        <pc:spChg chg="add del">
          <ac:chgData name="Rowdy Chotkan" userId="71aa410d3c347b24" providerId="LiveId" clId="{ED90186C-5C4C-4B4D-B6AB-860A3B7A3599}" dt="2021-08-28T12:06:10.544" v="14195" actId="26606"/>
          <ac:spMkLst>
            <pc:docMk/>
            <pc:sldMk cId="3927915364" sldId="312"/>
            <ac:spMk id="16" creationId="{70120F84-A866-4D9F-8B1C-9120A013D654}"/>
          </ac:spMkLst>
        </pc:spChg>
        <pc:spChg chg="add del">
          <ac:chgData name="Rowdy Chotkan" userId="71aa410d3c347b24" providerId="LiveId" clId="{ED90186C-5C4C-4B4D-B6AB-860A3B7A3599}" dt="2021-08-28T12:08:13.968" v="14220" actId="26606"/>
          <ac:spMkLst>
            <pc:docMk/>
            <pc:sldMk cId="3927915364" sldId="312"/>
            <ac:spMk id="17" creationId="{252FEFEF-6AC0-46B6-AC09-11FC56196FA4}"/>
          </ac:spMkLst>
        </pc:spChg>
        <pc:spChg chg="add del">
          <ac:chgData name="Rowdy Chotkan" userId="71aa410d3c347b24" providerId="LiveId" clId="{ED90186C-5C4C-4B4D-B6AB-860A3B7A3599}" dt="2021-08-28T12:06:10.544" v="14195" actId="26606"/>
          <ac:spMkLst>
            <pc:docMk/>
            <pc:sldMk cId="3927915364" sldId="312"/>
            <ac:spMk id="18" creationId="{252FEFEF-6AC0-46B6-AC09-11FC56196FA4}"/>
          </ac:spMkLst>
        </pc:spChg>
        <pc:spChg chg="add del">
          <ac:chgData name="Rowdy Chotkan" userId="71aa410d3c347b24" providerId="LiveId" clId="{ED90186C-5C4C-4B4D-B6AB-860A3B7A3599}" dt="2021-08-28T12:08:13.968" v="14220" actId="26606"/>
          <ac:spMkLst>
            <pc:docMk/>
            <pc:sldMk cId="3927915364" sldId="312"/>
            <ac:spMk id="19" creationId="{70120F84-A866-4D9F-8B1C-9120A013D654}"/>
          </ac:spMkLst>
        </pc:spChg>
        <pc:spChg chg="add del">
          <ac:chgData name="Rowdy Chotkan" userId="71aa410d3c347b24" providerId="LiveId" clId="{ED90186C-5C4C-4B4D-B6AB-860A3B7A3599}" dt="2021-08-28T12:06:12.198" v="14197" actId="26606"/>
          <ac:spMkLst>
            <pc:docMk/>
            <pc:sldMk cId="3927915364" sldId="312"/>
            <ac:spMk id="20" creationId="{1B19C35E-4E30-4F1D-9FC2-F2FA6191E453}"/>
          </ac:spMkLst>
        </pc:spChg>
        <pc:spChg chg="add del">
          <ac:chgData name="Rowdy Chotkan" userId="71aa410d3c347b24" providerId="LiveId" clId="{ED90186C-5C4C-4B4D-B6AB-860A3B7A3599}" dt="2021-08-28T12:06:12.198" v="14197" actId="26606"/>
          <ac:spMkLst>
            <pc:docMk/>
            <pc:sldMk cId="3927915364" sldId="312"/>
            <ac:spMk id="21" creationId="{ED15573D-0E45-4691-B525-471152EC18CD}"/>
          </ac:spMkLst>
        </pc:spChg>
        <pc:spChg chg="add del">
          <ac:chgData name="Rowdy Chotkan" userId="71aa410d3c347b24" providerId="LiveId" clId="{ED90186C-5C4C-4B4D-B6AB-860A3B7A3599}" dt="2021-08-28T12:06:12.198" v="14197" actId="26606"/>
          <ac:spMkLst>
            <pc:docMk/>
            <pc:sldMk cId="3927915364" sldId="312"/>
            <ac:spMk id="22" creationId="{9E448559-19A4-4252-8C27-54C1DA906F8A}"/>
          </ac:spMkLst>
        </pc:spChg>
        <pc:spChg chg="add del">
          <ac:chgData name="Rowdy Chotkan" userId="71aa410d3c347b24" providerId="LiveId" clId="{ED90186C-5C4C-4B4D-B6AB-860A3B7A3599}" dt="2021-08-28T12:09:47.390" v="14264" actId="26606"/>
          <ac:spMkLst>
            <pc:docMk/>
            <pc:sldMk cId="3927915364" sldId="312"/>
            <ac:spMk id="23" creationId="{70120F84-A866-4D9F-8B1C-9120A013D654}"/>
          </ac:spMkLst>
        </pc:spChg>
        <pc:spChg chg="add del">
          <ac:chgData name="Rowdy Chotkan" userId="71aa410d3c347b24" providerId="LiveId" clId="{ED90186C-5C4C-4B4D-B6AB-860A3B7A3599}" dt="2021-08-28T12:09:47.390" v="14264" actId="26606"/>
          <ac:spMkLst>
            <pc:docMk/>
            <pc:sldMk cId="3927915364" sldId="312"/>
            <ac:spMk id="24" creationId="{252FEFEF-6AC0-46B6-AC09-11FC56196FA4}"/>
          </ac:spMkLst>
        </pc:spChg>
        <pc:graphicFrameChg chg="add del">
          <ac:chgData name="Rowdy Chotkan" userId="71aa410d3c347b24" providerId="LiveId" clId="{ED90186C-5C4C-4B4D-B6AB-860A3B7A3599}" dt="2021-08-28T11:21:25.978" v="13970" actId="26606"/>
          <ac:graphicFrameMkLst>
            <pc:docMk/>
            <pc:sldMk cId="3927915364" sldId="312"/>
            <ac:graphicFrameMk id="5" creationId="{75326425-3E87-4AD2-AF84-60230165ECFD}"/>
          </ac:graphicFrameMkLst>
        </pc:graphicFrameChg>
      </pc:sldChg>
      <pc:sldChg chg="addSp delSp modSp add del mod ord setBg addAnim delAnim setClrOvrMap delDesignElem">
        <pc:chgData name="Rowdy Chotkan" userId="71aa410d3c347b24" providerId="LiveId" clId="{ED90186C-5C4C-4B4D-B6AB-860A3B7A3599}" dt="2021-08-20T11:37:24.741" v="608" actId="47"/>
        <pc:sldMkLst>
          <pc:docMk/>
          <pc:sldMk cId="773089949" sldId="313"/>
        </pc:sldMkLst>
        <pc:spChg chg="mod">
          <ac:chgData name="Rowdy Chotkan" userId="71aa410d3c347b24" providerId="LiveId" clId="{ED90186C-5C4C-4B4D-B6AB-860A3B7A3599}" dt="2021-08-20T11:16:03.841" v="13" actId="26606"/>
          <ac:spMkLst>
            <pc:docMk/>
            <pc:sldMk cId="773089949" sldId="313"/>
            <ac:spMk id="2" creationId="{18C3B467-088C-4F3D-A9A7-105C4E1E20CD}"/>
          </ac:spMkLst>
        </pc:spChg>
        <pc:spChg chg="mod">
          <ac:chgData name="Rowdy Chotkan" userId="71aa410d3c347b24" providerId="LiveId" clId="{ED90186C-5C4C-4B4D-B6AB-860A3B7A3599}" dt="2021-08-20T11:16:03.841" v="13" actId="26606"/>
          <ac:spMkLst>
            <pc:docMk/>
            <pc:sldMk cId="773089949" sldId="313"/>
            <ac:spMk id="3" creationId="{C8722DDC-8EEE-4A06-8DFE-B44871EAA2CF}"/>
          </ac:spMkLst>
        </pc:spChg>
        <pc:spChg chg="add del">
          <ac:chgData name="Rowdy Chotkan" userId="71aa410d3c347b24" providerId="LiveId" clId="{ED90186C-5C4C-4B4D-B6AB-860A3B7A3599}" dt="2021-08-20T11:18:18.313" v="41" actId="26606"/>
          <ac:spMkLst>
            <pc:docMk/>
            <pc:sldMk cId="773089949" sldId="313"/>
            <ac:spMk id="12" creationId="{0B121716-8B64-478F-ABDB-17030AD1B711}"/>
          </ac:spMkLst>
        </pc:spChg>
        <pc:spChg chg="add">
          <ac:chgData name="Rowdy Chotkan" userId="71aa410d3c347b24" providerId="LiveId" clId="{ED90186C-5C4C-4B4D-B6AB-860A3B7A3599}" dt="2021-08-20T11:18:18.313" v="41" actId="26606"/>
          <ac:spMkLst>
            <pc:docMk/>
            <pc:sldMk cId="773089949" sldId="313"/>
            <ac:spMk id="14" creationId="{0B121716-8B64-478F-ABDB-17030AD1B711}"/>
          </ac:spMkLst>
        </pc:spChg>
        <pc:spChg chg="add del">
          <ac:chgData name="Rowdy Chotkan" userId="71aa410d3c347b24" providerId="LiveId" clId="{ED90186C-5C4C-4B4D-B6AB-860A3B7A3599}" dt="2021-08-20T11:17:20.097" v="26" actId="26606"/>
          <ac:spMkLst>
            <pc:docMk/>
            <pc:sldMk cId="773089949" sldId="313"/>
            <ac:spMk id="17" creationId="{0B121716-8B64-478F-ABDB-17030AD1B711}"/>
          </ac:spMkLst>
        </pc:spChg>
        <pc:spChg chg="del">
          <ac:chgData name="Rowdy Chotkan" userId="71aa410d3c347b24" providerId="LiveId" clId="{ED90186C-5C4C-4B4D-B6AB-860A3B7A3599}" dt="2021-08-20T11:15:36.522" v="1"/>
          <ac:spMkLst>
            <pc:docMk/>
            <pc:sldMk cId="773089949" sldId="313"/>
            <ac:spMk id="106" creationId="{9325F979-D3F9-4926-81B7-7ACCB31A501B}"/>
          </ac:spMkLst>
        </pc:spChg>
        <pc:spChg chg="del">
          <ac:chgData name="Rowdy Chotkan" userId="71aa410d3c347b24" providerId="LiveId" clId="{ED90186C-5C4C-4B4D-B6AB-860A3B7A3599}" dt="2021-08-20T11:15:36.522" v="1"/>
          <ac:spMkLst>
            <pc:docMk/>
            <pc:sldMk cId="773089949" sldId="313"/>
            <ac:spMk id="107" creationId="{6F40FBDA-CEB1-40F0-9AB9-BD9C402D70FE}"/>
          </ac:spMkLst>
        </pc:spChg>
        <pc:spChg chg="del">
          <ac:chgData name="Rowdy Chotkan" userId="71aa410d3c347b24" providerId="LiveId" clId="{ED90186C-5C4C-4B4D-B6AB-860A3B7A3599}" dt="2021-08-20T11:15:36.522" v="1"/>
          <ac:spMkLst>
            <pc:docMk/>
            <pc:sldMk cId="773089949" sldId="313"/>
            <ac:spMk id="108" creationId="{0344D4FE-ABEF-4230-9E4E-AD5782FC78AC}"/>
          </ac:spMkLst>
        </pc:spChg>
        <pc:picChg chg="add del mod ord modCrop">
          <ac:chgData name="Rowdy Chotkan" userId="71aa410d3c347b24" providerId="LiveId" clId="{ED90186C-5C4C-4B4D-B6AB-860A3B7A3599}" dt="2021-08-20T11:28:36.229" v="155" actId="478"/>
          <ac:picMkLst>
            <pc:docMk/>
            <pc:sldMk cId="773089949" sldId="313"/>
            <ac:picMk id="5" creationId="{CF698845-09F7-4C84-8FD4-D714BF46CB2A}"/>
          </ac:picMkLst>
        </pc:picChg>
        <pc:picChg chg="add del mod">
          <ac:chgData name="Rowdy Chotkan" userId="71aa410d3c347b24" providerId="LiveId" clId="{ED90186C-5C4C-4B4D-B6AB-860A3B7A3599}" dt="2021-08-20T11:28:40.394" v="157" actId="478"/>
          <ac:picMkLst>
            <pc:docMk/>
            <pc:sldMk cId="773089949" sldId="313"/>
            <ac:picMk id="6" creationId="{06D06838-42EE-4140-AE5F-E120996BD363}"/>
          </ac:picMkLst>
        </pc:picChg>
        <pc:picChg chg="del mod">
          <ac:chgData name="Rowdy Chotkan" userId="71aa410d3c347b24" providerId="LiveId" clId="{ED90186C-5C4C-4B4D-B6AB-860A3B7A3599}" dt="2021-08-20T11:17:08.672" v="22" actId="478"/>
          <ac:picMkLst>
            <pc:docMk/>
            <pc:sldMk cId="773089949" sldId="313"/>
            <ac:picMk id="7" creationId="{E897DA34-417D-4A27-972C-E20125C1CF21}"/>
          </ac:picMkLst>
        </pc:picChg>
        <pc:picChg chg="add del mod">
          <ac:chgData name="Rowdy Chotkan" userId="71aa410d3c347b24" providerId="LiveId" clId="{ED90186C-5C4C-4B4D-B6AB-860A3B7A3599}" dt="2021-08-20T11:23:30.098" v="123" actId="478"/>
          <ac:picMkLst>
            <pc:docMk/>
            <pc:sldMk cId="773089949" sldId="313"/>
            <ac:picMk id="16" creationId="{123AA39E-EA4D-4389-B659-F00963234F82}"/>
          </ac:picMkLst>
        </pc:picChg>
        <pc:picChg chg="add del mod">
          <ac:chgData name="Rowdy Chotkan" userId="71aa410d3c347b24" providerId="LiveId" clId="{ED90186C-5C4C-4B4D-B6AB-860A3B7A3599}" dt="2021-08-20T11:24:06.013" v="131" actId="478"/>
          <ac:picMkLst>
            <pc:docMk/>
            <pc:sldMk cId="773089949" sldId="313"/>
            <ac:picMk id="18" creationId="{1608BA2C-5FFC-4643-AAB1-8DDDE871138A}"/>
          </ac:picMkLst>
        </pc:picChg>
        <pc:picChg chg="add del mod">
          <ac:chgData name="Rowdy Chotkan" userId="71aa410d3c347b24" providerId="LiveId" clId="{ED90186C-5C4C-4B4D-B6AB-860A3B7A3599}" dt="2021-08-20T11:28:19.554" v="152"/>
          <ac:picMkLst>
            <pc:docMk/>
            <pc:sldMk cId="773089949" sldId="313"/>
            <ac:picMk id="19" creationId="{B4E0794A-9ED8-4697-875C-C61FCECF2F35}"/>
          </ac:picMkLst>
        </pc:picChg>
        <pc:picChg chg="del">
          <ac:chgData name="Rowdy Chotkan" userId="71aa410d3c347b24" providerId="LiveId" clId="{ED90186C-5C4C-4B4D-B6AB-860A3B7A3599}" dt="2021-08-20T11:15:57.227" v="10" actId="478"/>
          <ac:picMkLst>
            <pc:docMk/>
            <pc:sldMk cId="773089949" sldId="313"/>
            <ac:picMk id="38" creationId="{1FC6B379-3EED-4634-BCF4-AFD95CB9C933}"/>
          </ac:picMkLst>
        </pc:picChg>
        <pc:picChg chg="del">
          <ac:chgData name="Rowdy Chotkan" userId="71aa410d3c347b24" providerId="LiveId" clId="{ED90186C-5C4C-4B4D-B6AB-860A3B7A3599}" dt="2021-08-20T11:15:58.536" v="12" actId="478"/>
          <ac:picMkLst>
            <pc:docMk/>
            <pc:sldMk cId="773089949" sldId="313"/>
            <ac:picMk id="39" creationId="{1E4EE1B2-676C-4AA9-A4A3-8FD77C37A2CF}"/>
          </ac:picMkLst>
        </pc:picChg>
        <pc:picChg chg="del">
          <ac:chgData name="Rowdy Chotkan" userId="71aa410d3c347b24" providerId="LiveId" clId="{ED90186C-5C4C-4B4D-B6AB-860A3B7A3599}" dt="2021-08-20T11:15:57.641" v="11" actId="478"/>
          <ac:picMkLst>
            <pc:docMk/>
            <pc:sldMk cId="773089949" sldId="313"/>
            <ac:picMk id="47" creationId="{6DF2AE4A-25D1-4BB0-AAA5-73777CB9D05C}"/>
          </ac:picMkLst>
        </pc:picChg>
      </pc:sldChg>
      <pc:sldChg chg="addSp delSp modSp add mod ord modTransition setClrOvrMap">
        <pc:chgData name="Rowdy Chotkan" userId="71aa410d3c347b24" providerId="LiveId" clId="{ED90186C-5C4C-4B4D-B6AB-860A3B7A3599}" dt="2021-08-28T07:24:27.042" v="12634"/>
        <pc:sldMkLst>
          <pc:docMk/>
          <pc:sldMk cId="1500343693" sldId="313"/>
        </pc:sldMkLst>
        <pc:spChg chg="mod">
          <ac:chgData name="Rowdy Chotkan" userId="71aa410d3c347b24" providerId="LiveId" clId="{ED90186C-5C4C-4B4D-B6AB-860A3B7A3599}" dt="2021-08-23T18:13:03.831" v="1454" actId="368"/>
          <ac:spMkLst>
            <pc:docMk/>
            <pc:sldMk cId="1500343693" sldId="313"/>
            <ac:spMk id="2" creationId="{78DDBB16-9DA1-43B6-966F-C81E6B8A0248}"/>
          </ac:spMkLst>
        </pc:spChg>
        <pc:spChg chg="mod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3" creationId="{E2BCE651-02C8-4916-A025-30C6EB2B1438}"/>
          </ac:spMkLst>
        </pc:spChg>
        <pc:spChg chg="mod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5" creationId="{6FF701C9-8838-4675-A823-53FEA0321582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42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43" creationId="{7B58A187-A4B1-42EB-A4C7-8635BA507BCE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44" creationId="{37F14E7F-3054-458C-ACF9-A8DA1757C65C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45" creationId="{93747C1C-97FC-4D70-A6C8-A01FBCF5A9DC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49" creationId="{B66F8A2C-B8CF-4B20-9A73-2ADCF6302755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50" creationId="{B5DD78E9-DE0D-47AF-A0DB-F475221E3DC7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51" creationId="{A118D329-2010-4A15-B57C-429FFAE35B11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58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60" creationId="{1419E3D9-C5FB-41A9-B6D2-DFB210BB6211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62" creationId="{367909BF-1DF7-4ACE-8F58-6CF719BB27E5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64" creationId="{89E8BEDB-0BBC-4F21-9CFB-8530D664C343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71" creationId="{420551B3-B4DA-48EE-988C-4FAEAEB5CE98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73" creationId="{D5B012D8-7F27-4758-9AC6-C889B154BD73}"/>
          </ac:spMkLst>
        </pc:spChg>
        <pc:spChg chg="add del">
          <ac:chgData name="Rowdy Chotkan" userId="71aa410d3c347b24" providerId="LiveId" clId="{ED90186C-5C4C-4B4D-B6AB-860A3B7A3599}" dt="2021-08-23T18:12:12.791" v="1452" actId="26606"/>
          <ac:spMkLst>
            <pc:docMk/>
            <pc:sldMk cId="1500343693" sldId="313"/>
            <ac:spMk id="75" creationId="{4063B759-00FC-46D1-9898-8E8625268FAF}"/>
          </ac:spMkLst>
        </pc:spChg>
        <pc:grpChg chg="add del">
          <ac:chgData name="Rowdy Chotkan" userId="71aa410d3c347b24" providerId="LiveId" clId="{ED90186C-5C4C-4B4D-B6AB-860A3B7A3599}" dt="2021-08-23T18:12:12.791" v="1452" actId="26606"/>
          <ac:grpSpMkLst>
            <pc:docMk/>
            <pc:sldMk cId="1500343693" sldId="313"/>
            <ac:grpSpMk id="46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12:12.791" v="1452" actId="26606"/>
          <ac:grpSpMkLst>
            <pc:docMk/>
            <pc:sldMk cId="1500343693" sldId="313"/>
            <ac:grpSpMk id="66" creationId="{E26428D7-C6F3-473D-A360-A3F5C3E8728C}"/>
          </ac:grpSpMkLst>
        </pc:grpChg>
        <pc:picChg chg="add del">
          <ac:chgData name="Rowdy Chotkan" userId="71aa410d3c347b24" providerId="LiveId" clId="{ED90186C-5C4C-4B4D-B6AB-860A3B7A3599}" dt="2021-08-23T18:12:12.791" v="1452" actId="26606"/>
          <ac:picMkLst>
            <pc:docMk/>
            <pc:sldMk cId="1500343693" sldId="313"/>
            <ac:picMk id="54" creationId="{5626E6C5-CFF9-4801-AD71-F02F2AC4209C}"/>
          </ac:picMkLst>
        </pc:picChg>
        <pc:cxnChg chg="add del">
          <ac:chgData name="Rowdy Chotkan" userId="71aa410d3c347b24" providerId="LiveId" clId="{ED90186C-5C4C-4B4D-B6AB-860A3B7A3599}" dt="2021-08-23T18:12:12.791" v="1452" actId="26606"/>
          <ac:cxnSpMkLst>
            <pc:docMk/>
            <pc:sldMk cId="1500343693" sldId="313"/>
            <ac:cxnSpMk id="52" creationId="{994262BC-EE98-4BD6-82DB-4955E8DCC290}"/>
          </ac:cxnSpMkLst>
        </pc:cxnChg>
      </pc:sldChg>
      <pc:sldChg chg="addSp delSp modSp add del mod setBg">
        <pc:chgData name="Rowdy Chotkan" userId="71aa410d3c347b24" providerId="LiveId" clId="{ED90186C-5C4C-4B4D-B6AB-860A3B7A3599}" dt="2021-08-23T17:01:38.545" v="887" actId="47"/>
        <pc:sldMkLst>
          <pc:docMk/>
          <pc:sldMk cId="2951568048" sldId="313"/>
        </pc:sldMkLst>
        <pc:spChg chg="mod">
          <ac:chgData name="Rowdy Chotkan" userId="71aa410d3c347b24" providerId="LiveId" clId="{ED90186C-5C4C-4B4D-B6AB-860A3B7A3599}" dt="2021-08-23T16:57:04.727" v="861" actId="26606"/>
          <ac:spMkLst>
            <pc:docMk/>
            <pc:sldMk cId="2951568048" sldId="313"/>
            <ac:spMk id="2" creationId="{EBAAA75B-09A0-4B9A-AC1D-50F3C602C40F}"/>
          </ac:spMkLst>
        </pc:spChg>
        <pc:spChg chg="mod">
          <ac:chgData name="Rowdy Chotkan" userId="71aa410d3c347b24" providerId="LiveId" clId="{ED90186C-5C4C-4B4D-B6AB-860A3B7A3599}" dt="2021-08-23T16:57:04.727" v="861" actId="26606"/>
          <ac:spMkLst>
            <pc:docMk/>
            <pc:sldMk cId="2951568048" sldId="313"/>
            <ac:spMk id="3" creationId="{15927018-6D5C-424D-AD8A-D64BD99667CF}"/>
          </ac:spMkLst>
        </pc:spChg>
        <pc:spChg chg="add del">
          <ac:chgData name="Rowdy Chotkan" userId="71aa410d3c347b24" providerId="LiveId" clId="{ED90186C-5C4C-4B4D-B6AB-860A3B7A3599}" dt="2021-08-23T16:57:04.727" v="861" actId="26606"/>
          <ac:spMkLst>
            <pc:docMk/>
            <pc:sldMk cId="2951568048" sldId="313"/>
            <ac:spMk id="7" creationId="{0EB72A9B-FD82-4F09-BF1E-D39311D3A0E3}"/>
          </ac:spMkLst>
        </pc:spChg>
        <pc:spChg chg="add del">
          <ac:chgData name="Rowdy Chotkan" userId="71aa410d3c347b24" providerId="LiveId" clId="{ED90186C-5C4C-4B4D-B6AB-860A3B7A3599}" dt="2021-08-23T16:57:04.727" v="861" actId="26606"/>
          <ac:spMkLst>
            <pc:docMk/>
            <pc:sldMk cId="2951568048" sldId="313"/>
            <ac:spMk id="12" creationId="{DD39B371-6E4E-4070-AB4E-4D788405A5A6}"/>
          </ac:spMkLst>
        </pc:spChg>
        <pc:spChg chg="add del">
          <ac:chgData name="Rowdy Chotkan" userId="71aa410d3c347b24" providerId="LiveId" clId="{ED90186C-5C4C-4B4D-B6AB-860A3B7A3599}" dt="2021-08-23T16:57:04.727" v="861" actId="26606"/>
          <ac:spMkLst>
            <pc:docMk/>
            <pc:sldMk cId="2951568048" sldId="313"/>
            <ac:spMk id="14" creationId="{B937DAED-8BFE-4563-BB45-B5E554D70A84}"/>
          </ac:spMkLst>
        </pc:spChg>
        <pc:graphicFrameChg chg="mod ord modGraphic">
          <ac:chgData name="Rowdy Chotkan" userId="71aa410d3c347b24" providerId="LiveId" clId="{ED90186C-5C4C-4B4D-B6AB-860A3B7A3599}" dt="2021-08-23T16:57:23.020" v="862" actId="12100"/>
          <ac:graphicFrameMkLst>
            <pc:docMk/>
            <pc:sldMk cId="2951568048" sldId="313"/>
            <ac:graphicFrameMk id="5" creationId="{33CB1610-858D-4BDA-A10E-790E3A2D0FE2}"/>
          </ac:graphicFrameMkLst>
        </pc:graphicFrameChg>
        <pc:picChg chg="del">
          <ac:chgData name="Rowdy Chotkan" userId="71aa410d3c347b24" providerId="LiveId" clId="{ED90186C-5C4C-4B4D-B6AB-860A3B7A3599}" dt="2021-08-23T16:56:58.239" v="859" actId="478"/>
          <ac:picMkLst>
            <pc:docMk/>
            <pc:sldMk cId="2951568048" sldId="313"/>
            <ac:picMk id="8" creationId="{327742CA-8D7E-40FB-9703-631FCA7C4734}"/>
          </ac:picMkLst>
        </pc:picChg>
        <pc:picChg chg="del">
          <ac:chgData name="Rowdy Chotkan" userId="71aa410d3c347b24" providerId="LiveId" clId="{ED90186C-5C4C-4B4D-B6AB-860A3B7A3599}" dt="2021-08-23T16:56:57.734" v="858" actId="478"/>
          <ac:picMkLst>
            <pc:docMk/>
            <pc:sldMk cId="2951568048" sldId="313"/>
            <ac:picMk id="9" creationId="{E32E0DA3-AA98-4446-98E1-31612A6CBD09}"/>
          </ac:picMkLst>
        </pc:picChg>
        <pc:picChg chg="del">
          <ac:chgData name="Rowdy Chotkan" userId="71aa410d3c347b24" providerId="LiveId" clId="{ED90186C-5C4C-4B4D-B6AB-860A3B7A3599}" dt="2021-08-23T16:56:57.374" v="857" actId="478"/>
          <ac:picMkLst>
            <pc:docMk/>
            <pc:sldMk cId="2951568048" sldId="313"/>
            <ac:picMk id="10" creationId="{004E5C9E-D85C-46C3-8183-48E502459FF2}"/>
          </ac:picMkLst>
        </pc:picChg>
        <pc:picChg chg="del">
          <ac:chgData name="Rowdy Chotkan" userId="71aa410d3c347b24" providerId="LiveId" clId="{ED90186C-5C4C-4B4D-B6AB-860A3B7A3599}" dt="2021-08-23T16:56:56.833" v="856" actId="478"/>
          <ac:picMkLst>
            <pc:docMk/>
            <pc:sldMk cId="2951568048" sldId="313"/>
            <ac:picMk id="1032" creationId="{0111F697-B00D-4148-8629-8E8C5AB08084}"/>
          </ac:picMkLst>
        </pc:picChg>
      </pc:sldChg>
      <pc:sldChg chg="delSp modSp add del mod setBg delDesignElem">
        <pc:chgData name="Rowdy Chotkan" userId="71aa410d3c347b24" providerId="LiveId" clId="{ED90186C-5C4C-4B4D-B6AB-860A3B7A3599}" dt="2021-08-20T11:23:39.670" v="126" actId="47"/>
        <pc:sldMkLst>
          <pc:docMk/>
          <pc:sldMk cId="257694122" sldId="314"/>
        </pc:sldMkLst>
        <pc:spChg chg="del">
          <ac:chgData name="Rowdy Chotkan" userId="71aa410d3c347b24" providerId="LiveId" clId="{ED90186C-5C4C-4B4D-B6AB-860A3B7A3599}" dt="2021-08-20T11:15:45.772" v="9"/>
          <ac:spMkLst>
            <pc:docMk/>
            <pc:sldMk cId="257694122" sldId="314"/>
            <ac:spMk id="135" creationId="{9325F979-D3F9-4926-81B7-7ACCB31A501B}"/>
          </ac:spMkLst>
        </pc:spChg>
        <pc:spChg chg="del">
          <ac:chgData name="Rowdy Chotkan" userId="71aa410d3c347b24" providerId="LiveId" clId="{ED90186C-5C4C-4B4D-B6AB-860A3B7A3599}" dt="2021-08-20T11:15:45.772" v="9"/>
          <ac:spMkLst>
            <pc:docMk/>
            <pc:sldMk cId="257694122" sldId="314"/>
            <ac:spMk id="136" creationId="{6F40FBDA-CEB1-40F0-9AB9-BD9C402D70FE}"/>
          </ac:spMkLst>
        </pc:spChg>
        <pc:spChg chg="del">
          <ac:chgData name="Rowdy Chotkan" userId="71aa410d3c347b24" providerId="LiveId" clId="{ED90186C-5C4C-4B4D-B6AB-860A3B7A3599}" dt="2021-08-20T11:15:45.772" v="9"/>
          <ac:spMkLst>
            <pc:docMk/>
            <pc:sldMk cId="257694122" sldId="314"/>
            <ac:spMk id="137" creationId="{0344D4FE-ABEF-4230-9E4E-AD5782FC78AC}"/>
          </ac:spMkLst>
        </pc:spChg>
        <pc:picChg chg="mod">
          <ac:chgData name="Rowdy Chotkan" userId="71aa410d3c347b24" providerId="LiveId" clId="{ED90186C-5C4C-4B4D-B6AB-860A3B7A3599}" dt="2021-08-20T11:20:05.120" v="49" actId="1076"/>
          <ac:picMkLst>
            <pc:docMk/>
            <pc:sldMk cId="257694122" sldId="314"/>
            <ac:picMk id="7" creationId="{E897DA34-417D-4A27-972C-E20125C1CF21}"/>
          </ac:picMkLst>
        </pc:picChg>
      </pc:sldChg>
      <pc:sldChg chg="delSp modSp add del mod delDesignElem chgLayout">
        <pc:chgData name="Rowdy Chotkan" userId="71aa410d3c347b24" providerId="LiveId" clId="{ED90186C-5C4C-4B4D-B6AB-860A3B7A3599}" dt="2021-08-20T11:28:08.641" v="147" actId="47"/>
        <pc:sldMkLst>
          <pc:docMk/>
          <pc:sldMk cId="1415116491" sldId="314"/>
        </pc:sldMkLst>
        <pc:spChg chg="mod ord">
          <ac:chgData name="Rowdy Chotkan" userId="71aa410d3c347b24" providerId="LiveId" clId="{ED90186C-5C4C-4B4D-B6AB-860A3B7A3599}" dt="2021-08-20T11:27:49.707" v="145" actId="700"/>
          <ac:spMkLst>
            <pc:docMk/>
            <pc:sldMk cId="1415116491" sldId="314"/>
            <ac:spMk id="2" creationId="{18C3B467-088C-4F3D-A9A7-105C4E1E20CD}"/>
          </ac:spMkLst>
        </pc:spChg>
        <pc:spChg chg="mod ord">
          <ac:chgData name="Rowdy Chotkan" userId="71aa410d3c347b24" providerId="LiveId" clId="{ED90186C-5C4C-4B4D-B6AB-860A3B7A3599}" dt="2021-08-20T11:27:49.707" v="145" actId="700"/>
          <ac:spMkLst>
            <pc:docMk/>
            <pc:sldMk cId="1415116491" sldId="314"/>
            <ac:spMk id="3" creationId="{C8722DDC-8EEE-4A06-8DFE-B44871EAA2CF}"/>
          </ac:spMkLst>
        </pc:spChg>
        <pc:spChg chg="del">
          <ac:chgData name="Rowdy Chotkan" userId="71aa410d3c347b24" providerId="LiveId" clId="{ED90186C-5C4C-4B4D-B6AB-860A3B7A3599}" dt="2021-08-20T11:27:28.569" v="138" actId="700"/>
          <ac:spMkLst>
            <pc:docMk/>
            <pc:sldMk cId="1415116491" sldId="314"/>
            <ac:spMk id="135" creationId="{9325F979-D3F9-4926-81B7-7ACCB31A501B}"/>
          </ac:spMkLst>
        </pc:spChg>
        <pc:spChg chg="del">
          <ac:chgData name="Rowdy Chotkan" userId="71aa410d3c347b24" providerId="LiveId" clId="{ED90186C-5C4C-4B4D-B6AB-860A3B7A3599}" dt="2021-08-20T11:27:28.569" v="138" actId="700"/>
          <ac:spMkLst>
            <pc:docMk/>
            <pc:sldMk cId="1415116491" sldId="314"/>
            <ac:spMk id="136" creationId="{6F40FBDA-CEB1-40F0-9AB9-BD9C402D70FE}"/>
          </ac:spMkLst>
        </pc:spChg>
        <pc:spChg chg="del">
          <ac:chgData name="Rowdy Chotkan" userId="71aa410d3c347b24" providerId="LiveId" clId="{ED90186C-5C4C-4B4D-B6AB-860A3B7A3599}" dt="2021-08-20T11:27:28.569" v="138" actId="700"/>
          <ac:spMkLst>
            <pc:docMk/>
            <pc:sldMk cId="1415116491" sldId="314"/>
            <ac:spMk id="137" creationId="{0344D4FE-ABEF-4230-9E4E-AD5782FC78AC}"/>
          </ac:spMkLst>
        </pc:spChg>
        <pc:picChg chg="del">
          <ac:chgData name="Rowdy Chotkan" userId="71aa410d3c347b24" providerId="LiveId" clId="{ED90186C-5C4C-4B4D-B6AB-860A3B7A3599}" dt="2021-08-20T11:27:51.364" v="146" actId="478"/>
          <ac:picMkLst>
            <pc:docMk/>
            <pc:sldMk cId="1415116491" sldId="314"/>
            <ac:picMk id="7" creationId="{E897DA34-417D-4A27-972C-E20125C1CF21}"/>
          </ac:picMkLst>
        </pc:picChg>
        <pc:picChg chg="del">
          <ac:chgData name="Rowdy Chotkan" userId="71aa410d3c347b24" providerId="LiveId" clId="{ED90186C-5C4C-4B4D-B6AB-860A3B7A3599}" dt="2021-08-20T11:27:33.722" v="141" actId="478"/>
          <ac:picMkLst>
            <pc:docMk/>
            <pc:sldMk cId="1415116491" sldId="314"/>
            <ac:picMk id="24" creationId="{AB65C843-03CB-4104-BC2D-3E74DA10207B}"/>
          </ac:picMkLst>
        </pc:picChg>
        <pc:picChg chg="del">
          <ac:chgData name="Rowdy Chotkan" userId="71aa410d3c347b24" providerId="LiveId" clId="{ED90186C-5C4C-4B4D-B6AB-860A3B7A3599}" dt="2021-08-20T11:27:34.133" v="142" actId="478"/>
          <ac:picMkLst>
            <pc:docMk/>
            <pc:sldMk cId="1415116491" sldId="314"/>
            <ac:picMk id="25" creationId="{F68EE202-B8CB-49CC-956A-1BE2C19F546A}"/>
          </ac:picMkLst>
        </pc:picChg>
      </pc:sldChg>
      <pc:sldChg chg="addSp delSp modSp new mod modTransition setBg addAnim delAnim modAnim setClrOvrMap modNotesTx">
        <pc:chgData name="Rowdy Chotkan" userId="71aa410d3c347b24" providerId="LiveId" clId="{ED90186C-5C4C-4B4D-B6AB-860A3B7A3599}" dt="2021-08-28T10:37:23.281" v="13673" actId="20577"/>
        <pc:sldMkLst>
          <pc:docMk/>
          <pc:sldMk cId="2690362364" sldId="314"/>
        </pc:sldMkLst>
        <pc:spChg chg="mod ord">
          <ac:chgData name="Rowdy Chotkan" userId="71aa410d3c347b24" providerId="LiveId" clId="{ED90186C-5C4C-4B4D-B6AB-860A3B7A3599}" dt="2021-08-27T07:14:34.180" v="9223" actId="20577"/>
          <ac:spMkLst>
            <pc:docMk/>
            <pc:sldMk cId="2690362364" sldId="314"/>
            <ac:spMk id="2" creationId="{E1B743BB-37B4-4055-9B9B-57A639C1AE01}"/>
          </ac:spMkLst>
        </pc:spChg>
        <pc:spChg chg="del">
          <ac:chgData name="Rowdy Chotkan" userId="71aa410d3c347b24" providerId="LiveId" clId="{ED90186C-5C4C-4B4D-B6AB-860A3B7A3599}" dt="2021-08-23T17:37:21.596" v="1013"/>
          <ac:spMkLst>
            <pc:docMk/>
            <pc:sldMk cId="2690362364" sldId="314"/>
            <ac:spMk id="3" creationId="{5819F8D0-17E6-4DFB-B789-199B7ACCCDF7}"/>
          </ac:spMkLst>
        </pc:spChg>
        <pc:spChg chg="mod">
          <ac:chgData name="Rowdy Chotkan" userId="71aa410d3c347b24" providerId="LiveId" clId="{ED90186C-5C4C-4B4D-B6AB-860A3B7A3599}" dt="2021-08-23T17:37:27.645" v="1017" actId="26606"/>
          <ac:spMkLst>
            <pc:docMk/>
            <pc:sldMk cId="2690362364" sldId="314"/>
            <ac:spMk id="4" creationId="{544C10A1-62D4-4D55-AB36-0EEAEBCCB1BD}"/>
          </ac:spMkLst>
        </pc:spChg>
        <pc:spChg chg="add del mod">
          <ac:chgData name="Rowdy Chotkan" userId="71aa410d3c347b24" providerId="LiveId" clId="{ED90186C-5C4C-4B4D-B6AB-860A3B7A3599}" dt="2021-08-28T06:53:08.067" v="12277" actId="478"/>
          <ac:spMkLst>
            <pc:docMk/>
            <pc:sldMk cId="2690362364" sldId="314"/>
            <ac:spMk id="5" creationId="{DF45811B-5606-4603-837B-D332CA0BA884}"/>
          </ac:spMkLst>
        </pc:spChg>
        <pc:spChg chg="add del mod">
          <ac:chgData name="Rowdy Chotkan" userId="71aa410d3c347b24" providerId="LiveId" clId="{ED90186C-5C4C-4B4D-B6AB-860A3B7A3599}" dt="2021-08-23T17:45:46.999" v="1034"/>
          <ac:spMkLst>
            <pc:docMk/>
            <pc:sldMk cId="2690362364" sldId="314"/>
            <ac:spMk id="8" creationId="{92CA4B7F-862D-410B-B55A-424C9573E1E2}"/>
          </ac:spMkLst>
        </pc:spChg>
        <pc:spChg chg="add del mod">
          <ac:chgData name="Rowdy Chotkan" userId="71aa410d3c347b24" providerId="LiveId" clId="{ED90186C-5C4C-4B4D-B6AB-860A3B7A3599}" dt="2021-08-24T09:09:35.724" v="2780" actId="478"/>
          <ac:spMkLst>
            <pc:docMk/>
            <pc:sldMk cId="2690362364" sldId="314"/>
            <ac:spMk id="8" creationId="{9E3593DB-6D87-4641-824C-958945BC5473}"/>
          </ac:spMkLst>
        </pc:spChg>
        <pc:spChg chg="add del">
          <ac:chgData name="Rowdy Chotkan" userId="71aa410d3c347b24" providerId="LiveId" clId="{ED90186C-5C4C-4B4D-B6AB-860A3B7A3599}" dt="2021-08-23T17:37:27.645" v="1017" actId="26606"/>
          <ac:spMkLst>
            <pc:docMk/>
            <pc:sldMk cId="2690362364" sldId="314"/>
            <ac:spMk id="10" creationId="{159221D1-066B-4F3E-A430-9984E39BFEE4}"/>
          </ac:spMkLst>
        </pc:spChg>
        <pc:spChg chg="add del">
          <ac:chgData name="Rowdy Chotkan" userId="71aa410d3c347b24" providerId="LiveId" clId="{ED90186C-5C4C-4B4D-B6AB-860A3B7A3599}" dt="2021-08-23T17:37:27.645" v="1017" actId="26606"/>
          <ac:spMkLst>
            <pc:docMk/>
            <pc:sldMk cId="2690362364" sldId="314"/>
            <ac:spMk id="13" creationId="{2DC4AA0A-D9C3-4A0B-990D-1BCB0022A696}"/>
          </ac:spMkLst>
        </pc:spChg>
        <pc:spChg chg="add del">
          <ac:chgData name="Rowdy Chotkan" userId="71aa410d3c347b24" providerId="LiveId" clId="{ED90186C-5C4C-4B4D-B6AB-860A3B7A3599}" dt="2021-08-23T17:37:27.645" v="1017" actId="26606"/>
          <ac:spMkLst>
            <pc:docMk/>
            <pc:sldMk cId="2690362364" sldId="314"/>
            <ac:spMk id="15" creationId="{370878C7-7719-40BD-AA97-751A85670594}"/>
          </ac:spMkLst>
        </pc:spChg>
        <pc:spChg chg="add del">
          <ac:chgData name="Rowdy Chotkan" userId="71aa410d3c347b24" providerId="LiveId" clId="{ED90186C-5C4C-4B4D-B6AB-860A3B7A3599}" dt="2021-08-23T17:37:27.645" v="1017" actId="26606"/>
          <ac:spMkLst>
            <pc:docMk/>
            <pc:sldMk cId="2690362364" sldId="314"/>
            <ac:spMk id="17" creationId="{1D9D3865-C494-4C4A-8495-8245E905469D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23" creationId="{9E7F67C8-30D2-43EE-A4E9-C8BD3557CB5A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24" creationId="{E045EAA3-8F69-4F49-B529-C5DF07752F5D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26" creationId="{EC8D8ED8-5685-4E7F-B845-79175C1BB2E2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27" creationId="{0E865306-8829-44AD-B1DA-F241137902C6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28" creationId="{9E800950-0CE2-4303-8F60-DAA87A670487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29" creationId="{0DB21CD9-B90F-4531-88C6-1369B20DCF85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31" creationId="{F6DC9030-6510-41BC-8980-3EC113125444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32" creationId="{AA7A50E3-CD0F-4B8A-B4A2-4F8FED3444AF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33" creationId="{7BF32F7A-29DC-4098-99BF-769B7EA149D6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34" creationId="{2D143A9B-12A8-4676-9039-11F8A322B613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35" creationId="{9EA8E97F-DD2B-4017-A899-87AE11C221CF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36" creationId="{45EEC0ED-BABB-43E5-8283-22371186DC1A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37" creationId="{6D228AAB-3C64-4B23-A14C-54BA10796FB2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38" creationId="{35DB6761-4F44-4B1F-8D58-6FC71841A6BB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39" creationId="{E497BAE0-ED34-4074-BAE6-421B272AF70B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40" creationId="{8CB6E2D8-703D-4CB1-A4CE-B7550F360478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41" creationId="{A2716B33-2772-4EB0-B17F-D08AA1DBA72B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43" creationId="{7651FCB4-547A-47D5-8497-0CC4938EAAC7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44" creationId="{A44C10E1-5943-4C58-9144-A73341DAFFCE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45" creationId="{3FFE9562-8CD4-4774-9711-7BF8E3D2679B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46" creationId="{0D1E9582-124F-43B4-9F12-90AE0AB2FB96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47" creationId="{31282582-8B9E-484A-8C61-555CAB18A999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48" creationId="{757CEF09-0279-4A30-8438-31E9135377EF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49" creationId="{1AEC2402-B382-4280-B3A5-3303882C588F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50" creationId="{0192C230-A0F8-41AF-8080-59FEBAEF3122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51" creationId="{151C51EA-68BD-4993-A58D-A8F272101789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53" creationId="{55CBB499-4A92-4193-99CD-47A3B7759DEA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54" creationId="{E77A1913-3E6D-4AFB-9DCC-85BC77806299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55" creationId="{7883D9B3-1361-473E-A3EF-DEDF85FAE05D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56" creationId="{EF799B2E-ED77-4627-9C88-CD8A2DA7441F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57" creationId="{C6DA6913-7E80-42CA-9922-D3C602A1DE6B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58" creationId="{3DF63863-5B84-4159-A215-5BD6D7ACFCC7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59" creationId="{3F1DFB3D-45FC-49ED-83B4-A3DF5D33B0EA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60" creationId="{98F643A2-B4F7-4069-8B4B-B86A74DC2F52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61" creationId="{614D3F51-BBA2-4260-AFA7-8D9950D55107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62" creationId="{965882E7-78D4-4267-8CE9-C1A1DA608E9D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63" creationId="{66F14625-B462-43E4-9F8B-A4529255B172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65" creationId="{AD5A1358-0495-42E5-915E-B595AF2B2386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66" creationId="{EF30DC5D-2263-4028-959F-BCB350B79CB8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67" creationId="{4A83843A-3AF4-473D-A959-161CBF798035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68" creationId="{86092717-6DAD-4508-99F5-18686CB3E13A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69" creationId="{65D8AEC7-58F1-4F80-9866-35D2B7204D50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70" creationId="{833F4285-93B0-4371-9EF2-716F90029B26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71" creationId="{AAC66CA7-574A-443A-8B81-C37E7B81977F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72" creationId="{6D42270D-06B8-4F2B-98DF-663030EAA98F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73" creationId="{8685BB2D-C486-49F4-8461-FA8432B38ADE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75" creationId="{3DCB5378-83F6-4C22-A8E7-9D761380560D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76" creationId="{A9DF91D6-0730-4D09-BE44-A7A5C3D43DD6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77" creationId="{EA1D0B90-A44B-4521-92D7-DF8AAA3B28F7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78" creationId="{E84B6CA0-5CD0-4BA8-B0A0-8B3F4D981C97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79" creationId="{0FA051DA-9454-423B-B651-FBE453CCA0CF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80" creationId="{F565996E-68E8-4C20-BE09-D919218FC12A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81" creationId="{3A30EA65-FF4B-4364-AA6B-5AB73876096C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82" creationId="{DE341177-AB8A-4EC9-B90D-23AD749FA152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84" creationId="{D36B05E7-8502-4FCE-8B13-E627CF60E42F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85" creationId="{698995A2-B12E-477E-8336-1A2838138539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86" creationId="{99438EBF-CBAE-4827-956A-22C4653F64B5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87" creationId="{53C86B4C-5142-4FAA-AE97-4BC37AB904F4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88" creationId="{4027718A-77A9-4C80-9968-9A9FA62D96C3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89" creationId="{BEC6D2DB-4150-4CEE-AE77-980433DC582D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90" creationId="{AD4FAEE2-B8BC-4A29-A587-8B8FDB518266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91" creationId="{42A7C6A7-A089-4887-B74D-9206E1B49B56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93" creationId="{8DA77175-55FB-4173-A05C-F8D9C409ED9D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94" creationId="{9CCDF8F7-B3C3-487C-AD8C-39F49EC225AD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95" creationId="{B82B9AA9-33EC-493C-877C-C2E7F1FF4DF4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96" creationId="{2EFC5150-C21B-4B05-B0A7-AC24C39FB7AF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97" creationId="{22151C86-EAF1-487E-A269-1F3B03FB8410}"/>
          </ac:spMkLst>
        </pc:spChg>
        <pc:spChg chg="mod">
          <ac:chgData name="Rowdy Chotkan" userId="71aa410d3c347b24" providerId="LiveId" clId="{ED90186C-5C4C-4B4D-B6AB-860A3B7A3599}" dt="2021-08-24T11:24:24.865" v="2934" actId="27803"/>
          <ac:spMkLst>
            <pc:docMk/>
            <pc:sldMk cId="2690362364" sldId="314"/>
            <ac:spMk id="98" creationId="{4FE05F3A-7147-4863-8A68-573FDDE9E404}"/>
          </ac:spMkLst>
        </pc:spChg>
        <pc:grpChg chg="mod">
          <ac:chgData name="Rowdy Chotkan" userId="71aa410d3c347b24" providerId="LiveId" clId="{ED90186C-5C4C-4B4D-B6AB-860A3B7A3599}" dt="2021-08-24T11:24:24.865" v="2934" actId="27803"/>
          <ac:grpSpMkLst>
            <pc:docMk/>
            <pc:sldMk cId="2690362364" sldId="314"/>
            <ac:grpSpMk id="25" creationId="{2F5D4AC5-D89D-4006-BD38-8FAAB24190FC}"/>
          </ac:grpSpMkLst>
        </pc:grpChg>
        <pc:grpChg chg="mod">
          <ac:chgData name="Rowdy Chotkan" userId="71aa410d3c347b24" providerId="LiveId" clId="{ED90186C-5C4C-4B4D-B6AB-860A3B7A3599}" dt="2021-08-24T11:24:24.865" v="2934" actId="27803"/>
          <ac:grpSpMkLst>
            <pc:docMk/>
            <pc:sldMk cId="2690362364" sldId="314"/>
            <ac:grpSpMk id="30" creationId="{5A2111EC-D3D8-4EBD-BF35-3CBED2A8E6FC}"/>
          </ac:grpSpMkLst>
        </pc:grpChg>
        <pc:grpChg chg="mod">
          <ac:chgData name="Rowdy Chotkan" userId="71aa410d3c347b24" providerId="LiveId" clId="{ED90186C-5C4C-4B4D-B6AB-860A3B7A3599}" dt="2021-08-24T11:24:24.865" v="2934" actId="27803"/>
          <ac:grpSpMkLst>
            <pc:docMk/>
            <pc:sldMk cId="2690362364" sldId="314"/>
            <ac:grpSpMk id="42" creationId="{319A735D-C915-4B0F-B8E8-4D38D2487FED}"/>
          </ac:grpSpMkLst>
        </pc:grpChg>
        <pc:grpChg chg="mod">
          <ac:chgData name="Rowdy Chotkan" userId="71aa410d3c347b24" providerId="LiveId" clId="{ED90186C-5C4C-4B4D-B6AB-860A3B7A3599}" dt="2021-08-24T11:24:24.865" v="2934" actId="27803"/>
          <ac:grpSpMkLst>
            <pc:docMk/>
            <pc:sldMk cId="2690362364" sldId="314"/>
            <ac:grpSpMk id="52" creationId="{85B815AB-1411-4770-8243-335DAB845600}"/>
          </ac:grpSpMkLst>
        </pc:grpChg>
        <pc:grpChg chg="mod">
          <ac:chgData name="Rowdy Chotkan" userId="71aa410d3c347b24" providerId="LiveId" clId="{ED90186C-5C4C-4B4D-B6AB-860A3B7A3599}" dt="2021-08-24T11:24:24.865" v="2934" actId="27803"/>
          <ac:grpSpMkLst>
            <pc:docMk/>
            <pc:sldMk cId="2690362364" sldId="314"/>
            <ac:grpSpMk id="64" creationId="{CC7761D8-CFC7-47F5-9FEE-804EAFCAB2BD}"/>
          </ac:grpSpMkLst>
        </pc:grpChg>
        <pc:grpChg chg="mod">
          <ac:chgData name="Rowdy Chotkan" userId="71aa410d3c347b24" providerId="LiveId" clId="{ED90186C-5C4C-4B4D-B6AB-860A3B7A3599}" dt="2021-08-24T11:24:24.865" v="2934" actId="27803"/>
          <ac:grpSpMkLst>
            <pc:docMk/>
            <pc:sldMk cId="2690362364" sldId="314"/>
            <ac:grpSpMk id="74" creationId="{6270175D-FDD8-4235-97FB-67B4E13836C3}"/>
          </ac:grpSpMkLst>
        </pc:grpChg>
        <pc:grpChg chg="mod">
          <ac:chgData name="Rowdy Chotkan" userId="71aa410d3c347b24" providerId="LiveId" clId="{ED90186C-5C4C-4B4D-B6AB-860A3B7A3599}" dt="2021-08-24T11:24:24.865" v="2934" actId="27803"/>
          <ac:grpSpMkLst>
            <pc:docMk/>
            <pc:sldMk cId="2690362364" sldId="314"/>
            <ac:grpSpMk id="83" creationId="{02AB9036-4E2B-460C-9FDA-18BAB3EBC544}"/>
          </ac:grpSpMkLst>
        </pc:grpChg>
        <pc:grpChg chg="mod">
          <ac:chgData name="Rowdy Chotkan" userId="71aa410d3c347b24" providerId="LiveId" clId="{ED90186C-5C4C-4B4D-B6AB-860A3B7A3599}" dt="2021-08-24T11:24:24.865" v="2934" actId="27803"/>
          <ac:grpSpMkLst>
            <pc:docMk/>
            <pc:sldMk cId="2690362364" sldId="314"/>
            <ac:grpSpMk id="92" creationId="{DAD2CAC1-D469-4F9A-BDFF-4F9786F07518}"/>
          </ac:grpSpMkLst>
        </pc:grpChg>
        <pc:grpChg chg="add mod ord">
          <ac:chgData name="Rowdy Chotkan" userId="71aa410d3c347b24" providerId="LiveId" clId="{ED90186C-5C4C-4B4D-B6AB-860A3B7A3599}" dt="2021-08-28T06:52:08.189" v="12264" actId="167"/>
          <ac:grpSpMkLst>
            <pc:docMk/>
            <pc:sldMk cId="2690362364" sldId="314"/>
            <ac:grpSpMk id="99" creationId="{1A8A5F54-1A13-40DF-B7B1-8F2DCE497EA7}"/>
          </ac:grpSpMkLst>
        </pc:grpChg>
        <pc:picChg chg="add del mod ord">
          <ac:chgData name="Rowdy Chotkan" userId="71aa410d3c347b24" providerId="LiveId" clId="{ED90186C-5C4C-4B4D-B6AB-860A3B7A3599}" dt="2021-08-23T17:39:15.734" v="1032" actId="478"/>
          <ac:picMkLst>
            <pc:docMk/>
            <pc:sldMk cId="2690362364" sldId="314"/>
            <ac:picMk id="6" creationId="{22F63E34-D955-4288-9A75-F02DB0F96C24}"/>
          </ac:picMkLst>
        </pc:picChg>
        <pc:picChg chg="add del mod">
          <ac:chgData name="Rowdy Chotkan" userId="71aa410d3c347b24" providerId="LiveId" clId="{ED90186C-5C4C-4B4D-B6AB-860A3B7A3599}" dt="2021-08-24T09:15:23.619" v="2827" actId="478"/>
          <ac:picMkLst>
            <pc:docMk/>
            <pc:sldMk cId="2690362364" sldId="314"/>
            <ac:picMk id="10" creationId="{76FD45FD-84FF-4083-ABB6-1CB551994A0D}"/>
          </ac:picMkLst>
        </pc:picChg>
        <pc:picChg chg="add del mod ord">
          <ac:chgData name="Rowdy Chotkan" userId="71aa410d3c347b24" providerId="LiveId" clId="{ED90186C-5C4C-4B4D-B6AB-860A3B7A3599}" dt="2021-08-28T06:53:08.067" v="12277" actId="478"/>
          <ac:picMkLst>
            <pc:docMk/>
            <pc:sldMk cId="2690362364" sldId="314"/>
            <ac:picMk id="11" creationId="{60281434-5E6F-44F9-9E36-1E30F1B0E335}"/>
          </ac:picMkLst>
        </pc:picChg>
        <pc:picChg chg="add del mod">
          <ac:chgData name="Rowdy Chotkan" userId="71aa410d3c347b24" providerId="LiveId" clId="{ED90186C-5C4C-4B4D-B6AB-860A3B7A3599}" dt="2021-08-24T09:15:20.665" v="2826" actId="478"/>
          <ac:picMkLst>
            <pc:docMk/>
            <pc:sldMk cId="2690362364" sldId="314"/>
            <ac:picMk id="13" creationId="{1CE45C49-B102-4D18-A07B-B96D02F576DC}"/>
          </ac:picMkLst>
        </pc:picChg>
        <pc:picChg chg="add del mod">
          <ac:chgData name="Rowdy Chotkan" userId="71aa410d3c347b24" providerId="LiveId" clId="{ED90186C-5C4C-4B4D-B6AB-860A3B7A3599}" dt="2021-08-24T11:24:59.241" v="2940" actId="164"/>
          <ac:picMkLst>
            <pc:docMk/>
            <pc:sldMk cId="2690362364" sldId="314"/>
            <ac:picMk id="15" creationId="{A4D7B6C6-D858-4134-B210-85E8312DC287}"/>
          </ac:picMkLst>
        </pc:picChg>
        <pc:picChg chg="add del mod">
          <ac:chgData name="Rowdy Chotkan" userId="71aa410d3c347b24" providerId="LiveId" clId="{ED90186C-5C4C-4B4D-B6AB-860A3B7A3599}" dt="2021-08-24T09:15:14.242" v="2822" actId="478"/>
          <ac:picMkLst>
            <pc:docMk/>
            <pc:sldMk cId="2690362364" sldId="314"/>
            <ac:picMk id="17" creationId="{B311F613-F895-4F3A-A6DD-B246418CD8F3}"/>
          </ac:picMkLst>
        </pc:picChg>
        <pc:picChg chg="add del mod">
          <ac:chgData name="Rowdy Chotkan" userId="71aa410d3c347b24" providerId="LiveId" clId="{ED90186C-5C4C-4B4D-B6AB-860A3B7A3599}" dt="2021-08-24T09:15:13.489" v="2821" actId="478"/>
          <ac:picMkLst>
            <pc:docMk/>
            <pc:sldMk cId="2690362364" sldId="314"/>
            <ac:picMk id="19" creationId="{A89C55A8-5F5B-4BCC-B37D-D676920F3517}"/>
          </ac:picMkLst>
        </pc:picChg>
        <pc:picChg chg="add del mod">
          <ac:chgData name="Rowdy Chotkan" userId="71aa410d3c347b24" providerId="LiveId" clId="{ED90186C-5C4C-4B4D-B6AB-860A3B7A3599}" dt="2021-08-24T11:24:59.241" v="2940" actId="164"/>
          <ac:picMkLst>
            <pc:docMk/>
            <pc:sldMk cId="2690362364" sldId="314"/>
            <ac:picMk id="21" creationId="{E045EAA3-8F69-4F49-B529-C5DF07752F5D}"/>
          </ac:picMkLst>
        </pc:picChg>
        <pc:picChg chg="add del mod">
          <ac:chgData name="Rowdy Chotkan" userId="71aa410d3c347b24" providerId="LiveId" clId="{ED90186C-5C4C-4B4D-B6AB-860A3B7A3599}" dt="2021-08-24T11:23:52.360" v="2932"/>
          <ac:picMkLst>
            <pc:docMk/>
            <pc:sldMk cId="2690362364" sldId="314"/>
            <ac:picMk id="22" creationId="{736CCFC8-628F-4429-B9FC-B70E836FBA56}"/>
          </ac:picMkLst>
        </pc:picChg>
        <pc:picChg chg="add del mod">
          <ac:chgData name="Rowdy Chotkan" userId="71aa410d3c347b24" providerId="LiveId" clId="{ED90186C-5C4C-4B4D-B6AB-860A3B7A3599}" dt="2021-08-24T11:26:09.594" v="2956"/>
          <ac:picMkLst>
            <pc:docMk/>
            <pc:sldMk cId="2690362364" sldId="314"/>
            <ac:picMk id="100" creationId="{359450CB-2401-4BE9-A6C8-FDED3388BA61}"/>
          </ac:picMkLst>
        </pc:picChg>
        <pc:picChg chg="add del mod">
          <ac:chgData name="Rowdy Chotkan" userId="71aa410d3c347b24" providerId="LiveId" clId="{ED90186C-5C4C-4B4D-B6AB-860A3B7A3599}" dt="2021-08-24T11:26:07.864" v="2952"/>
          <ac:picMkLst>
            <pc:docMk/>
            <pc:sldMk cId="2690362364" sldId="314"/>
            <ac:picMk id="101" creationId="{67F3677E-A9D0-47EC-86AA-5FEB7943AE25}"/>
          </ac:picMkLst>
        </pc:picChg>
        <pc:picChg chg="add del mod ord">
          <ac:chgData name="Rowdy Chotkan" userId="71aa410d3c347b24" providerId="LiveId" clId="{ED90186C-5C4C-4B4D-B6AB-860A3B7A3599}" dt="2021-08-28T06:52:12.050" v="12267" actId="478"/>
          <ac:picMkLst>
            <pc:docMk/>
            <pc:sldMk cId="2690362364" sldId="314"/>
            <ac:picMk id="102" creationId="{51E31914-0CDF-4892-B044-187533E22816}"/>
          </ac:picMkLst>
        </pc:picChg>
        <pc:picChg chg="add del mod ord">
          <ac:chgData name="Rowdy Chotkan" userId="71aa410d3c347b24" providerId="LiveId" clId="{ED90186C-5C4C-4B4D-B6AB-860A3B7A3599}" dt="2021-08-28T06:52:11.368" v="12266" actId="478"/>
          <ac:picMkLst>
            <pc:docMk/>
            <pc:sldMk cId="2690362364" sldId="314"/>
            <ac:picMk id="103" creationId="{5E30F033-198C-4175-8B81-83011285558C}"/>
          </ac:picMkLst>
        </pc:picChg>
        <pc:picChg chg="add del mod ord">
          <ac:chgData name="Rowdy Chotkan" userId="71aa410d3c347b24" providerId="LiveId" clId="{ED90186C-5C4C-4B4D-B6AB-860A3B7A3599}" dt="2021-08-28T06:52:10.686" v="12265" actId="478"/>
          <ac:picMkLst>
            <pc:docMk/>
            <pc:sldMk cId="2690362364" sldId="314"/>
            <ac:picMk id="104" creationId="{5433CBEC-0851-416F-BCA8-70AFA3E4F248}"/>
          </ac:picMkLst>
        </pc:picChg>
        <pc:picChg chg="add del">
          <ac:chgData name="Rowdy Chotkan" userId="71aa410d3c347b24" providerId="LiveId" clId="{ED90186C-5C4C-4B4D-B6AB-860A3B7A3599}" dt="2021-08-23T17:46:02.568" v="1038"/>
          <ac:picMkLst>
            <pc:docMk/>
            <pc:sldMk cId="2690362364" sldId="314"/>
            <ac:picMk id="3074" creationId="{9E386BC2-9D76-41FE-993F-32A78FD2A5BC}"/>
          </ac:picMkLst>
        </pc:picChg>
        <pc:cxnChg chg="add del">
          <ac:chgData name="Rowdy Chotkan" userId="71aa410d3c347b24" providerId="LiveId" clId="{ED90186C-5C4C-4B4D-B6AB-860A3B7A3599}" dt="2021-08-24T09:08:40.752" v="2774" actId="11529"/>
          <ac:cxnSpMkLst>
            <pc:docMk/>
            <pc:sldMk cId="2690362364" sldId="314"/>
            <ac:cxnSpMk id="5" creationId="{7174597F-E79A-48A3-A210-A635885F56EA}"/>
          </ac:cxnSpMkLst>
        </pc:cxnChg>
        <pc:cxnChg chg="add del">
          <ac:chgData name="Rowdy Chotkan" userId="71aa410d3c347b24" providerId="LiveId" clId="{ED90186C-5C4C-4B4D-B6AB-860A3B7A3599}" dt="2021-08-24T09:09:11.843" v="2776" actId="11529"/>
          <ac:cxnSpMkLst>
            <pc:docMk/>
            <pc:sldMk cId="2690362364" sldId="314"/>
            <ac:cxnSpMk id="7" creationId="{7E991900-1930-4D3B-B489-E2128E2284AF}"/>
          </ac:cxnSpMkLst>
        </pc:cxnChg>
        <pc:cxnChg chg="add del">
          <ac:chgData name="Rowdy Chotkan" userId="71aa410d3c347b24" providerId="LiveId" clId="{ED90186C-5C4C-4B4D-B6AB-860A3B7A3599}" dt="2021-08-23T17:37:27.645" v="1017" actId="26606"/>
          <ac:cxnSpMkLst>
            <pc:docMk/>
            <pc:sldMk cId="2690362364" sldId="314"/>
            <ac:cxnSpMk id="19" creationId="{B78EE79F-FCAA-4CF9-9746-730B51FC4CB3}"/>
          </ac:cxnSpMkLst>
        </pc:cxnChg>
      </pc:sldChg>
      <pc:sldChg chg="modSp add del mod">
        <pc:chgData name="Rowdy Chotkan" userId="71aa410d3c347b24" providerId="LiveId" clId="{ED90186C-5C4C-4B4D-B6AB-860A3B7A3599}" dt="2021-08-20T11:43:28.704" v="773" actId="47"/>
        <pc:sldMkLst>
          <pc:docMk/>
          <pc:sldMk cId="3170158508" sldId="314"/>
        </pc:sldMkLst>
        <pc:picChg chg="mod">
          <ac:chgData name="Rowdy Chotkan" userId="71aa410d3c347b24" providerId="LiveId" clId="{ED90186C-5C4C-4B4D-B6AB-860A3B7A3599}" dt="2021-08-20T11:28:16.296" v="150" actId="1076"/>
          <ac:picMkLst>
            <pc:docMk/>
            <pc:sldMk cId="3170158508" sldId="314"/>
            <ac:picMk id="7" creationId="{E897DA34-417D-4A27-972C-E20125C1CF21}"/>
          </ac:picMkLst>
        </pc:picChg>
      </pc:sldChg>
      <pc:sldChg chg="addSp delSp modSp new del mod ord setBg modClrScheme modAnim chgLayout">
        <pc:chgData name="Rowdy Chotkan" userId="71aa410d3c347b24" providerId="LiveId" clId="{ED90186C-5C4C-4B4D-B6AB-860A3B7A3599}" dt="2021-08-20T11:43:20.880" v="771" actId="47"/>
        <pc:sldMkLst>
          <pc:docMk/>
          <pc:sldMk cId="20474428" sldId="315"/>
        </pc:sldMkLst>
        <pc:spChg chg="del">
          <ac:chgData name="Rowdy Chotkan" userId="71aa410d3c347b24" providerId="LiveId" clId="{ED90186C-5C4C-4B4D-B6AB-860A3B7A3599}" dt="2021-08-20T11:29:07.801" v="161" actId="6264"/>
          <ac:spMkLst>
            <pc:docMk/>
            <pc:sldMk cId="20474428" sldId="315"/>
            <ac:spMk id="2" creationId="{9F3ED430-5D09-4DC8-8C17-74EC7922C738}"/>
          </ac:spMkLst>
        </pc:spChg>
        <pc:spChg chg="del">
          <ac:chgData name="Rowdy Chotkan" userId="71aa410d3c347b24" providerId="LiveId" clId="{ED90186C-5C4C-4B4D-B6AB-860A3B7A3599}" dt="2021-08-20T11:29:07.801" v="161" actId="6264"/>
          <ac:spMkLst>
            <pc:docMk/>
            <pc:sldMk cId="20474428" sldId="315"/>
            <ac:spMk id="3" creationId="{B3B82EF5-DB73-4332-BDA1-1B1F281BA671}"/>
          </ac:spMkLst>
        </pc:spChg>
        <pc:spChg chg="add del mod ord">
          <ac:chgData name="Rowdy Chotkan" userId="71aa410d3c347b24" providerId="LiveId" clId="{ED90186C-5C4C-4B4D-B6AB-860A3B7A3599}" dt="2021-08-20T11:29:10.425" v="162" actId="700"/>
          <ac:spMkLst>
            <pc:docMk/>
            <pc:sldMk cId="20474428" sldId="315"/>
            <ac:spMk id="4" creationId="{99B051D0-2694-4ECA-B30C-78B4C5D75AC4}"/>
          </ac:spMkLst>
        </pc:spChg>
        <pc:spChg chg="add del mod ord">
          <ac:chgData name="Rowdy Chotkan" userId="71aa410d3c347b24" providerId="LiveId" clId="{ED90186C-5C4C-4B4D-B6AB-860A3B7A3599}" dt="2021-08-20T11:29:10.425" v="162" actId="700"/>
          <ac:spMkLst>
            <pc:docMk/>
            <pc:sldMk cId="20474428" sldId="315"/>
            <ac:spMk id="5" creationId="{7E3FD08B-411D-489D-90FD-21E61B454AA2}"/>
          </ac:spMkLst>
        </pc:spChg>
        <pc:spChg chg="add del mod ord">
          <ac:chgData name="Rowdy Chotkan" userId="71aa410d3c347b24" providerId="LiveId" clId="{ED90186C-5C4C-4B4D-B6AB-860A3B7A3599}" dt="2021-08-20T11:32:13.340" v="215" actId="700"/>
          <ac:spMkLst>
            <pc:docMk/>
            <pc:sldMk cId="20474428" sldId="315"/>
            <ac:spMk id="7" creationId="{2B41BB86-8BD8-4E65-B592-8FC9564E7ED5}"/>
          </ac:spMkLst>
        </pc:spChg>
        <pc:spChg chg="add del mod ord">
          <ac:chgData name="Rowdy Chotkan" userId="71aa410d3c347b24" providerId="LiveId" clId="{ED90186C-5C4C-4B4D-B6AB-860A3B7A3599}" dt="2021-08-20T11:32:13.340" v="215" actId="700"/>
          <ac:spMkLst>
            <pc:docMk/>
            <pc:sldMk cId="20474428" sldId="315"/>
            <ac:spMk id="8" creationId="{9DF68369-34E2-4649-9161-DD86DD7189C1}"/>
          </ac:spMkLst>
        </pc:spChg>
        <pc:spChg chg="add del mod ord">
          <ac:chgData name="Rowdy Chotkan" userId="71aa410d3c347b24" providerId="LiveId" clId="{ED90186C-5C4C-4B4D-B6AB-860A3B7A3599}" dt="2021-08-20T11:32:13.340" v="215" actId="700"/>
          <ac:spMkLst>
            <pc:docMk/>
            <pc:sldMk cId="20474428" sldId="315"/>
            <ac:spMk id="9" creationId="{966C07D5-F2DD-4E38-92C6-1BDEF24F941C}"/>
          </ac:spMkLst>
        </pc:spChg>
        <pc:spChg chg="add mod">
          <ac:chgData name="Rowdy Chotkan" userId="71aa410d3c347b24" providerId="LiveId" clId="{ED90186C-5C4C-4B4D-B6AB-860A3B7A3599}" dt="2021-08-20T11:38:20.969" v="630" actId="1076"/>
          <ac:spMkLst>
            <pc:docMk/>
            <pc:sldMk cId="20474428" sldId="315"/>
            <ac:spMk id="11" creationId="{567A02AB-26A2-451D-9D95-321E18353491}"/>
          </ac:spMkLst>
        </pc:spChg>
        <pc:spChg chg="add del mod">
          <ac:chgData name="Rowdy Chotkan" userId="71aa410d3c347b24" providerId="LiveId" clId="{ED90186C-5C4C-4B4D-B6AB-860A3B7A3599}" dt="2021-08-20T11:37:56.144" v="622"/>
          <ac:spMkLst>
            <pc:docMk/>
            <pc:sldMk cId="20474428" sldId="315"/>
            <ac:spMk id="12" creationId="{A252CE6B-1284-4D48-B811-FC0D1EED0462}"/>
          </ac:spMkLst>
        </pc:spChg>
        <pc:picChg chg="add del mod">
          <ac:chgData name="Rowdy Chotkan" userId="71aa410d3c347b24" providerId="LiveId" clId="{ED90186C-5C4C-4B4D-B6AB-860A3B7A3599}" dt="2021-08-20T11:35:08.892" v="368" actId="478"/>
          <ac:picMkLst>
            <pc:docMk/>
            <pc:sldMk cId="20474428" sldId="315"/>
            <ac:picMk id="6" creationId="{989CE578-6AB5-4EA4-9E33-6B17CC571E92}"/>
          </ac:picMkLst>
        </pc:picChg>
        <pc:picChg chg="add mod modCrop">
          <ac:chgData name="Rowdy Chotkan" userId="71aa410d3c347b24" providerId="LiveId" clId="{ED90186C-5C4C-4B4D-B6AB-860A3B7A3599}" dt="2021-08-20T11:38:12.777" v="629" actId="1076"/>
          <ac:picMkLst>
            <pc:docMk/>
            <pc:sldMk cId="20474428" sldId="315"/>
            <ac:picMk id="10" creationId="{D6E8786F-283B-4949-80EA-098B39327AAC}"/>
          </ac:picMkLst>
        </pc:picChg>
      </pc:sldChg>
      <pc:sldChg chg="new del">
        <pc:chgData name="Rowdy Chotkan" userId="71aa410d3c347b24" providerId="LiveId" clId="{ED90186C-5C4C-4B4D-B6AB-860A3B7A3599}" dt="2021-08-20T11:28:55.667" v="159" actId="47"/>
        <pc:sldMkLst>
          <pc:docMk/>
          <pc:sldMk cId="670443242" sldId="315"/>
        </pc:sldMkLst>
      </pc:sldChg>
      <pc:sldChg chg="addSp delSp modSp add del mod modShow">
        <pc:chgData name="Rowdy Chotkan" userId="71aa410d3c347b24" providerId="LiveId" clId="{ED90186C-5C4C-4B4D-B6AB-860A3B7A3599}" dt="2021-08-24T11:30:20.614" v="3038" actId="47"/>
        <pc:sldMkLst>
          <pc:docMk/>
          <pc:sldMk cId="1000269811" sldId="315"/>
        </pc:sldMkLst>
        <pc:picChg chg="add del mod">
          <ac:chgData name="Rowdy Chotkan" userId="71aa410d3c347b24" providerId="LiveId" clId="{ED90186C-5C4C-4B4D-B6AB-860A3B7A3599}" dt="2021-08-23T17:46:08.011" v="1042" actId="931"/>
          <ac:picMkLst>
            <pc:docMk/>
            <pc:sldMk cId="1000269811" sldId="315"/>
            <ac:picMk id="5" creationId="{1FD7B5B7-6B36-4D11-83E1-C22C214AC497}"/>
          </ac:picMkLst>
        </pc:picChg>
        <pc:picChg chg="add del mod ord">
          <ac:chgData name="Rowdy Chotkan" userId="71aa410d3c347b24" providerId="LiveId" clId="{ED90186C-5C4C-4B4D-B6AB-860A3B7A3599}" dt="2021-08-23T17:47:04.311" v="1052" actId="478"/>
          <ac:picMkLst>
            <pc:docMk/>
            <pc:sldMk cId="1000269811" sldId="315"/>
            <ac:picMk id="7" creationId="{97D8DA22-EB40-4131-B6EF-1841EDEDC98A}"/>
          </ac:picMkLst>
        </pc:picChg>
        <pc:picChg chg="add del mod">
          <ac:chgData name="Rowdy Chotkan" userId="71aa410d3c347b24" providerId="LiveId" clId="{ED90186C-5C4C-4B4D-B6AB-860A3B7A3599}" dt="2021-08-23T17:47:10.892" v="1054"/>
          <ac:picMkLst>
            <pc:docMk/>
            <pc:sldMk cId="1000269811" sldId="315"/>
            <ac:picMk id="8" creationId="{F9363497-E983-4B63-85EE-36FAA324AC7A}"/>
          </ac:picMkLst>
        </pc:picChg>
        <pc:picChg chg="mod ord">
          <ac:chgData name="Rowdy Chotkan" userId="71aa410d3c347b24" providerId="LiveId" clId="{ED90186C-5C4C-4B4D-B6AB-860A3B7A3599}" dt="2021-08-23T17:47:50.502" v="1060" actId="14100"/>
          <ac:picMkLst>
            <pc:docMk/>
            <pc:sldMk cId="1000269811" sldId="315"/>
            <ac:picMk id="11" creationId="{60281434-5E6F-44F9-9E36-1E30F1B0E335}"/>
          </ac:picMkLst>
        </pc:picChg>
      </pc:sldChg>
      <pc:sldChg chg="addSp delSp add del setBg delDesignElem">
        <pc:chgData name="Rowdy Chotkan" userId="71aa410d3c347b24" providerId="LiveId" clId="{ED90186C-5C4C-4B4D-B6AB-860A3B7A3599}" dt="2021-08-20T11:23:25.264" v="121"/>
        <pc:sldMkLst>
          <pc:docMk/>
          <pc:sldMk cId="1011282804" sldId="315"/>
        </pc:sldMkLst>
        <pc:spChg chg="add del">
          <ac:chgData name="Rowdy Chotkan" userId="71aa410d3c347b24" providerId="LiveId" clId="{ED90186C-5C4C-4B4D-B6AB-860A3B7A3599}" dt="2021-08-20T11:23:25.264" v="121"/>
          <ac:spMkLst>
            <pc:docMk/>
            <pc:sldMk cId="1011282804" sldId="315"/>
            <ac:spMk id="135" creationId="{9325F979-D3F9-4926-81B7-7ACCB31A501B}"/>
          </ac:spMkLst>
        </pc:spChg>
        <pc:spChg chg="add del">
          <ac:chgData name="Rowdy Chotkan" userId="71aa410d3c347b24" providerId="LiveId" clId="{ED90186C-5C4C-4B4D-B6AB-860A3B7A3599}" dt="2021-08-20T11:23:25.264" v="121"/>
          <ac:spMkLst>
            <pc:docMk/>
            <pc:sldMk cId="1011282804" sldId="315"/>
            <ac:spMk id="136" creationId="{6F40FBDA-CEB1-40F0-9AB9-BD9C402D70FE}"/>
          </ac:spMkLst>
        </pc:spChg>
        <pc:spChg chg="add del">
          <ac:chgData name="Rowdy Chotkan" userId="71aa410d3c347b24" providerId="LiveId" clId="{ED90186C-5C4C-4B4D-B6AB-860A3B7A3599}" dt="2021-08-20T11:23:25.264" v="121"/>
          <ac:spMkLst>
            <pc:docMk/>
            <pc:sldMk cId="1011282804" sldId="315"/>
            <ac:spMk id="137" creationId="{0344D4FE-ABEF-4230-9E4E-AD5782FC78AC}"/>
          </ac:spMkLst>
        </pc:spChg>
      </pc:sldChg>
      <pc:sldChg chg="addSp delSp modSp add del mod modShow">
        <pc:chgData name="Rowdy Chotkan" userId="71aa410d3c347b24" providerId="LiveId" clId="{ED90186C-5C4C-4B4D-B6AB-860A3B7A3599}" dt="2021-08-24T11:30:21.315" v="3039" actId="47"/>
        <pc:sldMkLst>
          <pc:docMk/>
          <pc:sldMk cId="1312867351" sldId="316"/>
        </pc:sldMkLst>
        <pc:spChg chg="add del mod">
          <ac:chgData name="Rowdy Chotkan" userId="71aa410d3c347b24" providerId="LiveId" clId="{ED90186C-5C4C-4B4D-B6AB-860A3B7A3599}" dt="2021-08-23T17:48:57.814" v="1081" actId="478"/>
          <ac:spMkLst>
            <pc:docMk/>
            <pc:sldMk cId="1312867351" sldId="316"/>
            <ac:spMk id="7" creationId="{BB97DE71-183B-4C55-9359-54F6631B721C}"/>
          </ac:spMkLst>
        </pc:spChg>
        <pc:picChg chg="add mod ord">
          <ac:chgData name="Rowdy Chotkan" userId="71aa410d3c347b24" providerId="LiveId" clId="{ED90186C-5C4C-4B4D-B6AB-860A3B7A3599}" dt="2021-08-23T17:48:53.439" v="1079" actId="167"/>
          <ac:picMkLst>
            <pc:docMk/>
            <pc:sldMk cId="1312867351" sldId="316"/>
            <ac:picMk id="5" creationId="{3403E1AA-B061-4CA6-9818-11F5B464FD5B}"/>
          </ac:picMkLst>
        </pc:picChg>
        <pc:picChg chg="del">
          <ac:chgData name="Rowdy Chotkan" userId="71aa410d3c347b24" providerId="LiveId" clId="{ED90186C-5C4C-4B4D-B6AB-860A3B7A3599}" dt="2021-08-23T17:48:54.697" v="1080" actId="478"/>
          <ac:picMkLst>
            <pc:docMk/>
            <pc:sldMk cId="1312867351" sldId="316"/>
            <ac:picMk id="11" creationId="{60281434-5E6F-44F9-9E36-1E30F1B0E335}"/>
          </ac:picMkLst>
        </pc:picChg>
      </pc:sldChg>
      <pc:sldChg chg="addSp delSp add del setBg delDesignElem">
        <pc:chgData name="Rowdy Chotkan" userId="71aa410d3c347b24" providerId="LiveId" clId="{ED90186C-5C4C-4B4D-B6AB-860A3B7A3599}" dt="2021-08-20T11:23:24.341" v="120"/>
        <pc:sldMkLst>
          <pc:docMk/>
          <pc:sldMk cId="4006936934" sldId="316"/>
        </pc:sldMkLst>
        <pc:spChg chg="add del">
          <ac:chgData name="Rowdy Chotkan" userId="71aa410d3c347b24" providerId="LiveId" clId="{ED90186C-5C4C-4B4D-B6AB-860A3B7A3599}" dt="2021-08-20T11:23:24.341" v="120"/>
          <ac:spMkLst>
            <pc:docMk/>
            <pc:sldMk cId="4006936934" sldId="316"/>
            <ac:spMk id="135" creationId="{9325F979-D3F9-4926-81B7-7ACCB31A501B}"/>
          </ac:spMkLst>
        </pc:spChg>
        <pc:spChg chg="add del">
          <ac:chgData name="Rowdy Chotkan" userId="71aa410d3c347b24" providerId="LiveId" clId="{ED90186C-5C4C-4B4D-B6AB-860A3B7A3599}" dt="2021-08-20T11:23:24.341" v="120"/>
          <ac:spMkLst>
            <pc:docMk/>
            <pc:sldMk cId="4006936934" sldId="316"/>
            <ac:spMk id="136" creationId="{6F40FBDA-CEB1-40F0-9AB9-BD9C402D70FE}"/>
          </ac:spMkLst>
        </pc:spChg>
        <pc:spChg chg="add del">
          <ac:chgData name="Rowdy Chotkan" userId="71aa410d3c347b24" providerId="LiveId" clId="{ED90186C-5C4C-4B4D-B6AB-860A3B7A3599}" dt="2021-08-20T11:23:24.341" v="120"/>
          <ac:spMkLst>
            <pc:docMk/>
            <pc:sldMk cId="4006936934" sldId="316"/>
            <ac:spMk id="137" creationId="{0344D4FE-ABEF-4230-9E4E-AD5782FC78AC}"/>
          </ac:spMkLst>
        </pc:spChg>
      </pc:sldChg>
      <pc:sldChg chg="addSp delSp modSp add del mod ord setBg addAnim setClrOvrMap delDesignElem">
        <pc:chgData name="Rowdy Chotkan" userId="71aa410d3c347b24" providerId="LiveId" clId="{ED90186C-5C4C-4B4D-B6AB-860A3B7A3599}" dt="2021-08-20T11:43:21.737" v="772" actId="47"/>
        <pc:sldMkLst>
          <pc:docMk/>
          <pc:sldMk cId="4111072026" sldId="316"/>
        </pc:sldMkLst>
        <pc:spChg chg="mod">
          <ac:chgData name="Rowdy Chotkan" userId="71aa410d3c347b24" providerId="LiveId" clId="{ED90186C-5C4C-4B4D-B6AB-860A3B7A3599}" dt="2021-08-20T11:37:41.229" v="616" actId="26606"/>
          <ac:spMkLst>
            <pc:docMk/>
            <pc:sldMk cId="4111072026" sldId="316"/>
            <ac:spMk id="2" creationId="{18C3B467-088C-4F3D-A9A7-105C4E1E20CD}"/>
          </ac:spMkLst>
        </pc:spChg>
        <pc:spChg chg="mod">
          <ac:chgData name="Rowdy Chotkan" userId="71aa410d3c347b24" providerId="LiveId" clId="{ED90186C-5C4C-4B4D-B6AB-860A3B7A3599}" dt="2021-08-20T11:37:41.229" v="616" actId="26606"/>
          <ac:spMkLst>
            <pc:docMk/>
            <pc:sldMk cId="4111072026" sldId="316"/>
            <ac:spMk id="3" creationId="{C8722DDC-8EEE-4A06-8DFE-B44871EAA2CF}"/>
          </ac:spMkLst>
        </pc:spChg>
        <pc:spChg chg="add">
          <ac:chgData name="Rowdy Chotkan" userId="71aa410d3c347b24" providerId="LiveId" clId="{ED90186C-5C4C-4B4D-B6AB-860A3B7A3599}" dt="2021-08-20T11:37:41.229" v="616" actId="26606"/>
          <ac:spMkLst>
            <pc:docMk/>
            <pc:sldMk cId="4111072026" sldId="316"/>
            <ac:spMk id="12" creationId="{0B121716-8B64-478F-ABDB-17030AD1B711}"/>
          </ac:spMkLst>
        </pc:spChg>
        <pc:spChg chg="del">
          <ac:chgData name="Rowdy Chotkan" userId="71aa410d3c347b24" providerId="LiveId" clId="{ED90186C-5C4C-4B4D-B6AB-860A3B7A3599}" dt="2021-08-20T11:37:27.264" v="610"/>
          <ac:spMkLst>
            <pc:docMk/>
            <pc:sldMk cId="4111072026" sldId="316"/>
            <ac:spMk id="106" creationId="{9325F979-D3F9-4926-81B7-7ACCB31A501B}"/>
          </ac:spMkLst>
        </pc:spChg>
        <pc:spChg chg="del">
          <ac:chgData name="Rowdy Chotkan" userId="71aa410d3c347b24" providerId="LiveId" clId="{ED90186C-5C4C-4B4D-B6AB-860A3B7A3599}" dt="2021-08-20T11:37:27.264" v="610"/>
          <ac:spMkLst>
            <pc:docMk/>
            <pc:sldMk cId="4111072026" sldId="316"/>
            <ac:spMk id="107" creationId="{6F40FBDA-CEB1-40F0-9AB9-BD9C402D70FE}"/>
          </ac:spMkLst>
        </pc:spChg>
        <pc:spChg chg="del">
          <ac:chgData name="Rowdy Chotkan" userId="71aa410d3c347b24" providerId="LiveId" clId="{ED90186C-5C4C-4B4D-B6AB-860A3B7A3599}" dt="2021-08-20T11:37:27.264" v="610"/>
          <ac:spMkLst>
            <pc:docMk/>
            <pc:sldMk cId="4111072026" sldId="316"/>
            <ac:spMk id="108" creationId="{0344D4FE-ABEF-4230-9E4E-AD5782FC78AC}"/>
          </ac:spMkLst>
        </pc:spChg>
        <pc:picChg chg="mod">
          <ac:chgData name="Rowdy Chotkan" userId="71aa410d3c347b24" providerId="LiveId" clId="{ED90186C-5C4C-4B4D-B6AB-860A3B7A3599}" dt="2021-08-20T11:37:41.229" v="616" actId="26606"/>
          <ac:picMkLst>
            <pc:docMk/>
            <pc:sldMk cId="4111072026" sldId="316"/>
            <ac:picMk id="7" creationId="{E897DA34-417D-4A27-972C-E20125C1CF21}"/>
          </ac:picMkLst>
        </pc:picChg>
        <pc:picChg chg="del">
          <ac:chgData name="Rowdy Chotkan" userId="71aa410d3c347b24" providerId="LiveId" clId="{ED90186C-5C4C-4B4D-B6AB-860A3B7A3599}" dt="2021-08-20T11:37:38.426" v="615" actId="478"/>
          <ac:picMkLst>
            <pc:docMk/>
            <pc:sldMk cId="4111072026" sldId="316"/>
            <ac:picMk id="38" creationId="{1FC6B379-3EED-4634-BCF4-AFD95CB9C933}"/>
          </ac:picMkLst>
        </pc:picChg>
        <pc:picChg chg="del">
          <ac:chgData name="Rowdy Chotkan" userId="71aa410d3c347b24" providerId="LiveId" clId="{ED90186C-5C4C-4B4D-B6AB-860A3B7A3599}" dt="2021-08-20T11:37:37.616" v="614" actId="478"/>
          <ac:picMkLst>
            <pc:docMk/>
            <pc:sldMk cId="4111072026" sldId="316"/>
            <ac:picMk id="39" creationId="{1E4EE1B2-676C-4AA9-A4A3-8FD77C37A2CF}"/>
          </ac:picMkLst>
        </pc:picChg>
        <pc:picChg chg="del">
          <ac:chgData name="Rowdy Chotkan" userId="71aa410d3c347b24" providerId="LiveId" clId="{ED90186C-5C4C-4B4D-B6AB-860A3B7A3599}" dt="2021-08-20T11:37:36.893" v="613" actId="478"/>
          <ac:picMkLst>
            <pc:docMk/>
            <pc:sldMk cId="4111072026" sldId="316"/>
            <ac:picMk id="47" creationId="{6DF2AE4A-25D1-4BB0-AAA5-73777CB9D05C}"/>
          </ac:picMkLst>
        </pc:picChg>
      </pc:sldChg>
      <pc:sldChg chg="addSp delSp modSp add del mod ord modShow">
        <pc:chgData name="Rowdy Chotkan" userId="71aa410d3c347b24" providerId="LiveId" clId="{ED90186C-5C4C-4B4D-B6AB-860A3B7A3599}" dt="2021-08-24T11:30:19.722" v="3037" actId="47"/>
        <pc:sldMkLst>
          <pc:docMk/>
          <pc:sldMk cId="2206117943" sldId="317"/>
        </pc:sldMkLst>
        <pc:picChg chg="del">
          <ac:chgData name="Rowdy Chotkan" userId="71aa410d3c347b24" providerId="LiveId" clId="{ED90186C-5C4C-4B4D-B6AB-860A3B7A3599}" dt="2021-08-23T17:49:12.914" v="1085" actId="478"/>
          <ac:picMkLst>
            <pc:docMk/>
            <pc:sldMk cId="2206117943" sldId="317"/>
            <ac:picMk id="5" creationId="{3403E1AA-B061-4CA6-9818-11F5B464FD5B}"/>
          </ac:picMkLst>
        </pc:picChg>
        <pc:picChg chg="add mod">
          <ac:chgData name="Rowdy Chotkan" userId="71aa410d3c347b24" providerId="LiveId" clId="{ED90186C-5C4C-4B4D-B6AB-860A3B7A3599}" dt="2021-08-23T17:49:29.285" v="1088" actId="1076"/>
          <ac:picMkLst>
            <pc:docMk/>
            <pc:sldMk cId="2206117943" sldId="317"/>
            <ac:picMk id="6" creationId="{1C7DAB9F-7AAD-4083-8655-514751EDB591}"/>
          </ac:picMkLst>
        </pc:picChg>
      </pc:sldChg>
      <pc:sldChg chg="addSp delSp modSp add del mod">
        <pc:chgData name="Rowdy Chotkan" userId="71aa410d3c347b24" providerId="LiveId" clId="{ED90186C-5C4C-4B4D-B6AB-860A3B7A3599}" dt="2021-08-24T07:19:31.191" v="2479" actId="47"/>
        <pc:sldMkLst>
          <pc:docMk/>
          <pc:sldMk cId="2199087171" sldId="318"/>
        </pc:sldMkLst>
        <pc:spChg chg="mod">
          <ac:chgData name="Rowdy Chotkan" userId="71aa410d3c347b24" providerId="LiveId" clId="{ED90186C-5C4C-4B4D-B6AB-860A3B7A3599}" dt="2021-08-23T17:55:44.246" v="1194" actId="20577"/>
          <ac:spMkLst>
            <pc:docMk/>
            <pc:sldMk cId="2199087171" sldId="318"/>
            <ac:spMk id="2" creationId="{B29DD88D-E641-4E50-8E15-393D21AA92CE}"/>
          </ac:spMkLst>
        </pc:spChg>
        <pc:spChg chg="del">
          <ac:chgData name="Rowdy Chotkan" userId="71aa410d3c347b24" providerId="LiveId" clId="{ED90186C-5C4C-4B4D-B6AB-860A3B7A3599}" dt="2021-08-23T17:55:47.353" v="1195" actId="478"/>
          <ac:spMkLst>
            <pc:docMk/>
            <pc:sldMk cId="2199087171" sldId="318"/>
            <ac:spMk id="3" creationId="{45A428B3-CD72-410F-A45F-A7C3B55B2525}"/>
          </ac:spMkLst>
        </pc:spChg>
        <pc:spChg chg="add del mod">
          <ac:chgData name="Rowdy Chotkan" userId="71aa410d3c347b24" providerId="LiveId" clId="{ED90186C-5C4C-4B4D-B6AB-860A3B7A3599}" dt="2021-08-23T17:55:55.879" v="1196" actId="478"/>
          <ac:spMkLst>
            <pc:docMk/>
            <pc:sldMk cId="2199087171" sldId="318"/>
            <ac:spMk id="14" creationId="{C4A9245F-01B6-4598-8979-70493F3AE254}"/>
          </ac:spMkLst>
        </pc:spChg>
        <pc:picChg chg="del">
          <ac:chgData name="Rowdy Chotkan" userId="71aa410d3c347b24" providerId="LiveId" clId="{ED90186C-5C4C-4B4D-B6AB-860A3B7A3599}" dt="2021-08-23T17:54:09.537" v="1128" actId="478"/>
          <ac:picMkLst>
            <pc:docMk/>
            <pc:sldMk cId="2199087171" sldId="318"/>
            <ac:picMk id="6" creationId="{C06D11C9-7E18-430D-82F8-99820667507A}"/>
          </ac:picMkLst>
        </pc:picChg>
        <pc:picChg chg="add del mod modCrop">
          <ac:chgData name="Rowdy Chotkan" userId="71aa410d3c347b24" providerId="LiveId" clId="{ED90186C-5C4C-4B4D-B6AB-860A3B7A3599}" dt="2021-08-24T07:09:42.887" v="2428" actId="478"/>
          <ac:picMkLst>
            <pc:docMk/>
            <pc:sldMk cId="2199087171" sldId="318"/>
            <ac:picMk id="7" creationId="{423C0615-1243-412C-B789-1FBCD24ECA6E}"/>
          </ac:picMkLst>
        </pc:picChg>
        <pc:picChg chg="add mod modCrop">
          <ac:chgData name="Rowdy Chotkan" userId="71aa410d3c347b24" providerId="LiveId" clId="{ED90186C-5C4C-4B4D-B6AB-860A3B7A3599}" dt="2021-08-24T07:09:48.242" v="2431" actId="1076"/>
          <ac:picMkLst>
            <pc:docMk/>
            <pc:sldMk cId="2199087171" sldId="318"/>
            <ac:picMk id="9" creationId="{1884A0CD-D6F7-44F4-8892-FA3B5EA7AB32}"/>
          </ac:picMkLst>
        </pc:picChg>
        <pc:picChg chg="add del mod">
          <ac:chgData name="Rowdy Chotkan" userId="71aa410d3c347b24" providerId="LiveId" clId="{ED90186C-5C4C-4B4D-B6AB-860A3B7A3599}" dt="2021-08-23T17:55:12.554" v="1152"/>
          <ac:picMkLst>
            <pc:docMk/>
            <pc:sldMk cId="2199087171" sldId="318"/>
            <ac:picMk id="10" creationId="{4D2F7F7C-29FF-41E5-B95E-72B58CB93450}"/>
          </ac:picMkLst>
        </pc:picChg>
        <pc:picChg chg="add mod modCrop">
          <ac:chgData name="Rowdy Chotkan" userId="71aa410d3c347b24" providerId="LiveId" clId="{ED90186C-5C4C-4B4D-B6AB-860A3B7A3599}" dt="2021-08-24T07:08:58.270" v="2417" actId="1076"/>
          <ac:picMkLst>
            <pc:docMk/>
            <pc:sldMk cId="2199087171" sldId="318"/>
            <ac:picMk id="12" creationId="{147B2508-00A4-44D2-84A5-E2F5639F5907}"/>
          </ac:picMkLst>
        </pc:picChg>
      </pc:sldChg>
      <pc:sldChg chg="new del">
        <pc:chgData name="Rowdy Chotkan" userId="71aa410d3c347b24" providerId="LiveId" clId="{ED90186C-5C4C-4B4D-B6AB-860A3B7A3599}" dt="2021-08-23T17:58:46.699" v="1211" actId="680"/>
        <pc:sldMkLst>
          <pc:docMk/>
          <pc:sldMk cId="1172119218" sldId="319"/>
        </pc:sldMkLst>
      </pc:sldChg>
      <pc:sldChg chg="addSp delSp modSp new mod modTransition setBg setClrOvrMap delDesignElem chgLayout modNotesTx">
        <pc:chgData name="Rowdy Chotkan" userId="71aa410d3c347b24" providerId="LiveId" clId="{ED90186C-5C4C-4B4D-B6AB-860A3B7A3599}" dt="2021-08-29T19:27:08.857" v="14899" actId="20577"/>
        <pc:sldMkLst>
          <pc:docMk/>
          <pc:sldMk cId="3048176418" sldId="319"/>
        </pc:sldMkLst>
        <pc:spChg chg="add del mod ord">
          <ac:chgData name="Rowdy Chotkan" userId="71aa410d3c347b24" providerId="LiveId" clId="{ED90186C-5C4C-4B4D-B6AB-860A3B7A3599}" dt="2021-08-27T07:33:04.150" v="9461" actId="20577"/>
          <ac:spMkLst>
            <pc:docMk/>
            <pc:sldMk cId="3048176418" sldId="319"/>
            <ac:spMk id="2" creationId="{28BDF987-A491-471D-9C52-7AE8BEC40636}"/>
          </ac:spMkLst>
        </pc:spChg>
        <pc:spChg chg="mod ord">
          <ac:chgData name="Rowdy Chotkan" userId="71aa410d3c347b24" providerId="LiveId" clId="{ED90186C-5C4C-4B4D-B6AB-860A3B7A3599}" dt="2021-08-23T18:06:17.224" v="1399" actId="26606"/>
          <ac:spMkLst>
            <pc:docMk/>
            <pc:sldMk cId="3048176418" sldId="319"/>
            <ac:spMk id="3" creationId="{A54290E6-CE8E-48AB-90A4-55EF3A845B0D}"/>
          </ac:spMkLst>
        </pc:spChg>
        <pc:spChg chg="add del">
          <ac:chgData name="Rowdy Chotkan" userId="71aa410d3c347b24" providerId="LiveId" clId="{ED90186C-5C4C-4B4D-B6AB-860A3B7A3599}" dt="2021-08-23T18:01:39.211" v="1322" actId="26606"/>
          <ac:spMkLst>
            <pc:docMk/>
            <pc:sldMk cId="3048176418" sldId="319"/>
            <ac:spMk id="37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1:39.211" v="1322" actId="26606"/>
          <ac:spMkLst>
            <pc:docMk/>
            <pc:sldMk cId="3048176418" sldId="319"/>
            <ac:spMk id="38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1:39.211" v="1322" actId="26606"/>
          <ac:spMkLst>
            <pc:docMk/>
            <pc:sldMk cId="3048176418" sldId="319"/>
            <ac:spMk id="39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0:56.591" v="1298" actId="26606"/>
          <ac:spMkLst>
            <pc:docMk/>
            <pc:sldMk cId="3048176418" sldId="319"/>
            <ac:spMk id="40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1:39.211" v="1322" actId="26606"/>
          <ac:spMkLst>
            <pc:docMk/>
            <pc:sldMk cId="3048176418" sldId="319"/>
            <ac:spMk id="41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0:56.591" v="1298" actId="26606"/>
          <ac:spMkLst>
            <pc:docMk/>
            <pc:sldMk cId="3048176418" sldId="319"/>
            <ac:spMk id="42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0:56.591" v="1298" actId="26606"/>
          <ac:spMkLst>
            <pc:docMk/>
            <pc:sldMk cId="3048176418" sldId="319"/>
            <ac:spMk id="44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1:39.211" v="1322" actId="26606"/>
          <ac:spMkLst>
            <pc:docMk/>
            <pc:sldMk cId="3048176418" sldId="319"/>
            <ac:spMk id="45" creationId="{AB2868F7-FE10-4289-A5BD-90763C7A2F5A}"/>
          </ac:spMkLst>
        </pc:spChg>
        <pc:spChg chg="add del">
          <ac:chgData name="Rowdy Chotkan" userId="71aa410d3c347b24" providerId="LiveId" clId="{ED90186C-5C4C-4B4D-B6AB-860A3B7A3599}" dt="2021-08-23T18:00:56.591" v="1298" actId="26606"/>
          <ac:spMkLst>
            <pc:docMk/>
            <pc:sldMk cId="3048176418" sldId="319"/>
            <ac:spMk id="46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1:39.211" v="1322" actId="26606"/>
          <ac:spMkLst>
            <pc:docMk/>
            <pc:sldMk cId="3048176418" sldId="319"/>
            <ac:spMk id="47" creationId="{BD94142C-10EE-487C-A327-404FDF358F22}"/>
          </ac:spMkLst>
        </pc:spChg>
        <pc:spChg chg="add del">
          <ac:chgData name="Rowdy Chotkan" userId="71aa410d3c347b24" providerId="LiveId" clId="{ED90186C-5C4C-4B4D-B6AB-860A3B7A3599}" dt="2021-08-23T18:01:39.211" v="1322" actId="26606"/>
          <ac:spMkLst>
            <pc:docMk/>
            <pc:sldMk cId="3048176418" sldId="319"/>
            <ac:spMk id="52" creationId="{5F7FAC2D-7A74-4939-A917-A1A5AF935685}"/>
          </ac:spMkLst>
        </pc:spChg>
        <pc:spChg chg="add del">
          <ac:chgData name="Rowdy Chotkan" userId="71aa410d3c347b24" providerId="LiveId" clId="{ED90186C-5C4C-4B4D-B6AB-860A3B7A3599}" dt="2021-08-23T18:00:56.591" v="1298" actId="26606"/>
          <ac:spMkLst>
            <pc:docMk/>
            <pc:sldMk cId="3048176418" sldId="319"/>
            <ac:spMk id="53" creationId="{A6020133-135E-4D08-9F4A-D76B87578CCD}"/>
          </ac:spMkLst>
        </pc:spChg>
        <pc:spChg chg="add del">
          <ac:chgData name="Rowdy Chotkan" userId="71aa410d3c347b24" providerId="LiveId" clId="{ED90186C-5C4C-4B4D-B6AB-860A3B7A3599}" dt="2021-08-23T18:00:56.591" v="1298" actId="26606"/>
          <ac:spMkLst>
            <pc:docMk/>
            <pc:sldMk cId="3048176418" sldId="319"/>
            <ac:spMk id="55" creationId="{2644B391-9BFE-445C-A9EC-F544BB85FBC7}"/>
          </ac:spMkLst>
        </pc:spChg>
        <pc:spChg chg="add del">
          <ac:chgData name="Rowdy Chotkan" userId="71aa410d3c347b24" providerId="LiveId" clId="{ED90186C-5C4C-4B4D-B6AB-860A3B7A3599}" dt="2021-08-23T18:00:56.591" v="1298" actId="26606"/>
          <ac:spMkLst>
            <pc:docMk/>
            <pc:sldMk cId="3048176418" sldId="319"/>
            <ac:spMk id="57" creationId="{80F26E69-87D9-4655-AE7B-280A87AA3CAD}"/>
          </ac:spMkLst>
        </pc:spChg>
        <pc:spChg chg="add del">
          <ac:chgData name="Rowdy Chotkan" userId="71aa410d3c347b24" providerId="LiveId" clId="{ED90186C-5C4C-4B4D-B6AB-860A3B7A3599}" dt="2021-08-23T18:02:49.875" v="1348" actId="26606"/>
          <ac:spMkLst>
            <pc:docMk/>
            <pc:sldMk cId="3048176418" sldId="319"/>
            <ac:spMk id="62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2:49.875" v="1348" actId="26606"/>
          <ac:spMkLst>
            <pc:docMk/>
            <pc:sldMk cId="3048176418" sldId="319"/>
            <ac:spMk id="64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0:59.217" v="1300" actId="26606"/>
          <ac:spMkLst>
            <pc:docMk/>
            <pc:sldMk cId="3048176418" sldId="319"/>
            <ac:spMk id="65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0:59.217" v="1300" actId="26606"/>
          <ac:spMkLst>
            <pc:docMk/>
            <pc:sldMk cId="3048176418" sldId="319"/>
            <ac:spMk id="66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0:59.217" v="1300" actId="26606"/>
          <ac:spMkLst>
            <pc:docMk/>
            <pc:sldMk cId="3048176418" sldId="319"/>
            <ac:spMk id="67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0:59.217" v="1300" actId="26606"/>
          <ac:spMkLst>
            <pc:docMk/>
            <pc:sldMk cId="3048176418" sldId="319"/>
            <ac:spMk id="68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0:59.217" v="1300" actId="26606"/>
          <ac:spMkLst>
            <pc:docMk/>
            <pc:sldMk cId="3048176418" sldId="319"/>
            <ac:spMk id="70" creationId="{AB2868F7-FE10-4289-A5BD-90763C7A2F5A}"/>
          </ac:spMkLst>
        </pc:spChg>
        <pc:spChg chg="add del">
          <ac:chgData name="Rowdy Chotkan" userId="71aa410d3c347b24" providerId="LiveId" clId="{ED90186C-5C4C-4B4D-B6AB-860A3B7A3599}" dt="2021-08-23T18:00:59.217" v="1300" actId="26606"/>
          <ac:spMkLst>
            <pc:docMk/>
            <pc:sldMk cId="3048176418" sldId="319"/>
            <ac:spMk id="71" creationId="{BD94142C-10EE-487C-A327-404FDF358F22}"/>
          </ac:spMkLst>
        </pc:spChg>
        <pc:spChg chg="add del">
          <ac:chgData name="Rowdy Chotkan" userId="71aa410d3c347b24" providerId="LiveId" clId="{ED90186C-5C4C-4B4D-B6AB-860A3B7A3599}" dt="2021-08-23T18:00:59.217" v="1300" actId="26606"/>
          <ac:spMkLst>
            <pc:docMk/>
            <pc:sldMk cId="3048176418" sldId="319"/>
            <ac:spMk id="72" creationId="{5F7FAC2D-7A74-4939-A917-A1A5AF935685}"/>
          </ac:spMkLst>
        </pc:spChg>
        <pc:spChg chg="add del">
          <ac:chgData name="Rowdy Chotkan" userId="71aa410d3c347b24" providerId="LiveId" clId="{ED90186C-5C4C-4B4D-B6AB-860A3B7A3599}" dt="2021-08-23T18:02:49.875" v="1348" actId="26606"/>
          <ac:spMkLst>
            <pc:docMk/>
            <pc:sldMk cId="3048176418" sldId="319"/>
            <ac:spMk id="73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1:00.125" v="1302" actId="26606"/>
          <ac:spMkLst>
            <pc:docMk/>
            <pc:sldMk cId="3048176418" sldId="319"/>
            <ac:spMk id="74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1:00.125" v="1302" actId="26606"/>
          <ac:spMkLst>
            <pc:docMk/>
            <pc:sldMk cId="3048176418" sldId="319"/>
            <ac:spMk id="75" creationId="{579344F8-71D5-40D4-B4C7-20B459022EED}"/>
          </ac:spMkLst>
        </pc:spChg>
        <pc:spChg chg="add del">
          <ac:chgData name="Rowdy Chotkan" userId="71aa410d3c347b24" providerId="LiveId" clId="{ED90186C-5C4C-4B4D-B6AB-860A3B7A3599}" dt="2021-08-23T18:01:00.125" v="1302" actId="26606"/>
          <ac:spMkLst>
            <pc:docMk/>
            <pc:sldMk cId="3048176418" sldId="319"/>
            <ac:spMk id="76" creationId="{A0807B62-76AA-4BA3-A701-E54088399834}"/>
          </ac:spMkLst>
        </pc:spChg>
        <pc:spChg chg="add del">
          <ac:chgData name="Rowdy Chotkan" userId="71aa410d3c347b24" providerId="LiveId" clId="{ED90186C-5C4C-4B4D-B6AB-860A3B7A3599}" dt="2021-08-23T18:01:00.125" v="1302" actId="26606"/>
          <ac:spMkLst>
            <pc:docMk/>
            <pc:sldMk cId="3048176418" sldId="319"/>
            <ac:spMk id="77" creationId="{D17DB5C5-46D5-4E05-BE20-C7B8E911242E}"/>
          </ac:spMkLst>
        </pc:spChg>
        <pc:spChg chg="add del">
          <ac:chgData name="Rowdy Chotkan" userId="71aa410d3c347b24" providerId="LiveId" clId="{ED90186C-5C4C-4B4D-B6AB-860A3B7A3599}" dt="2021-08-23T18:01:00.125" v="1302" actId="26606"/>
          <ac:spMkLst>
            <pc:docMk/>
            <pc:sldMk cId="3048176418" sldId="319"/>
            <ac:spMk id="79" creationId="{0E7CA313-2F4B-4574-8399-12EF6A1BF292}"/>
          </ac:spMkLst>
        </pc:spChg>
        <pc:spChg chg="add del">
          <ac:chgData name="Rowdy Chotkan" userId="71aa410d3c347b24" providerId="LiveId" clId="{ED90186C-5C4C-4B4D-B6AB-860A3B7A3599}" dt="2021-08-23T18:01:00.125" v="1302" actId="26606"/>
          <ac:spMkLst>
            <pc:docMk/>
            <pc:sldMk cId="3048176418" sldId="319"/>
            <ac:spMk id="80" creationId="{2644B391-9BFE-445C-A9EC-F544BB85FBC7}"/>
          </ac:spMkLst>
        </pc:spChg>
        <pc:spChg chg="add del">
          <ac:chgData name="Rowdy Chotkan" userId="71aa410d3c347b24" providerId="LiveId" clId="{ED90186C-5C4C-4B4D-B6AB-860A3B7A3599}" dt="2021-08-23T18:01:00.125" v="1302" actId="26606"/>
          <ac:spMkLst>
            <pc:docMk/>
            <pc:sldMk cId="3048176418" sldId="319"/>
            <ac:spMk id="81" creationId="{80F26E69-87D9-4655-AE7B-280A87AA3CAD}"/>
          </ac:spMkLst>
        </pc:spChg>
        <pc:spChg chg="add del">
          <ac:chgData name="Rowdy Chotkan" userId="71aa410d3c347b24" providerId="LiveId" clId="{ED90186C-5C4C-4B4D-B6AB-860A3B7A3599}" dt="2021-08-23T18:02:49.875" v="1348" actId="26606"/>
          <ac:spMkLst>
            <pc:docMk/>
            <pc:sldMk cId="3048176418" sldId="319"/>
            <ac:spMk id="82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1:01.118" v="1304" actId="26606"/>
          <ac:spMkLst>
            <pc:docMk/>
            <pc:sldMk cId="3048176418" sldId="319"/>
            <ac:spMk id="83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1:01.118" v="1304" actId="26606"/>
          <ac:spMkLst>
            <pc:docMk/>
            <pc:sldMk cId="3048176418" sldId="319"/>
            <ac:spMk id="84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1:01.118" v="1304" actId="26606"/>
          <ac:spMkLst>
            <pc:docMk/>
            <pc:sldMk cId="3048176418" sldId="319"/>
            <ac:spMk id="85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1:01.118" v="1304" actId="26606"/>
          <ac:spMkLst>
            <pc:docMk/>
            <pc:sldMk cId="3048176418" sldId="319"/>
            <ac:spMk id="86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1:01.118" v="1304" actId="26606"/>
          <ac:spMkLst>
            <pc:docMk/>
            <pc:sldMk cId="3048176418" sldId="319"/>
            <ac:spMk id="88" creationId="{AB2868F7-FE10-4289-A5BD-90763C7A2F5A}"/>
          </ac:spMkLst>
        </pc:spChg>
        <pc:spChg chg="add del">
          <ac:chgData name="Rowdy Chotkan" userId="71aa410d3c347b24" providerId="LiveId" clId="{ED90186C-5C4C-4B4D-B6AB-860A3B7A3599}" dt="2021-08-23T18:01:01.118" v="1304" actId="26606"/>
          <ac:spMkLst>
            <pc:docMk/>
            <pc:sldMk cId="3048176418" sldId="319"/>
            <ac:spMk id="89" creationId="{BD94142C-10EE-487C-A327-404FDF358F22}"/>
          </ac:spMkLst>
        </pc:spChg>
        <pc:spChg chg="add del">
          <ac:chgData name="Rowdy Chotkan" userId="71aa410d3c347b24" providerId="LiveId" clId="{ED90186C-5C4C-4B4D-B6AB-860A3B7A3599}" dt="2021-08-23T18:01:01.118" v="1304" actId="26606"/>
          <ac:spMkLst>
            <pc:docMk/>
            <pc:sldMk cId="3048176418" sldId="319"/>
            <ac:spMk id="90" creationId="{5F7FAC2D-7A74-4939-A917-A1A5AF935685}"/>
          </ac:spMkLst>
        </pc:spChg>
        <pc:spChg chg="add del">
          <ac:chgData name="Rowdy Chotkan" userId="71aa410d3c347b24" providerId="LiveId" clId="{ED90186C-5C4C-4B4D-B6AB-860A3B7A3599}" dt="2021-08-23T18:01:02.799" v="1306" actId="26606"/>
          <ac:spMkLst>
            <pc:docMk/>
            <pc:sldMk cId="3048176418" sldId="319"/>
            <ac:spMk id="95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1:02.799" v="1306" actId="26606"/>
          <ac:spMkLst>
            <pc:docMk/>
            <pc:sldMk cId="3048176418" sldId="319"/>
            <ac:spMk id="96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1:02.799" v="1306" actId="26606"/>
          <ac:spMkLst>
            <pc:docMk/>
            <pc:sldMk cId="3048176418" sldId="319"/>
            <ac:spMk id="97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1:02.799" v="1306" actId="26606"/>
          <ac:spMkLst>
            <pc:docMk/>
            <pc:sldMk cId="3048176418" sldId="319"/>
            <ac:spMk id="98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1:02.799" v="1306" actId="26606"/>
          <ac:spMkLst>
            <pc:docMk/>
            <pc:sldMk cId="3048176418" sldId="319"/>
            <ac:spMk id="100" creationId="{AB2868F7-FE10-4289-A5BD-90763C7A2F5A}"/>
          </ac:spMkLst>
        </pc:spChg>
        <pc:spChg chg="add del">
          <ac:chgData name="Rowdy Chotkan" userId="71aa410d3c347b24" providerId="LiveId" clId="{ED90186C-5C4C-4B4D-B6AB-860A3B7A3599}" dt="2021-08-23T18:01:02.799" v="1306" actId="26606"/>
          <ac:spMkLst>
            <pc:docMk/>
            <pc:sldMk cId="3048176418" sldId="319"/>
            <ac:spMk id="101" creationId="{BD94142C-10EE-487C-A327-404FDF358F22}"/>
          </ac:spMkLst>
        </pc:spChg>
        <pc:spChg chg="add del">
          <ac:chgData name="Rowdy Chotkan" userId="71aa410d3c347b24" providerId="LiveId" clId="{ED90186C-5C4C-4B4D-B6AB-860A3B7A3599}" dt="2021-08-23T18:01:02.799" v="1306" actId="26606"/>
          <ac:spMkLst>
            <pc:docMk/>
            <pc:sldMk cId="3048176418" sldId="319"/>
            <ac:spMk id="102" creationId="{5F7FAC2D-7A74-4939-A917-A1A5AF935685}"/>
          </ac:spMkLst>
        </pc:spChg>
        <pc:spChg chg="add del">
          <ac:chgData name="Rowdy Chotkan" userId="71aa410d3c347b24" providerId="LiveId" clId="{ED90186C-5C4C-4B4D-B6AB-860A3B7A3599}" dt="2021-08-23T18:02:49.875" v="1348" actId="26606"/>
          <ac:spMkLst>
            <pc:docMk/>
            <pc:sldMk cId="3048176418" sldId="319"/>
            <ac:spMk id="103" creationId="{AB2868F7-FE10-4289-A5BD-90763C7A2F5A}"/>
          </ac:spMkLst>
        </pc:spChg>
        <pc:spChg chg="add del">
          <ac:chgData name="Rowdy Chotkan" userId="71aa410d3c347b24" providerId="LiveId" clId="{ED90186C-5C4C-4B4D-B6AB-860A3B7A3599}" dt="2021-08-23T18:01:06.346" v="1308" actId="26606"/>
          <ac:spMkLst>
            <pc:docMk/>
            <pc:sldMk cId="3048176418" sldId="319"/>
            <ac:spMk id="104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1:06.346" v="1308" actId="26606"/>
          <ac:spMkLst>
            <pc:docMk/>
            <pc:sldMk cId="3048176418" sldId="319"/>
            <ac:spMk id="105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1:06.346" v="1308" actId="26606"/>
          <ac:spMkLst>
            <pc:docMk/>
            <pc:sldMk cId="3048176418" sldId="319"/>
            <ac:spMk id="106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1:06.346" v="1308" actId="26606"/>
          <ac:spMkLst>
            <pc:docMk/>
            <pc:sldMk cId="3048176418" sldId="319"/>
            <ac:spMk id="107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1:06.346" v="1308" actId="26606"/>
          <ac:spMkLst>
            <pc:docMk/>
            <pc:sldMk cId="3048176418" sldId="319"/>
            <ac:spMk id="109" creationId="{A6020133-135E-4D08-9F4A-D76B87578CCD}"/>
          </ac:spMkLst>
        </pc:spChg>
        <pc:spChg chg="add del">
          <ac:chgData name="Rowdy Chotkan" userId="71aa410d3c347b24" providerId="LiveId" clId="{ED90186C-5C4C-4B4D-B6AB-860A3B7A3599}" dt="2021-08-23T18:01:06.346" v="1308" actId="26606"/>
          <ac:spMkLst>
            <pc:docMk/>
            <pc:sldMk cId="3048176418" sldId="319"/>
            <ac:spMk id="110" creationId="{0E7CA313-2F4B-4574-8399-12EF6A1BF292}"/>
          </ac:spMkLst>
        </pc:spChg>
        <pc:spChg chg="add del">
          <ac:chgData name="Rowdy Chotkan" userId="71aa410d3c347b24" providerId="LiveId" clId="{ED90186C-5C4C-4B4D-B6AB-860A3B7A3599}" dt="2021-08-23T18:01:06.346" v="1308" actId="26606"/>
          <ac:spMkLst>
            <pc:docMk/>
            <pc:sldMk cId="3048176418" sldId="319"/>
            <ac:spMk id="111" creationId="{2644B391-9BFE-445C-A9EC-F544BB85FBC7}"/>
          </ac:spMkLst>
        </pc:spChg>
        <pc:spChg chg="add del">
          <ac:chgData name="Rowdy Chotkan" userId="71aa410d3c347b24" providerId="LiveId" clId="{ED90186C-5C4C-4B4D-B6AB-860A3B7A3599}" dt="2021-08-23T18:01:06.346" v="1308" actId="26606"/>
          <ac:spMkLst>
            <pc:docMk/>
            <pc:sldMk cId="3048176418" sldId="319"/>
            <ac:spMk id="112" creationId="{80F26E69-87D9-4655-AE7B-280A87AA3CAD}"/>
          </ac:spMkLst>
        </pc:spChg>
        <pc:spChg chg="add del">
          <ac:chgData name="Rowdy Chotkan" userId="71aa410d3c347b24" providerId="LiveId" clId="{ED90186C-5C4C-4B4D-B6AB-860A3B7A3599}" dt="2021-08-23T18:02:49.875" v="1348" actId="26606"/>
          <ac:spMkLst>
            <pc:docMk/>
            <pc:sldMk cId="3048176418" sldId="319"/>
            <ac:spMk id="113" creationId="{BD94142C-10EE-487C-A327-404FDF358F22}"/>
          </ac:spMkLst>
        </pc:spChg>
        <pc:spChg chg="add del">
          <ac:chgData name="Rowdy Chotkan" userId="71aa410d3c347b24" providerId="LiveId" clId="{ED90186C-5C4C-4B4D-B6AB-860A3B7A3599}" dt="2021-08-23T18:01:06.889" v="1310" actId="26606"/>
          <ac:spMkLst>
            <pc:docMk/>
            <pc:sldMk cId="3048176418" sldId="319"/>
            <ac:spMk id="114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1:06.889" v="1310" actId="26606"/>
          <ac:spMkLst>
            <pc:docMk/>
            <pc:sldMk cId="3048176418" sldId="319"/>
            <ac:spMk id="115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1:06.889" v="1310" actId="26606"/>
          <ac:spMkLst>
            <pc:docMk/>
            <pc:sldMk cId="3048176418" sldId="319"/>
            <ac:spMk id="116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1:06.889" v="1310" actId="26606"/>
          <ac:spMkLst>
            <pc:docMk/>
            <pc:sldMk cId="3048176418" sldId="319"/>
            <ac:spMk id="117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1:06.889" v="1310" actId="26606"/>
          <ac:spMkLst>
            <pc:docMk/>
            <pc:sldMk cId="3048176418" sldId="319"/>
            <ac:spMk id="119" creationId="{18D8845F-30A4-4D73-83CB-ABA691F5A92D}"/>
          </ac:spMkLst>
        </pc:spChg>
        <pc:spChg chg="add del">
          <ac:chgData name="Rowdy Chotkan" userId="71aa410d3c347b24" providerId="LiveId" clId="{ED90186C-5C4C-4B4D-B6AB-860A3B7A3599}" dt="2021-08-23T18:01:06.889" v="1310" actId="26606"/>
          <ac:spMkLst>
            <pc:docMk/>
            <pc:sldMk cId="3048176418" sldId="319"/>
            <ac:spMk id="120" creationId="{1DAC2350-FA6C-4B24-9A17-926C160E8CD9}"/>
          </ac:spMkLst>
        </pc:spChg>
        <pc:spChg chg="add del">
          <ac:chgData name="Rowdy Chotkan" userId="71aa410d3c347b24" providerId="LiveId" clId="{ED90186C-5C4C-4B4D-B6AB-860A3B7A3599}" dt="2021-08-23T18:01:06.889" v="1310" actId="26606"/>
          <ac:spMkLst>
            <pc:docMk/>
            <pc:sldMk cId="3048176418" sldId="319"/>
            <ac:spMk id="121" creationId="{2A637C44-0146-4C54-A1A1-57BC8E6C3C2B}"/>
          </ac:spMkLst>
        </pc:spChg>
        <pc:spChg chg="add del">
          <ac:chgData name="Rowdy Chotkan" userId="71aa410d3c347b24" providerId="LiveId" clId="{ED90186C-5C4C-4B4D-B6AB-860A3B7A3599}" dt="2021-08-23T18:01:06.889" v="1310" actId="26606"/>
          <ac:spMkLst>
            <pc:docMk/>
            <pc:sldMk cId="3048176418" sldId="319"/>
            <ac:spMk id="122" creationId="{6AB310E7-DE5C-4964-8CBB-E87A22B5BD59}"/>
          </ac:spMkLst>
        </pc:spChg>
        <pc:spChg chg="add del">
          <ac:chgData name="Rowdy Chotkan" userId="71aa410d3c347b24" providerId="LiveId" clId="{ED90186C-5C4C-4B4D-B6AB-860A3B7A3599}" dt="2021-08-23T18:02:49.875" v="1348" actId="26606"/>
          <ac:spMkLst>
            <pc:docMk/>
            <pc:sldMk cId="3048176418" sldId="319"/>
            <ac:spMk id="126" creationId="{5F7FAC2D-7A74-4939-A917-A1A5AF935685}"/>
          </ac:spMkLst>
        </pc:spChg>
        <pc:spChg chg="add del">
          <ac:chgData name="Rowdy Chotkan" userId="71aa410d3c347b24" providerId="LiveId" clId="{ED90186C-5C4C-4B4D-B6AB-860A3B7A3599}" dt="2021-08-23T18:01:08.834" v="1312" actId="26606"/>
          <ac:spMkLst>
            <pc:docMk/>
            <pc:sldMk cId="3048176418" sldId="319"/>
            <ac:spMk id="127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1:08.834" v="1312" actId="26606"/>
          <ac:spMkLst>
            <pc:docMk/>
            <pc:sldMk cId="3048176418" sldId="319"/>
            <ac:spMk id="128" creationId="{579344F8-71D5-40D4-B4C7-20B459022EED}"/>
          </ac:spMkLst>
        </pc:spChg>
        <pc:spChg chg="add del">
          <ac:chgData name="Rowdy Chotkan" userId="71aa410d3c347b24" providerId="LiveId" clId="{ED90186C-5C4C-4B4D-B6AB-860A3B7A3599}" dt="2021-08-23T18:01:08.834" v="1312" actId="26606"/>
          <ac:spMkLst>
            <pc:docMk/>
            <pc:sldMk cId="3048176418" sldId="319"/>
            <ac:spMk id="129" creationId="{A0807B62-76AA-4BA3-A701-E54088399834}"/>
          </ac:spMkLst>
        </pc:spChg>
        <pc:spChg chg="add del">
          <ac:chgData name="Rowdy Chotkan" userId="71aa410d3c347b24" providerId="LiveId" clId="{ED90186C-5C4C-4B4D-B6AB-860A3B7A3599}" dt="2021-08-23T18:01:08.834" v="1312" actId="26606"/>
          <ac:spMkLst>
            <pc:docMk/>
            <pc:sldMk cId="3048176418" sldId="319"/>
            <ac:spMk id="130" creationId="{D17DB5C5-46D5-4E05-BE20-C7B8E911242E}"/>
          </ac:spMkLst>
        </pc:spChg>
        <pc:spChg chg="add del">
          <ac:chgData name="Rowdy Chotkan" userId="71aa410d3c347b24" providerId="LiveId" clId="{ED90186C-5C4C-4B4D-B6AB-860A3B7A3599}" dt="2021-08-23T18:01:08.834" v="1312" actId="26606"/>
          <ac:spMkLst>
            <pc:docMk/>
            <pc:sldMk cId="3048176418" sldId="319"/>
            <ac:spMk id="132" creationId="{3E387507-23DA-40CF-A29C-C4F66D9AFE00}"/>
          </ac:spMkLst>
        </pc:spChg>
        <pc:spChg chg="add del">
          <ac:chgData name="Rowdy Chotkan" userId="71aa410d3c347b24" providerId="LiveId" clId="{ED90186C-5C4C-4B4D-B6AB-860A3B7A3599}" dt="2021-08-23T18:01:08.834" v="1312" actId="26606"/>
          <ac:spMkLst>
            <pc:docMk/>
            <pc:sldMk cId="3048176418" sldId="319"/>
            <ac:spMk id="133" creationId="{112A9BFB-E6A5-48FB-BCB7-FC13C571D7A4}"/>
          </ac:spMkLst>
        </pc:spChg>
        <pc:spChg chg="add del">
          <ac:chgData name="Rowdy Chotkan" userId="71aa410d3c347b24" providerId="LiveId" clId="{ED90186C-5C4C-4B4D-B6AB-860A3B7A3599}" dt="2021-08-23T18:01:08.834" v="1312" actId="26606"/>
          <ac:spMkLst>
            <pc:docMk/>
            <pc:sldMk cId="3048176418" sldId="319"/>
            <ac:spMk id="134" creationId="{BCDAD0E3-F0E8-464E-B6B9-EC8CE1616B6A}"/>
          </ac:spMkLst>
        </pc:spChg>
        <pc:spChg chg="add del">
          <ac:chgData name="Rowdy Chotkan" userId="71aa410d3c347b24" providerId="LiveId" clId="{ED90186C-5C4C-4B4D-B6AB-860A3B7A3599}" dt="2021-08-23T18:01:08.834" v="1312" actId="26606"/>
          <ac:spMkLst>
            <pc:docMk/>
            <pc:sldMk cId="3048176418" sldId="319"/>
            <ac:spMk id="135" creationId="{C778BAD3-D337-4B19-99B6-B4078ADEDD86}"/>
          </ac:spMkLst>
        </pc:spChg>
        <pc:spChg chg="add del">
          <ac:chgData name="Rowdy Chotkan" userId="71aa410d3c347b24" providerId="LiveId" clId="{ED90186C-5C4C-4B4D-B6AB-860A3B7A3599}" dt="2021-08-23T18:01:08.834" v="1312" actId="26606"/>
          <ac:spMkLst>
            <pc:docMk/>
            <pc:sldMk cId="3048176418" sldId="319"/>
            <ac:spMk id="136" creationId="{C5BC7128-C4EF-4890-8F0F-7AA6D8D136EA}"/>
          </ac:spMkLst>
        </pc:spChg>
        <pc:spChg chg="add del">
          <ac:chgData name="Rowdy Chotkan" userId="71aa410d3c347b24" providerId="LiveId" clId="{ED90186C-5C4C-4B4D-B6AB-860A3B7A3599}" dt="2021-08-23T18:01:09.222" v="1314" actId="26606"/>
          <ac:spMkLst>
            <pc:docMk/>
            <pc:sldMk cId="3048176418" sldId="319"/>
            <ac:spMk id="141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1:09.222" v="1314" actId="26606"/>
          <ac:spMkLst>
            <pc:docMk/>
            <pc:sldMk cId="3048176418" sldId="319"/>
            <ac:spMk id="142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1:09.222" v="1314" actId="26606"/>
          <ac:spMkLst>
            <pc:docMk/>
            <pc:sldMk cId="3048176418" sldId="319"/>
            <ac:spMk id="143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1:09.222" v="1314" actId="26606"/>
          <ac:spMkLst>
            <pc:docMk/>
            <pc:sldMk cId="3048176418" sldId="319"/>
            <ac:spMk id="144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1:09.222" v="1314" actId="26606"/>
          <ac:spMkLst>
            <pc:docMk/>
            <pc:sldMk cId="3048176418" sldId="319"/>
            <ac:spMk id="146" creationId="{D643BC8F-7DF4-465A-98A1-D4C6665398B7}"/>
          </ac:spMkLst>
        </pc:spChg>
        <pc:spChg chg="add del">
          <ac:chgData name="Rowdy Chotkan" userId="71aa410d3c347b24" providerId="LiveId" clId="{ED90186C-5C4C-4B4D-B6AB-860A3B7A3599}" dt="2021-08-23T18:01:09.222" v="1314" actId="26606"/>
          <ac:spMkLst>
            <pc:docMk/>
            <pc:sldMk cId="3048176418" sldId="319"/>
            <ac:spMk id="147" creationId="{77233F1F-CBD0-4DDA-980E-6E3D313CC030}"/>
          </ac:spMkLst>
        </pc:spChg>
        <pc:spChg chg="add del">
          <ac:chgData name="Rowdy Chotkan" userId="71aa410d3c347b24" providerId="LiveId" clId="{ED90186C-5C4C-4B4D-B6AB-860A3B7A3599}" dt="2021-08-23T18:01:09.222" v="1314" actId="26606"/>
          <ac:spMkLst>
            <pc:docMk/>
            <pc:sldMk cId="3048176418" sldId="319"/>
            <ac:spMk id="148" creationId="{7A2A262E-A3F6-49F9-AD3E-B7F52DFD118C}"/>
          </ac:spMkLst>
        </pc:spChg>
        <pc:spChg chg="add del">
          <ac:chgData name="Rowdy Chotkan" userId="71aa410d3c347b24" providerId="LiveId" clId="{ED90186C-5C4C-4B4D-B6AB-860A3B7A3599}" dt="2021-08-23T18:01:09.222" v="1314" actId="26606"/>
          <ac:spMkLst>
            <pc:docMk/>
            <pc:sldMk cId="3048176418" sldId="319"/>
            <ac:spMk id="149" creationId="{2AC9B192-E33B-41BC-8875-D6F6D4471C21}"/>
          </ac:spMkLst>
        </pc:spChg>
        <pc:spChg chg="add del">
          <ac:chgData name="Rowdy Chotkan" userId="71aa410d3c347b24" providerId="LiveId" clId="{ED90186C-5C4C-4B4D-B6AB-860A3B7A3599}" dt="2021-08-23T18:01:09.222" v="1314" actId="26606"/>
          <ac:spMkLst>
            <pc:docMk/>
            <pc:sldMk cId="3048176418" sldId="319"/>
            <ac:spMk id="150" creationId="{E36C4E11-7E1C-4B94-9E8D-A610C7EC19DF}"/>
          </ac:spMkLst>
        </pc:spChg>
        <pc:spChg chg="add del">
          <ac:chgData name="Rowdy Chotkan" userId="71aa410d3c347b24" providerId="LiveId" clId="{ED90186C-5C4C-4B4D-B6AB-860A3B7A3599}" dt="2021-08-23T18:01:09.222" v="1314" actId="26606"/>
          <ac:spMkLst>
            <pc:docMk/>
            <pc:sldMk cId="3048176418" sldId="319"/>
            <ac:spMk id="151" creationId="{BADC6DE7-27D3-4E0D-9F87-BCF01C834D13}"/>
          </ac:spMkLst>
        </pc:spChg>
        <pc:spChg chg="add del">
          <ac:chgData name="Rowdy Chotkan" userId="71aa410d3c347b24" providerId="LiveId" clId="{ED90186C-5C4C-4B4D-B6AB-860A3B7A3599}" dt="2021-08-23T18:01:11.748" v="1316" actId="26606"/>
          <ac:spMkLst>
            <pc:docMk/>
            <pc:sldMk cId="3048176418" sldId="319"/>
            <ac:spMk id="153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1:11.748" v="1316" actId="26606"/>
          <ac:spMkLst>
            <pc:docMk/>
            <pc:sldMk cId="3048176418" sldId="319"/>
            <ac:spMk id="154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1:11.748" v="1316" actId="26606"/>
          <ac:spMkLst>
            <pc:docMk/>
            <pc:sldMk cId="3048176418" sldId="319"/>
            <ac:spMk id="155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1:11.748" v="1316" actId="26606"/>
          <ac:spMkLst>
            <pc:docMk/>
            <pc:sldMk cId="3048176418" sldId="319"/>
            <ac:spMk id="156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1:11.748" v="1316" actId="26606"/>
          <ac:spMkLst>
            <pc:docMk/>
            <pc:sldMk cId="3048176418" sldId="319"/>
            <ac:spMk id="158" creationId="{8A6F8BC1-ACA4-4544-8CEB-6F686A25BFCE}"/>
          </ac:spMkLst>
        </pc:spChg>
        <pc:spChg chg="add del">
          <ac:chgData name="Rowdy Chotkan" userId="71aa410d3c347b24" providerId="LiveId" clId="{ED90186C-5C4C-4B4D-B6AB-860A3B7A3599}" dt="2021-08-23T18:01:11.748" v="1316" actId="26606"/>
          <ac:spMkLst>
            <pc:docMk/>
            <pc:sldMk cId="3048176418" sldId="319"/>
            <ac:spMk id="159" creationId="{2644B391-9BFE-445C-A9EC-F544BB85FBC7}"/>
          </ac:spMkLst>
        </pc:spChg>
        <pc:spChg chg="add del">
          <ac:chgData name="Rowdy Chotkan" userId="71aa410d3c347b24" providerId="LiveId" clId="{ED90186C-5C4C-4B4D-B6AB-860A3B7A3599}" dt="2021-08-23T18:01:11.748" v="1316" actId="26606"/>
          <ac:spMkLst>
            <pc:docMk/>
            <pc:sldMk cId="3048176418" sldId="319"/>
            <ac:spMk id="160" creationId="{80F26E69-87D9-4655-AE7B-280A87AA3CAD}"/>
          </ac:spMkLst>
        </pc:spChg>
        <pc:spChg chg="add del">
          <ac:chgData name="Rowdy Chotkan" userId="71aa410d3c347b24" providerId="LiveId" clId="{ED90186C-5C4C-4B4D-B6AB-860A3B7A3599}" dt="2021-08-23T18:01:24.137" v="1318" actId="26606"/>
          <ac:spMkLst>
            <pc:docMk/>
            <pc:sldMk cId="3048176418" sldId="319"/>
            <ac:spMk id="162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1:24.137" v="1318" actId="26606"/>
          <ac:spMkLst>
            <pc:docMk/>
            <pc:sldMk cId="3048176418" sldId="319"/>
            <ac:spMk id="163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1:24.137" v="1318" actId="26606"/>
          <ac:spMkLst>
            <pc:docMk/>
            <pc:sldMk cId="3048176418" sldId="319"/>
            <ac:spMk id="164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1:24.137" v="1318" actId="26606"/>
          <ac:spMkLst>
            <pc:docMk/>
            <pc:sldMk cId="3048176418" sldId="319"/>
            <ac:spMk id="165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1:24.137" v="1318" actId="26606"/>
          <ac:spMkLst>
            <pc:docMk/>
            <pc:sldMk cId="3048176418" sldId="319"/>
            <ac:spMk id="167" creationId="{9D014EBA-ACA6-4EE7-A7B5-8733915507D2}"/>
          </ac:spMkLst>
        </pc:spChg>
        <pc:spChg chg="add del">
          <ac:chgData name="Rowdy Chotkan" userId="71aa410d3c347b24" providerId="LiveId" clId="{ED90186C-5C4C-4B4D-B6AB-860A3B7A3599}" dt="2021-08-23T18:01:24.137" v="1318" actId="26606"/>
          <ac:spMkLst>
            <pc:docMk/>
            <pc:sldMk cId="3048176418" sldId="319"/>
            <ac:spMk id="168" creationId="{75089BDF-B468-4EE6-A043-9EC3701F99B0}"/>
          </ac:spMkLst>
        </pc:spChg>
        <pc:spChg chg="add del">
          <ac:chgData name="Rowdy Chotkan" userId="71aa410d3c347b24" providerId="LiveId" clId="{ED90186C-5C4C-4B4D-B6AB-860A3B7A3599}" dt="2021-08-23T18:01:24.137" v="1318" actId="26606"/>
          <ac:spMkLst>
            <pc:docMk/>
            <pc:sldMk cId="3048176418" sldId="319"/>
            <ac:spMk id="169" creationId="{3ACF228F-BF3A-4F1A-AC24-767F87D38370}"/>
          </ac:spMkLst>
        </pc:spChg>
        <pc:spChg chg="add del">
          <ac:chgData name="Rowdy Chotkan" userId="71aa410d3c347b24" providerId="LiveId" clId="{ED90186C-5C4C-4B4D-B6AB-860A3B7A3599}" dt="2021-08-23T18:01:24.137" v="1318" actId="26606"/>
          <ac:spMkLst>
            <pc:docMk/>
            <pc:sldMk cId="3048176418" sldId="319"/>
            <ac:spMk id="170" creationId="{49E116DB-34EA-4356-A602-A04958734BE0}"/>
          </ac:spMkLst>
        </pc:spChg>
        <pc:spChg chg="add del">
          <ac:chgData name="Rowdy Chotkan" userId="71aa410d3c347b24" providerId="LiveId" clId="{ED90186C-5C4C-4B4D-B6AB-860A3B7A3599}" dt="2021-08-23T18:02:52.733" v="1350" actId="26606"/>
          <ac:spMkLst>
            <pc:docMk/>
            <pc:sldMk cId="3048176418" sldId="319"/>
            <ac:spMk id="171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2:52.733" v="1350" actId="26606"/>
          <ac:spMkLst>
            <pc:docMk/>
            <pc:sldMk cId="3048176418" sldId="319"/>
            <ac:spMk id="172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2:52.733" v="1350" actId="26606"/>
          <ac:spMkLst>
            <pc:docMk/>
            <pc:sldMk cId="3048176418" sldId="319"/>
            <ac:spMk id="173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2:52.733" v="1350" actId="26606"/>
          <ac:spMkLst>
            <pc:docMk/>
            <pc:sldMk cId="3048176418" sldId="319"/>
            <ac:spMk id="174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2:52.733" v="1350" actId="26606"/>
          <ac:spMkLst>
            <pc:docMk/>
            <pc:sldMk cId="3048176418" sldId="319"/>
            <ac:spMk id="176" creationId="{9C993D93-EA85-4384-A718-3DD31E14B41B}"/>
          </ac:spMkLst>
        </pc:spChg>
        <pc:spChg chg="add del">
          <ac:chgData name="Rowdy Chotkan" userId="71aa410d3c347b24" providerId="LiveId" clId="{ED90186C-5C4C-4B4D-B6AB-860A3B7A3599}" dt="2021-08-23T18:02:52.733" v="1350" actId="26606"/>
          <ac:spMkLst>
            <pc:docMk/>
            <pc:sldMk cId="3048176418" sldId="319"/>
            <ac:spMk id="177" creationId="{4EF93346-9ADD-468F-B4FA-FC23F2809913}"/>
          </ac:spMkLst>
        </pc:spChg>
        <pc:spChg chg="add del">
          <ac:chgData name="Rowdy Chotkan" userId="71aa410d3c347b24" providerId="LiveId" clId="{ED90186C-5C4C-4B4D-B6AB-860A3B7A3599}" dt="2021-08-23T18:02:52.733" v="1350" actId="26606"/>
          <ac:spMkLst>
            <pc:docMk/>
            <pc:sldMk cId="3048176418" sldId="319"/>
            <ac:spMk id="178" creationId="{73334EA9-882F-4AC9-8EAA-35C496BE7CBC}"/>
          </ac:spMkLst>
        </pc:spChg>
        <pc:spChg chg="add del">
          <ac:chgData name="Rowdy Chotkan" userId="71aa410d3c347b24" providerId="LiveId" clId="{ED90186C-5C4C-4B4D-B6AB-860A3B7A3599}" dt="2021-08-23T18:02:52.733" v="1350" actId="26606"/>
          <ac:spMkLst>
            <pc:docMk/>
            <pc:sldMk cId="3048176418" sldId="319"/>
            <ac:spMk id="179" creationId="{1FA919E7-A5BA-403B-9DA2-39C3F0130606}"/>
          </ac:spMkLst>
        </pc:spChg>
        <pc:spChg chg="add del mod">
          <ac:chgData name="Rowdy Chotkan" userId="71aa410d3c347b24" providerId="LiveId" clId="{ED90186C-5C4C-4B4D-B6AB-860A3B7A3599}" dt="2021-08-23T18:03:05.940" v="1355" actId="6264"/>
          <ac:spMkLst>
            <pc:docMk/>
            <pc:sldMk cId="3048176418" sldId="319"/>
            <ac:spMk id="180" creationId="{AF8636F4-4AF4-4593-BCE0-9AF00D7DA7BD}"/>
          </ac:spMkLst>
        </pc:spChg>
        <pc:spChg chg="add del">
          <ac:chgData name="Rowdy Chotkan" userId="71aa410d3c347b24" providerId="LiveId" clId="{ED90186C-5C4C-4B4D-B6AB-860A3B7A3599}" dt="2021-08-23T18:03:21.299" v="1358" actId="26606"/>
          <ac:spMkLst>
            <pc:docMk/>
            <pc:sldMk cId="3048176418" sldId="319"/>
            <ac:spMk id="181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3:21.299" v="1358" actId="26606"/>
          <ac:spMkLst>
            <pc:docMk/>
            <pc:sldMk cId="3048176418" sldId="319"/>
            <ac:spMk id="182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3:21.299" v="1358" actId="26606"/>
          <ac:spMkLst>
            <pc:docMk/>
            <pc:sldMk cId="3048176418" sldId="319"/>
            <ac:spMk id="183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3:21.299" v="1358" actId="26606"/>
          <ac:spMkLst>
            <pc:docMk/>
            <pc:sldMk cId="3048176418" sldId="319"/>
            <ac:spMk id="184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3:21.299" v="1358" actId="26606"/>
          <ac:spMkLst>
            <pc:docMk/>
            <pc:sldMk cId="3048176418" sldId="319"/>
            <ac:spMk id="186" creationId="{AB2868F7-FE10-4289-A5BD-90763C7A2F5A}"/>
          </ac:spMkLst>
        </pc:spChg>
        <pc:spChg chg="add del">
          <ac:chgData name="Rowdy Chotkan" userId="71aa410d3c347b24" providerId="LiveId" clId="{ED90186C-5C4C-4B4D-B6AB-860A3B7A3599}" dt="2021-08-23T18:03:21.299" v="1358" actId="26606"/>
          <ac:spMkLst>
            <pc:docMk/>
            <pc:sldMk cId="3048176418" sldId="319"/>
            <ac:spMk id="187" creationId="{BD94142C-10EE-487C-A327-404FDF358F22}"/>
          </ac:spMkLst>
        </pc:spChg>
        <pc:spChg chg="add del">
          <ac:chgData name="Rowdy Chotkan" userId="71aa410d3c347b24" providerId="LiveId" clId="{ED90186C-5C4C-4B4D-B6AB-860A3B7A3599}" dt="2021-08-23T18:03:21.299" v="1358" actId="26606"/>
          <ac:spMkLst>
            <pc:docMk/>
            <pc:sldMk cId="3048176418" sldId="319"/>
            <ac:spMk id="188" creationId="{5F7FAC2D-7A74-4939-A917-A1A5AF935685}"/>
          </ac:spMkLst>
        </pc:spChg>
        <pc:spChg chg="add del mod">
          <ac:chgData name="Rowdy Chotkan" userId="71aa410d3c347b24" providerId="LiveId" clId="{ED90186C-5C4C-4B4D-B6AB-860A3B7A3599}" dt="2021-08-23T18:03:05.940" v="1355" actId="6264"/>
          <ac:spMkLst>
            <pc:docMk/>
            <pc:sldMk cId="3048176418" sldId="319"/>
            <ac:spMk id="192" creationId="{2DEFF24C-719E-4AD6-97DB-2B5C2556BC65}"/>
          </ac:spMkLst>
        </pc:spChg>
        <pc:spChg chg="add del mod">
          <ac:chgData name="Rowdy Chotkan" userId="71aa410d3c347b24" providerId="LiveId" clId="{ED90186C-5C4C-4B4D-B6AB-860A3B7A3599}" dt="2021-08-23T18:03:12.368" v="1357" actId="478"/>
          <ac:spMkLst>
            <pc:docMk/>
            <pc:sldMk cId="3048176418" sldId="319"/>
            <ac:spMk id="194" creationId="{131A38A5-0BBF-4330-8E4B-4C628F1B7AB0}"/>
          </ac:spMkLst>
        </pc:spChg>
        <pc:spChg chg="add del mod">
          <ac:chgData name="Rowdy Chotkan" userId="71aa410d3c347b24" providerId="LiveId" clId="{ED90186C-5C4C-4B4D-B6AB-860A3B7A3599}" dt="2021-08-23T18:13:08.483" v="1456" actId="114"/>
          <ac:spMkLst>
            <pc:docMk/>
            <pc:sldMk cId="3048176418" sldId="319"/>
            <ac:spMk id="195" creationId="{973B6095-7A61-47AB-9934-7DF46DB54325}"/>
          </ac:spMkLst>
        </pc:spChg>
        <pc:spChg chg="add mod">
          <ac:chgData name="Rowdy Chotkan" userId="71aa410d3c347b24" providerId="LiveId" clId="{ED90186C-5C4C-4B4D-B6AB-860A3B7A3599}" dt="2021-08-23T18:07:07.093" v="1404" actId="1076"/>
          <ac:spMkLst>
            <pc:docMk/>
            <pc:sldMk cId="3048176418" sldId="319"/>
            <ac:spMk id="196" creationId="{FABD0CDC-E5FE-4C71-8E89-312BDA94CD1B}"/>
          </ac:spMkLst>
        </pc:spChg>
        <pc:spChg chg="add mod">
          <ac:chgData name="Rowdy Chotkan" userId="71aa410d3c347b24" providerId="LiveId" clId="{ED90186C-5C4C-4B4D-B6AB-860A3B7A3599}" dt="2021-08-23T18:07:07.093" v="1404" actId="1076"/>
          <ac:spMkLst>
            <pc:docMk/>
            <pc:sldMk cId="3048176418" sldId="319"/>
            <ac:spMk id="197" creationId="{E4E5D7E7-7305-4059-AFC4-6CE1960228C9}"/>
          </ac:spMkLst>
        </pc:spChg>
        <pc:spChg chg="add mod">
          <ac:chgData name="Rowdy Chotkan" userId="71aa410d3c347b24" providerId="LiveId" clId="{ED90186C-5C4C-4B4D-B6AB-860A3B7A3599}" dt="2021-08-23T18:07:07.093" v="1404" actId="1076"/>
          <ac:spMkLst>
            <pc:docMk/>
            <pc:sldMk cId="3048176418" sldId="319"/>
            <ac:spMk id="198" creationId="{F507D42F-4CB0-4CC6-AF16-128BFC346F96}"/>
          </ac:spMkLst>
        </pc:spChg>
        <pc:spChg chg="add del">
          <ac:chgData name="Rowdy Chotkan" userId="71aa410d3c347b24" providerId="LiveId" clId="{ED90186C-5C4C-4B4D-B6AB-860A3B7A3599}" dt="2021-08-23T18:06:17.224" v="1399" actId="26606"/>
          <ac:spMkLst>
            <pc:docMk/>
            <pc:sldMk cId="3048176418" sldId="319"/>
            <ac:spMk id="200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3T18:06:17.224" v="1399" actId="26606"/>
          <ac:spMkLst>
            <pc:docMk/>
            <pc:sldMk cId="3048176418" sldId="319"/>
            <ac:spMk id="201" creationId="{9BFBBE2E-1F9E-4A1F-80DC-AFE542763F20}"/>
          </ac:spMkLst>
        </pc:spChg>
        <pc:spChg chg="add del">
          <ac:chgData name="Rowdy Chotkan" userId="71aa410d3c347b24" providerId="LiveId" clId="{ED90186C-5C4C-4B4D-B6AB-860A3B7A3599}" dt="2021-08-23T18:06:17.224" v="1399" actId="26606"/>
          <ac:spMkLst>
            <pc:docMk/>
            <pc:sldMk cId="3048176418" sldId="319"/>
            <ac:spMk id="202" creationId="{312C1FD2-BCF6-4E4B-88E2-32BB52C7151A}"/>
          </ac:spMkLst>
        </pc:spChg>
        <pc:spChg chg="add del">
          <ac:chgData name="Rowdy Chotkan" userId="71aa410d3c347b24" providerId="LiveId" clId="{ED90186C-5C4C-4B4D-B6AB-860A3B7A3599}" dt="2021-08-23T18:06:17.224" v="1399" actId="26606"/>
          <ac:spMkLst>
            <pc:docMk/>
            <pc:sldMk cId="3048176418" sldId="319"/>
            <ac:spMk id="203" creationId="{2CE109AD-B701-4957-9648-E9D9FC641D8F}"/>
          </ac:spMkLst>
        </pc:spChg>
        <pc:spChg chg="add del">
          <ac:chgData name="Rowdy Chotkan" userId="71aa410d3c347b24" providerId="LiveId" clId="{ED90186C-5C4C-4B4D-B6AB-860A3B7A3599}" dt="2021-08-23T18:06:17.224" v="1399" actId="26606"/>
          <ac:spMkLst>
            <pc:docMk/>
            <pc:sldMk cId="3048176418" sldId="319"/>
            <ac:spMk id="208" creationId="{AB2868F7-FE10-4289-A5BD-90763C7A2F5A}"/>
          </ac:spMkLst>
        </pc:spChg>
        <pc:spChg chg="add del">
          <ac:chgData name="Rowdy Chotkan" userId="71aa410d3c347b24" providerId="LiveId" clId="{ED90186C-5C4C-4B4D-B6AB-860A3B7A3599}" dt="2021-08-23T18:06:17.224" v="1399" actId="26606"/>
          <ac:spMkLst>
            <pc:docMk/>
            <pc:sldMk cId="3048176418" sldId="319"/>
            <ac:spMk id="209" creationId="{BD94142C-10EE-487C-A327-404FDF358F22}"/>
          </ac:spMkLst>
        </pc:spChg>
        <pc:spChg chg="add del">
          <ac:chgData name="Rowdy Chotkan" userId="71aa410d3c347b24" providerId="LiveId" clId="{ED90186C-5C4C-4B4D-B6AB-860A3B7A3599}" dt="2021-08-23T18:06:17.224" v="1399" actId="26606"/>
          <ac:spMkLst>
            <pc:docMk/>
            <pc:sldMk cId="3048176418" sldId="319"/>
            <ac:spMk id="210" creationId="{5F7FAC2D-7A74-4939-A917-A1A5AF935685}"/>
          </ac:spMkLst>
        </pc:spChg>
        <pc:spChg chg="add del mod">
          <ac:chgData name="Rowdy Chotkan" userId="71aa410d3c347b24" providerId="LiveId" clId="{ED90186C-5C4C-4B4D-B6AB-860A3B7A3599}" dt="2021-08-23T18:07:54.214" v="1406"/>
          <ac:spMkLst>
            <pc:docMk/>
            <pc:sldMk cId="3048176418" sldId="319"/>
            <ac:spMk id="214" creationId="{928D3339-F071-4007-8D9B-E50CBCE549EE}"/>
          </ac:spMkLst>
        </pc:spChg>
        <pc:grpChg chg="add del">
          <ac:chgData name="Rowdy Chotkan" userId="71aa410d3c347b24" providerId="LiveId" clId="{ED90186C-5C4C-4B4D-B6AB-860A3B7A3599}" dt="2021-08-23T18:01:39.211" v="1322" actId="26606"/>
          <ac:grpSpMkLst>
            <pc:docMk/>
            <pc:sldMk cId="3048176418" sldId="319"/>
            <ac:grpSpMk id="43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0:56.591" v="1298" actId="26606"/>
          <ac:grpSpMkLst>
            <pc:docMk/>
            <pc:sldMk cId="3048176418" sldId="319"/>
            <ac:grpSpMk id="48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0:59.217" v="1300" actId="26606"/>
          <ac:grpSpMkLst>
            <pc:docMk/>
            <pc:sldMk cId="3048176418" sldId="319"/>
            <ac:grpSpMk id="69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1:00.125" v="1302" actId="26606"/>
          <ac:grpSpMkLst>
            <pc:docMk/>
            <pc:sldMk cId="3048176418" sldId="319"/>
            <ac:grpSpMk id="78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1:01.118" v="1304" actId="26606"/>
          <ac:grpSpMkLst>
            <pc:docMk/>
            <pc:sldMk cId="3048176418" sldId="319"/>
            <ac:grpSpMk id="87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2:49.875" v="1348" actId="26606"/>
          <ac:grpSpMkLst>
            <pc:docMk/>
            <pc:sldMk cId="3048176418" sldId="319"/>
            <ac:grpSpMk id="94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1:02.799" v="1306" actId="26606"/>
          <ac:grpSpMkLst>
            <pc:docMk/>
            <pc:sldMk cId="3048176418" sldId="319"/>
            <ac:grpSpMk id="99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1:06.346" v="1308" actId="26606"/>
          <ac:grpSpMkLst>
            <pc:docMk/>
            <pc:sldMk cId="3048176418" sldId="319"/>
            <ac:grpSpMk id="108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1:06.889" v="1310" actId="26606"/>
          <ac:grpSpMkLst>
            <pc:docMk/>
            <pc:sldMk cId="3048176418" sldId="319"/>
            <ac:grpSpMk id="118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1:08.834" v="1312" actId="26606"/>
          <ac:grpSpMkLst>
            <pc:docMk/>
            <pc:sldMk cId="3048176418" sldId="319"/>
            <ac:grpSpMk id="131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1:09.222" v="1314" actId="26606"/>
          <ac:grpSpMkLst>
            <pc:docMk/>
            <pc:sldMk cId="3048176418" sldId="319"/>
            <ac:grpSpMk id="145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1:11.748" v="1316" actId="26606"/>
          <ac:grpSpMkLst>
            <pc:docMk/>
            <pc:sldMk cId="3048176418" sldId="319"/>
            <ac:grpSpMk id="157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1:24.137" v="1318" actId="26606"/>
          <ac:grpSpMkLst>
            <pc:docMk/>
            <pc:sldMk cId="3048176418" sldId="319"/>
            <ac:grpSpMk id="166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2:52.733" v="1350" actId="26606"/>
          <ac:grpSpMkLst>
            <pc:docMk/>
            <pc:sldMk cId="3048176418" sldId="319"/>
            <ac:grpSpMk id="175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3:21.299" v="1358" actId="26606"/>
          <ac:grpSpMkLst>
            <pc:docMk/>
            <pc:sldMk cId="3048176418" sldId="319"/>
            <ac:grpSpMk id="185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3T18:06:17.224" v="1399" actId="26606"/>
          <ac:grpSpMkLst>
            <pc:docMk/>
            <pc:sldMk cId="3048176418" sldId="319"/>
            <ac:grpSpMk id="204" creationId="{E26428D7-C6F3-473D-A360-A3F5C3E8728C}"/>
          </ac:grpSpMkLst>
        </pc:grpChg>
        <pc:picChg chg="add del mod">
          <ac:chgData name="Rowdy Chotkan" userId="71aa410d3c347b24" providerId="LiveId" clId="{ED90186C-5C4C-4B4D-B6AB-860A3B7A3599}" dt="2021-08-23T18:00:20.512" v="1254" actId="478"/>
          <ac:picMkLst>
            <pc:docMk/>
            <pc:sldMk cId="3048176418" sldId="319"/>
            <ac:picMk id="5" creationId="{2F6E1421-7AAA-4AE1-A14B-F1F8AA90178D}"/>
          </ac:picMkLst>
        </pc:picChg>
        <pc:picChg chg="add del mod">
          <ac:chgData name="Rowdy Chotkan" userId="71aa410d3c347b24" providerId="LiveId" clId="{ED90186C-5C4C-4B4D-B6AB-860A3B7A3599}" dt="2021-08-23T18:00:19.778" v="1253" actId="478"/>
          <ac:picMkLst>
            <pc:docMk/>
            <pc:sldMk cId="3048176418" sldId="319"/>
            <ac:picMk id="7" creationId="{7109B00C-0995-4D1F-8CEC-36EB8B84B43A}"/>
          </ac:picMkLst>
        </pc:picChg>
        <pc:picChg chg="add del mod">
          <ac:chgData name="Rowdy Chotkan" userId="71aa410d3c347b24" providerId="LiveId" clId="{ED90186C-5C4C-4B4D-B6AB-860A3B7A3599}" dt="2021-08-23T18:00:19.187" v="1252" actId="478"/>
          <ac:picMkLst>
            <pc:docMk/>
            <pc:sldMk cId="3048176418" sldId="319"/>
            <ac:picMk id="9" creationId="{788D99F1-419E-46E9-A5AB-2768D5E51749}"/>
          </ac:picMkLst>
        </pc:picChg>
        <pc:picChg chg="add del mod">
          <ac:chgData name="Rowdy Chotkan" userId="71aa410d3c347b24" providerId="LiveId" clId="{ED90186C-5C4C-4B4D-B6AB-860A3B7A3599}" dt="2021-08-23T18:00:18.211" v="1250" actId="478"/>
          <ac:picMkLst>
            <pc:docMk/>
            <pc:sldMk cId="3048176418" sldId="319"/>
            <ac:picMk id="11" creationId="{8BD18B5F-46C0-42B1-968F-7C0C4E15E350}"/>
          </ac:picMkLst>
        </pc:picChg>
        <pc:picChg chg="add del mod">
          <ac:chgData name="Rowdy Chotkan" userId="71aa410d3c347b24" providerId="LiveId" clId="{ED90186C-5C4C-4B4D-B6AB-860A3B7A3599}" dt="2021-08-23T18:00:16.687" v="1247" actId="478"/>
          <ac:picMkLst>
            <pc:docMk/>
            <pc:sldMk cId="3048176418" sldId="319"/>
            <ac:picMk id="13" creationId="{2396E705-5C90-4289-8351-14659E7C3729}"/>
          </ac:picMkLst>
        </pc:picChg>
        <pc:picChg chg="add del mod">
          <ac:chgData name="Rowdy Chotkan" userId="71aa410d3c347b24" providerId="LiveId" clId="{ED90186C-5C4C-4B4D-B6AB-860A3B7A3599}" dt="2021-08-23T18:00:17.266" v="1248" actId="478"/>
          <ac:picMkLst>
            <pc:docMk/>
            <pc:sldMk cId="3048176418" sldId="319"/>
            <ac:picMk id="15" creationId="{60B3D95B-48C8-4DB0-9CA7-5DDB89AA813A}"/>
          </ac:picMkLst>
        </pc:picChg>
        <pc:picChg chg="add del mod">
          <ac:chgData name="Rowdy Chotkan" userId="71aa410d3c347b24" providerId="LiveId" clId="{ED90186C-5C4C-4B4D-B6AB-860A3B7A3599}" dt="2021-08-23T18:00:17.715" v="1249" actId="478"/>
          <ac:picMkLst>
            <pc:docMk/>
            <pc:sldMk cId="3048176418" sldId="319"/>
            <ac:picMk id="17" creationId="{0816E41A-26B6-48C4-A5AC-6E2A7558709C}"/>
          </ac:picMkLst>
        </pc:picChg>
        <pc:picChg chg="add del mod">
          <ac:chgData name="Rowdy Chotkan" userId="71aa410d3c347b24" providerId="LiveId" clId="{ED90186C-5C4C-4B4D-B6AB-860A3B7A3599}" dt="2021-08-23T18:00:18.641" v="1251" actId="478"/>
          <ac:picMkLst>
            <pc:docMk/>
            <pc:sldMk cId="3048176418" sldId="319"/>
            <ac:picMk id="19" creationId="{9E1ECDAB-1C3B-4813-B8A3-32376E5D9544}"/>
          </ac:picMkLst>
        </pc:picChg>
        <pc:picChg chg="add del mod">
          <ac:chgData name="Rowdy Chotkan" userId="71aa410d3c347b24" providerId="LiveId" clId="{ED90186C-5C4C-4B4D-B6AB-860A3B7A3599}" dt="2021-08-23T18:00:31.638" v="1272" actId="478"/>
          <ac:picMkLst>
            <pc:docMk/>
            <pc:sldMk cId="3048176418" sldId="319"/>
            <ac:picMk id="21" creationId="{6116BC4F-7EBF-42C3-AD0C-BB8D39248D26}"/>
          </ac:picMkLst>
        </pc:picChg>
        <pc:picChg chg="add del mod">
          <ac:chgData name="Rowdy Chotkan" userId="71aa410d3c347b24" providerId="LiveId" clId="{ED90186C-5C4C-4B4D-B6AB-860A3B7A3599}" dt="2021-08-23T18:00:30.474" v="1271" actId="478"/>
          <ac:picMkLst>
            <pc:docMk/>
            <pc:sldMk cId="3048176418" sldId="319"/>
            <ac:picMk id="23" creationId="{B4F60C3E-DE91-4D7D-885A-2B018FAE35B1}"/>
          </ac:picMkLst>
        </pc:picChg>
        <pc:picChg chg="add del mod">
          <ac:chgData name="Rowdy Chotkan" userId="71aa410d3c347b24" providerId="LiveId" clId="{ED90186C-5C4C-4B4D-B6AB-860A3B7A3599}" dt="2021-08-23T18:00:30.063" v="1270" actId="478"/>
          <ac:picMkLst>
            <pc:docMk/>
            <pc:sldMk cId="3048176418" sldId="319"/>
            <ac:picMk id="25" creationId="{EF4D50FE-D52E-4BE1-87B9-0A87F98159DC}"/>
          </ac:picMkLst>
        </pc:picChg>
        <pc:picChg chg="add del mod">
          <ac:chgData name="Rowdy Chotkan" userId="71aa410d3c347b24" providerId="LiveId" clId="{ED90186C-5C4C-4B4D-B6AB-860A3B7A3599}" dt="2021-08-23T18:00:29.701" v="1269" actId="478"/>
          <ac:picMkLst>
            <pc:docMk/>
            <pc:sldMk cId="3048176418" sldId="319"/>
            <ac:picMk id="27" creationId="{339DD3CC-208A-43BD-A9C8-7DE27AF382E0}"/>
          </ac:picMkLst>
        </pc:picChg>
        <pc:picChg chg="add mod ord">
          <ac:chgData name="Rowdy Chotkan" userId="71aa410d3c347b24" providerId="LiveId" clId="{ED90186C-5C4C-4B4D-B6AB-860A3B7A3599}" dt="2021-08-24T15:51:49.708" v="3937" actId="1076"/>
          <ac:picMkLst>
            <pc:docMk/>
            <pc:sldMk cId="3048176418" sldId="319"/>
            <ac:picMk id="29" creationId="{F2A41E69-8596-41B9-A855-B93A0DAEE5A0}"/>
          </ac:picMkLst>
        </pc:picChg>
        <pc:picChg chg="add mod ord">
          <ac:chgData name="Rowdy Chotkan" userId="71aa410d3c347b24" providerId="LiveId" clId="{ED90186C-5C4C-4B4D-B6AB-860A3B7A3599}" dt="2021-08-24T15:51:51.934" v="3938" actId="1076"/>
          <ac:picMkLst>
            <pc:docMk/>
            <pc:sldMk cId="3048176418" sldId="319"/>
            <ac:picMk id="31" creationId="{1CC6DF48-5D84-4859-9FD5-D2FE062E97F4}"/>
          </ac:picMkLst>
        </pc:picChg>
        <pc:picChg chg="add mod ord">
          <ac:chgData name="Rowdy Chotkan" userId="71aa410d3c347b24" providerId="LiveId" clId="{ED90186C-5C4C-4B4D-B6AB-860A3B7A3599}" dt="2021-08-24T15:51:54.207" v="3939" actId="1076"/>
          <ac:picMkLst>
            <pc:docMk/>
            <pc:sldMk cId="3048176418" sldId="319"/>
            <ac:picMk id="33" creationId="{4EFCD102-C266-4AF2-8999-1318EBEFE646}"/>
          </ac:picMkLst>
        </pc:picChg>
        <pc:picChg chg="add mod ord">
          <ac:chgData name="Rowdy Chotkan" userId="71aa410d3c347b24" providerId="LiveId" clId="{ED90186C-5C4C-4B4D-B6AB-860A3B7A3599}" dt="2021-08-24T15:51:57.296" v="3940" actId="1076"/>
          <ac:picMkLst>
            <pc:docMk/>
            <pc:sldMk cId="3048176418" sldId="319"/>
            <ac:picMk id="35" creationId="{5C8976D3-E59E-4B14-9F42-AE3B2ADD69F4}"/>
          </ac:picMkLst>
        </pc:picChg>
        <pc:cxnChg chg="add del">
          <ac:chgData name="Rowdy Chotkan" userId="71aa410d3c347b24" providerId="LiveId" clId="{ED90186C-5C4C-4B4D-B6AB-860A3B7A3599}" dt="2021-08-23T18:01:39.211" v="1322" actId="26606"/>
          <ac:cxnSpMkLst>
            <pc:docMk/>
            <pc:sldMk cId="3048176418" sldId="319"/>
            <ac:cxnSpMk id="54" creationId="{E1F05A47-F2B7-45A4-989E-D381C98B0CB6}"/>
          </ac:cxnSpMkLst>
        </pc:cxnChg>
        <pc:cxnChg chg="add del">
          <ac:chgData name="Rowdy Chotkan" userId="71aa410d3c347b24" providerId="LiveId" clId="{ED90186C-5C4C-4B4D-B6AB-860A3B7A3599}" dt="2021-08-23T18:01:39.211" v="1322" actId="26606"/>
          <ac:cxnSpMkLst>
            <pc:docMk/>
            <pc:sldMk cId="3048176418" sldId="319"/>
            <ac:cxnSpMk id="56" creationId="{0669905A-CAF0-485F-A7CF-CFF883F54ED6}"/>
          </ac:cxnSpMkLst>
        </pc:cxnChg>
        <pc:cxnChg chg="add del">
          <ac:chgData name="Rowdy Chotkan" userId="71aa410d3c347b24" providerId="LiveId" clId="{ED90186C-5C4C-4B4D-B6AB-860A3B7A3599}" dt="2021-08-23T18:01:39.211" v="1322" actId="26606"/>
          <ac:cxnSpMkLst>
            <pc:docMk/>
            <pc:sldMk cId="3048176418" sldId="319"/>
            <ac:cxnSpMk id="58" creationId="{1A981A36-9CB1-439F-B278-D21802A9063E}"/>
          </ac:cxnSpMkLst>
        </pc:cxnChg>
        <pc:cxnChg chg="add del">
          <ac:chgData name="Rowdy Chotkan" userId="71aa410d3c347b24" providerId="LiveId" clId="{ED90186C-5C4C-4B4D-B6AB-860A3B7A3599}" dt="2021-08-23T18:00:56.591" v="1298" actId="26606"/>
          <ac:cxnSpMkLst>
            <pc:docMk/>
            <pc:sldMk cId="3048176418" sldId="319"/>
            <ac:cxnSpMk id="59" creationId="{16375FBC-91C4-4ED6-8EA7-172444EFEA55}"/>
          </ac:cxnSpMkLst>
        </pc:cxnChg>
        <pc:cxnChg chg="add del mod">
          <ac:chgData name="Rowdy Chotkan" userId="71aa410d3c347b24" providerId="LiveId" clId="{ED90186C-5C4C-4B4D-B6AB-860A3B7A3599}" dt="2021-08-23T18:02:38.103" v="1346" actId="11529"/>
          <ac:cxnSpMkLst>
            <pc:docMk/>
            <pc:sldMk cId="3048176418" sldId="319"/>
            <ac:cxnSpMk id="60" creationId="{025581B9-FD9D-41F7-B815-FF6B29CAA1B5}"/>
          </ac:cxnSpMkLst>
        </pc:cxnChg>
        <pc:cxnChg chg="add del">
          <ac:chgData name="Rowdy Chotkan" userId="71aa410d3c347b24" providerId="LiveId" clId="{ED90186C-5C4C-4B4D-B6AB-860A3B7A3599}" dt="2021-08-23T18:00:56.591" v="1298" actId="26606"/>
          <ac:cxnSpMkLst>
            <pc:docMk/>
            <pc:sldMk cId="3048176418" sldId="319"/>
            <ac:cxnSpMk id="61" creationId="{C4C7B537-21BE-493A-8E43-BC163FF9ADA9}"/>
          </ac:cxnSpMkLst>
        </pc:cxnChg>
        <pc:cxnChg chg="add del">
          <ac:chgData name="Rowdy Chotkan" userId="71aa410d3c347b24" providerId="LiveId" clId="{ED90186C-5C4C-4B4D-B6AB-860A3B7A3599}" dt="2021-08-23T18:00:56.591" v="1298" actId="26606"/>
          <ac:cxnSpMkLst>
            <pc:docMk/>
            <pc:sldMk cId="3048176418" sldId="319"/>
            <ac:cxnSpMk id="63" creationId="{E1B0D243-E302-47C8-A91E-92C8F7FFCB23}"/>
          </ac:cxnSpMkLst>
        </pc:cxnChg>
        <pc:cxnChg chg="add del">
          <ac:chgData name="Rowdy Chotkan" userId="71aa410d3c347b24" providerId="LiveId" clId="{ED90186C-5C4C-4B4D-B6AB-860A3B7A3599}" dt="2021-08-23T18:01:01.118" v="1304" actId="26606"/>
          <ac:cxnSpMkLst>
            <pc:docMk/>
            <pc:sldMk cId="3048176418" sldId="319"/>
            <ac:cxnSpMk id="91" creationId="{E1F05A47-F2B7-45A4-989E-D381C98B0CB6}"/>
          </ac:cxnSpMkLst>
        </pc:cxnChg>
        <pc:cxnChg chg="add del">
          <ac:chgData name="Rowdy Chotkan" userId="71aa410d3c347b24" providerId="LiveId" clId="{ED90186C-5C4C-4B4D-B6AB-860A3B7A3599}" dt="2021-08-23T18:01:01.118" v="1304" actId="26606"/>
          <ac:cxnSpMkLst>
            <pc:docMk/>
            <pc:sldMk cId="3048176418" sldId="319"/>
            <ac:cxnSpMk id="92" creationId="{0669905A-CAF0-485F-A7CF-CFF883F54ED6}"/>
          </ac:cxnSpMkLst>
        </pc:cxnChg>
        <pc:cxnChg chg="add del">
          <ac:chgData name="Rowdy Chotkan" userId="71aa410d3c347b24" providerId="LiveId" clId="{ED90186C-5C4C-4B4D-B6AB-860A3B7A3599}" dt="2021-08-23T18:01:01.118" v="1304" actId="26606"/>
          <ac:cxnSpMkLst>
            <pc:docMk/>
            <pc:sldMk cId="3048176418" sldId="319"/>
            <ac:cxnSpMk id="93" creationId="{1A981A36-9CB1-439F-B278-D21802A9063E}"/>
          </ac:cxnSpMkLst>
        </pc:cxnChg>
        <pc:cxnChg chg="add del">
          <ac:chgData name="Rowdy Chotkan" userId="71aa410d3c347b24" providerId="LiveId" clId="{ED90186C-5C4C-4B4D-B6AB-860A3B7A3599}" dt="2021-08-23T18:01:06.889" v="1310" actId="26606"/>
          <ac:cxnSpMkLst>
            <pc:docMk/>
            <pc:sldMk cId="3048176418" sldId="319"/>
            <ac:cxnSpMk id="123" creationId="{BC6D0BA2-2FCA-496D-A55A-C56A7B3E09D8}"/>
          </ac:cxnSpMkLst>
        </pc:cxnChg>
        <pc:cxnChg chg="add del">
          <ac:chgData name="Rowdy Chotkan" userId="71aa410d3c347b24" providerId="LiveId" clId="{ED90186C-5C4C-4B4D-B6AB-860A3B7A3599}" dt="2021-08-23T18:01:06.889" v="1310" actId="26606"/>
          <ac:cxnSpMkLst>
            <pc:docMk/>
            <pc:sldMk cId="3048176418" sldId="319"/>
            <ac:cxnSpMk id="124" creationId="{EA158404-99A1-4EB0-B63C-8744C273AC0A}"/>
          </ac:cxnSpMkLst>
        </pc:cxnChg>
        <pc:cxnChg chg="add del">
          <ac:chgData name="Rowdy Chotkan" userId="71aa410d3c347b24" providerId="LiveId" clId="{ED90186C-5C4C-4B4D-B6AB-860A3B7A3599}" dt="2021-08-23T18:01:06.889" v="1310" actId="26606"/>
          <ac:cxnSpMkLst>
            <pc:docMk/>
            <pc:sldMk cId="3048176418" sldId="319"/>
            <ac:cxnSpMk id="125" creationId="{B1848EA8-FE52-4762-AE9B-5D1DD4C33621}"/>
          </ac:cxnSpMkLst>
        </pc:cxnChg>
        <pc:cxnChg chg="add del">
          <ac:chgData name="Rowdy Chotkan" userId="71aa410d3c347b24" providerId="LiveId" clId="{ED90186C-5C4C-4B4D-B6AB-860A3B7A3599}" dt="2021-08-23T18:01:08.834" v="1312" actId="26606"/>
          <ac:cxnSpMkLst>
            <pc:docMk/>
            <pc:sldMk cId="3048176418" sldId="319"/>
            <ac:cxnSpMk id="137" creationId="{AFCCA625-9B65-4F88-AB11-99898F068D25}"/>
          </ac:cxnSpMkLst>
        </pc:cxnChg>
        <pc:cxnChg chg="add del">
          <ac:chgData name="Rowdy Chotkan" userId="71aa410d3c347b24" providerId="LiveId" clId="{ED90186C-5C4C-4B4D-B6AB-860A3B7A3599}" dt="2021-08-23T18:01:08.834" v="1312" actId="26606"/>
          <ac:cxnSpMkLst>
            <pc:docMk/>
            <pc:sldMk cId="3048176418" sldId="319"/>
            <ac:cxnSpMk id="138" creationId="{9955FC1D-9C9B-4647-93D5-9FF141F53BAD}"/>
          </ac:cxnSpMkLst>
        </pc:cxnChg>
        <pc:cxnChg chg="add del">
          <ac:chgData name="Rowdy Chotkan" userId="71aa410d3c347b24" providerId="LiveId" clId="{ED90186C-5C4C-4B4D-B6AB-860A3B7A3599}" dt="2021-08-23T18:01:08.834" v="1312" actId="26606"/>
          <ac:cxnSpMkLst>
            <pc:docMk/>
            <pc:sldMk cId="3048176418" sldId="319"/>
            <ac:cxnSpMk id="139" creationId="{7C22083E-07C4-474C-A29C-44ABE9E896D8}"/>
          </ac:cxnSpMkLst>
        </pc:cxnChg>
        <pc:cxnChg chg="add del">
          <ac:chgData name="Rowdy Chotkan" userId="71aa410d3c347b24" providerId="LiveId" clId="{ED90186C-5C4C-4B4D-B6AB-860A3B7A3599}" dt="2021-08-23T18:02:49.875" v="1348" actId="26606"/>
          <ac:cxnSpMkLst>
            <pc:docMk/>
            <pc:sldMk cId="3048176418" sldId="319"/>
            <ac:cxnSpMk id="140" creationId="{E1F05A47-F2B7-45A4-989E-D381C98B0CB6}"/>
          </ac:cxnSpMkLst>
        </pc:cxnChg>
        <pc:cxnChg chg="add del">
          <ac:chgData name="Rowdy Chotkan" userId="71aa410d3c347b24" providerId="LiveId" clId="{ED90186C-5C4C-4B4D-B6AB-860A3B7A3599}" dt="2021-08-23T18:02:49.875" v="1348" actId="26606"/>
          <ac:cxnSpMkLst>
            <pc:docMk/>
            <pc:sldMk cId="3048176418" sldId="319"/>
            <ac:cxnSpMk id="152" creationId="{0669905A-CAF0-485F-A7CF-CFF883F54ED6}"/>
          </ac:cxnSpMkLst>
        </pc:cxnChg>
        <pc:cxnChg chg="add del">
          <ac:chgData name="Rowdy Chotkan" userId="71aa410d3c347b24" providerId="LiveId" clId="{ED90186C-5C4C-4B4D-B6AB-860A3B7A3599}" dt="2021-08-23T18:02:49.875" v="1348" actId="26606"/>
          <ac:cxnSpMkLst>
            <pc:docMk/>
            <pc:sldMk cId="3048176418" sldId="319"/>
            <ac:cxnSpMk id="161" creationId="{1A981A36-9CB1-439F-B278-D21802A9063E}"/>
          </ac:cxnSpMkLst>
        </pc:cxnChg>
        <pc:cxnChg chg="add del">
          <ac:chgData name="Rowdy Chotkan" userId="71aa410d3c347b24" providerId="LiveId" clId="{ED90186C-5C4C-4B4D-B6AB-860A3B7A3599}" dt="2021-08-23T18:03:21.299" v="1358" actId="26606"/>
          <ac:cxnSpMkLst>
            <pc:docMk/>
            <pc:sldMk cId="3048176418" sldId="319"/>
            <ac:cxnSpMk id="189" creationId="{E1F05A47-F2B7-45A4-989E-D381C98B0CB6}"/>
          </ac:cxnSpMkLst>
        </pc:cxnChg>
        <pc:cxnChg chg="add del">
          <ac:chgData name="Rowdy Chotkan" userId="71aa410d3c347b24" providerId="LiveId" clId="{ED90186C-5C4C-4B4D-B6AB-860A3B7A3599}" dt="2021-08-23T18:03:21.299" v="1358" actId="26606"/>
          <ac:cxnSpMkLst>
            <pc:docMk/>
            <pc:sldMk cId="3048176418" sldId="319"/>
            <ac:cxnSpMk id="190" creationId="{0669905A-CAF0-485F-A7CF-CFF883F54ED6}"/>
          </ac:cxnSpMkLst>
        </pc:cxnChg>
        <pc:cxnChg chg="add del">
          <ac:chgData name="Rowdy Chotkan" userId="71aa410d3c347b24" providerId="LiveId" clId="{ED90186C-5C4C-4B4D-B6AB-860A3B7A3599}" dt="2021-08-23T18:03:21.299" v="1358" actId="26606"/>
          <ac:cxnSpMkLst>
            <pc:docMk/>
            <pc:sldMk cId="3048176418" sldId="319"/>
            <ac:cxnSpMk id="191" creationId="{1A981A36-9CB1-439F-B278-D21802A9063E}"/>
          </ac:cxnSpMkLst>
        </pc:cxnChg>
        <pc:cxnChg chg="add del">
          <ac:chgData name="Rowdy Chotkan" userId="71aa410d3c347b24" providerId="LiveId" clId="{ED90186C-5C4C-4B4D-B6AB-860A3B7A3599}" dt="2021-08-23T18:06:17.224" v="1399" actId="26606"/>
          <ac:cxnSpMkLst>
            <pc:docMk/>
            <pc:sldMk cId="3048176418" sldId="319"/>
            <ac:cxnSpMk id="211" creationId="{E1F05A47-F2B7-45A4-989E-D381C98B0CB6}"/>
          </ac:cxnSpMkLst>
        </pc:cxnChg>
        <pc:cxnChg chg="add del">
          <ac:chgData name="Rowdy Chotkan" userId="71aa410d3c347b24" providerId="LiveId" clId="{ED90186C-5C4C-4B4D-B6AB-860A3B7A3599}" dt="2021-08-23T18:06:17.224" v="1399" actId="26606"/>
          <ac:cxnSpMkLst>
            <pc:docMk/>
            <pc:sldMk cId="3048176418" sldId="319"/>
            <ac:cxnSpMk id="212" creationId="{0669905A-CAF0-485F-A7CF-CFF883F54ED6}"/>
          </ac:cxnSpMkLst>
        </pc:cxnChg>
        <pc:cxnChg chg="add del">
          <ac:chgData name="Rowdy Chotkan" userId="71aa410d3c347b24" providerId="LiveId" clId="{ED90186C-5C4C-4B4D-B6AB-860A3B7A3599}" dt="2021-08-23T18:06:17.224" v="1399" actId="26606"/>
          <ac:cxnSpMkLst>
            <pc:docMk/>
            <pc:sldMk cId="3048176418" sldId="319"/>
            <ac:cxnSpMk id="213" creationId="{1A981A36-9CB1-439F-B278-D21802A9063E}"/>
          </ac:cxnSpMkLst>
        </pc:cxnChg>
      </pc:sldChg>
      <pc:sldChg chg="new del">
        <pc:chgData name="Rowdy Chotkan" userId="71aa410d3c347b24" providerId="LiveId" clId="{ED90186C-5C4C-4B4D-B6AB-860A3B7A3599}" dt="2021-08-23T17:59:01.563" v="1215" actId="680"/>
        <pc:sldMkLst>
          <pc:docMk/>
          <pc:sldMk cId="3138976133" sldId="319"/>
        </pc:sldMkLst>
      </pc:sldChg>
      <pc:sldChg chg="addSp delSp modSp add mod modTransition setBg setClrOvrMap">
        <pc:chgData name="Rowdy Chotkan" userId="71aa410d3c347b24" providerId="LiveId" clId="{ED90186C-5C4C-4B4D-B6AB-860A3B7A3599}" dt="2021-08-28T07:24:27.042" v="12634"/>
        <pc:sldMkLst>
          <pc:docMk/>
          <pc:sldMk cId="4022452492" sldId="320"/>
        </pc:sldMkLst>
        <pc:spChg chg="mod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2" creationId="{28BDF987-A491-471D-9C52-7AE8BEC40636}"/>
          </ac:spMkLst>
        </pc:spChg>
        <pc:spChg chg="mod">
          <ac:chgData name="Rowdy Chotkan" userId="71aa410d3c347b24" providerId="LiveId" clId="{ED90186C-5C4C-4B4D-B6AB-860A3B7A3599}" dt="2021-08-27T09:26:54.921" v="9646" actId="26606"/>
          <ac:spMkLst>
            <pc:docMk/>
            <pc:sldMk cId="4022452492" sldId="320"/>
            <ac:spMk id="3" creationId="{A54290E6-CE8E-48AB-90A4-55EF3A845B0D}"/>
          </ac:spMkLst>
        </pc:spChg>
        <pc:spChg chg="add del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9" creationId="{5A3A31F1-FA83-497F-98FF-9A5621DC5560}"/>
          </ac:spMkLst>
        </pc:spChg>
        <pc:spChg chg="add del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10" creationId="{343FF9E2-8F7E-4BCC-9A50-C41AD8A56DD9}"/>
          </ac:spMkLst>
        </pc:spChg>
        <pc:spChg chg="add del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11" creationId="{47751BC8-250F-493B-BDF9-D45BA5991D8A}"/>
          </ac:spMkLst>
        </pc:spChg>
        <pc:spChg chg="add del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12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14" creationId="{1E8D93C5-28EB-42D0-86CE-D804955653CC}"/>
          </ac:spMkLst>
        </pc:spChg>
        <pc:spChg chg="add del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16" creationId="{AB1B1E7D-F76D-4744-AF85-239E6998A4C5}"/>
          </ac:spMkLst>
        </pc:spChg>
        <pc:spChg chg="add del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18" creationId="{3BB65211-00DB-45B6-A223-033B2D19CBE8}"/>
          </ac:spMkLst>
        </pc:spChg>
        <pc:spChg chg="add del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25" creationId="{1C3E817E-E139-426E-89E5-9DD346EC7514}"/>
          </ac:spMkLst>
        </pc:spChg>
        <pc:spChg chg="add del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27" creationId="{E2ADD2F6-F7FC-464F-8F18-5BDBD27A732F}"/>
          </ac:spMkLst>
        </pc:spChg>
        <pc:spChg chg="add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41" creationId="{904DB13E-F722-4ED6-BB00-556651E95281}"/>
          </ac:spMkLst>
        </pc:spChg>
        <pc:spChg chg="add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42" creationId="{1E8D93C5-28EB-42D0-86CE-D804955653CC}"/>
          </ac:spMkLst>
        </pc:spChg>
        <pc:spChg chg="add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43" creationId="{AB1B1E7D-F76D-4744-AF85-239E6998A4C5}"/>
          </ac:spMkLst>
        </pc:spChg>
        <pc:spChg chg="add del">
          <ac:chgData name="Rowdy Chotkan" userId="71aa410d3c347b24" providerId="LiveId" clId="{ED90186C-5C4C-4B4D-B6AB-860A3B7A3599}" dt="2021-08-27T09:26:54.921" v="9646" actId="26606"/>
          <ac:spMkLst>
            <pc:docMk/>
            <pc:sldMk cId="4022452492" sldId="320"/>
            <ac:spMk id="44" creationId="{904DB13E-F722-4ED6-BB00-556651E95281}"/>
          </ac:spMkLst>
        </pc:spChg>
        <pc:spChg chg="add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45" creationId="{3BB65211-00DB-45B6-A223-033B2D19CBE8}"/>
          </ac:spMkLst>
        </pc:spChg>
        <pc:spChg chg="add del">
          <ac:chgData name="Rowdy Chotkan" userId="71aa410d3c347b24" providerId="LiveId" clId="{ED90186C-5C4C-4B4D-B6AB-860A3B7A3599}" dt="2021-08-27T09:26:54.921" v="9646" actId="26606"/>
          <ac:spMkLst>
            <pc:docMk/>
            <pc:sldMk cId="4022452492" sldId="320"/>
            <ac:spMk id="46" creationId="{1E8D93C5-28EB-42D0-86CE-D804955653CC}"/>
          </ac:spMkLst>
        </pc:spChg>
        <pc:spChg chg="add del">
          <ac:chgData name="Rowdy Chotkan" userId="71aa410d3c347b24" providerId="LiveId" clId="{ED90186C-5C4C-4B4D-B6AB-860A3B7A3599}" dt="2021-08-27T09:26:54.921" v="9646" actId="26606"/>
          <ac:spMkLst>
            <pc:docMk/>
            <pc:sldMk cId="4022452492" sldId="320"/>
            <ac:spMk id="48" creationId="{AB1B1E7D-F76D-4744-AF85-239E6998A4C5}"/>
          </ac:spMkLst>
        </pc:spChg>
        <pc:spChg chg="add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49" creationId="{1C3E817E-E139-426E-89E5-9DD346EC7514}"/>
          </ac:spMkLst>
        </pc:spChg>
        <pc:spChg chg="add del">
          <ac:chgData name="Rowdy Chotkan" userId="71aa410d3c347b24" providerId="LiveId" clId="{ED90186C-5C4C-4B4D-B6AB-860A3B7A3599}" dt="2021-08-27T09:26:54.921" v="9646" actId="26606"/>
          <ac:spMkLst>
            <pc:docMk/>
            <pc:sldMk cId="4022452492" sldId="320"/>
            <ac:spMk id="50" creationId="{3BB65211-00DB-45B6-A223-033B2D19CBE8}"/>
          </ac:spMkLst>
        </pc:spChg>
        <pc:spChg chg="add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51" creationId="{E2ADD2F6-F7FC-464F-8F18-5BDBD27A732F}"/>
          </ac:spMkLst>
        </pc:spChg>
        <pc:spChg chg="add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56" creationId="{5A3A31F1-FA83-497F-98FF-9A5621DC5560}"/>
          </ac:spMkLst>
        </pc:spChg>
        <pc:spChg chg="add del">
          <ac:chgData name="Rowdy Chotkan" userId="71aa410d3c347b24" providerId="LiveId" clId="{ED90186C-5C4C-4B4D-B6AB-860A3B7A3599}" dt="2021-08-27T09:26:54.921" v="9646" actId="26606"/>
          <ac:spMkLst>
            <pc:docMk/>
            <pc:sldMk cId="4022452492" sldId="320"/>
            <ac:spMk id="57" creationId="{9891C27D-8C9D-415C-A639-23D76B7B1C1D}"/>
          </ac:spMkLst>
        </pc:spChg>
        <pc:spChg chg="add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58" creationId="{343FF9E2-8F7E-4BCC-9A50-C41AD8A56DD9}"/>
          </ac:spMkLst>
        </pc:spChg>
        <pc:spChg chg="add del">
          <ac:chgData name="Rowdy Chotkan" userId="71aa410d3c347b24" providerId="LiveId" clId="{ED90186C-5C4C-4B4D-B6AB-860A3B7A3599}" dt="2021-08-27T09:26:54.921" v="9646" actId="26606"/>
          <ac:spMkLst>
            <pc:docMk/>
            <pc:sldMk cId="4022452492" sldId="320"/>
            <ac:spMk id="59" creationId="{E8F4C0D6-B7E0-42D0-A57F-6781017A2164}"/>
          </ac:spMkLst>
        </pc:spChg>
        <pc:spChg chg="add">
          <ac:chgData name="Rowdy Chotkan" userId="71aa410d3c347b24" providerId="LiveId" clId="{ED90186C-5C4C-4B4D-B6AB-860A3B7A3599}" dt="2021-08-27T09:30:56.944" v="9747" actId="26606"/>
          <ac:spMkLst>
            <pc:docMk/>
            <pc:sldMk cId="4022452492" sldId="320"/>
            <ac:spMk id="60" creationId="{47751BC8-250F-493B-BDF9-D45BA5991D8A}"/>
          </ac:spMkLst>
        </pc:spChg>
        <pc:spChg chg="add del">
          <ac:chgData name="Rowdy Chotkan" userId="71aa410d3c347b24" providerId="LiveId" clId="{ED90186C-5C4C-4B4D-B6AB-860A3B7A3599}" dt="2021-08-27T09:26:54.921" v="9646" actId="26606"/>
          <ac:spMkLst>
            <pc:docMk/>
            <pc:sldMk cId="4022452492" sldId="320"/>
            <ac:spMk id="61" creationId="{5B4D6D08-A7F1-4445-BA2E-E449562C04C1}"/>
          </ac:spMkLst>
        </pc:spChg>
        <pc:spChg chg="add del">
          <ac:chgData name="Rowdy Chotkan" userId="71aa410d3c347b24" providerId="LiveId" clId="{ED90186C-5C4C-4B4D-B6AB-860A3B7A3599}" dt="2021-08-27T09:26:54.921" v="9646" actId="26606"/>
          <ac:spMkLst>
            <pc:docMk/>
            <pc:sldMk cId="4022452492" sldId="320"/>
            <ac:spMk id="63" creationId="{3A7C1A41-D915-4D26-8D5E-C01B27160A80}"/>
          </ac:spMkLst>
        </pc:spChg>
        <pc:spChg chg="add del">
          <ac:chgData name="Rowdy Chotkan" userId="71aa410d3c347b24" providerId="LiveId" clId="{ED90186C-5C4C-4B4D-B6AB-860A3B7A3599}" dt="2021-08-27T09:26:54.921" v="9646" actId="26606"/>
          <ac:spMkLst>
            <pc:docMk/>
            <pc:sldMk cId="4022452492" sldId="320"/>
            <ac:spMk id="65" creationId="{A50B663E-F671-4504-99A8-4559554692B0}"/>
          </ac:spMkLst>
        </pc:spChg>
        <pc:spChg chg="add del">
          <ac:chgData name="Rowdy Chotkan" userId="71aa410d3c347b24" providerId="LiveId" clId="{ED90186C-5C4C-4B4D-B6AB-860A3B7A3599}" dt="2021-08-27T09:26:54.921" v="9646" actId="26606"/>
          <ac:spMkLst>
            <pc:docMk/>
            <pc:sldMk cId="4022452492" sldId="320"/>
            <ac:spMk id="67" creationId="{2EF89585-ECD6-4B38-96B1-AD41A1BD4BE1}"/>
          </ac:spMkLst>
        </pc:spChg>
        <pc:spChg chg="add del">
          <ac:chgData name="Rowdy Chotkan" userId="71aa410d3c347b24" providerId="LiveId" clId="{ED90186C-5C4C-4B4D-B6AB-860A3B7A3599}" dt="2021-08-27T09:26:54.921" v="9646" actId="26606"/>
          <ac:spMkLst>
            <pc:docMk/>
            <pc:sldMk cId="4022452492" sldId="320"/>
            <ac:spMk id="75" creationId="{3F4C63FE-9526-4F8E-BCFD-954D2EF9475B}"/>
          </ac:spMkLst>
        </pc:spChg>
        <pc:spChg chg="add del">
          <ac:chgData name="Rowdy Chotkan" userId="71aa410d3c347b24" providerId="LiveId" clId="{ED90186C-5C4C-4B4D-B6AB-860A3B7A3599}" dt="2021-08-27T09:28:00.820" v="9658" actId="26606"/>
          <ac:spMkLst>
            <pc:docMk/>
            <pc:sldMk cId="4022452492" sldId="320"/>
            <ac:spMk id="77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7T09:28:00.820" v="9658" actId="26606"/>
          <ac:spMkLst>
            <pc:docMk/>
            <pc:sldMk cId="4022452492" sldId="320"/>
            <ac:spMk id="78" creationId="{1E8D93C5-28EB-42D0-86CE-D804955653CC}"/>
          </ac:spMkLst>
        </pc:spChg>
        <pc:spChg chg="add del">
          <ac:chgData name="Rowdy Chotkan" userId="71aa410d3c347b24" providerId="LiveId" clId="{ED90186C-5C4C-4B4D-B6AB-860A3B7A3599}" dt="2021-08-27T09:28:00.820" v="9658" actId="26606"/>
          <ac:spMkLst>
            <pc:docMk/>
            <pc:sldMk cId="4022452492" sldId="320"/>
            <ac:spMk id="79" creationId="{AB1B1E7D-F76D-4744-AF85-239E6998A4C5}"/>
          </ac:spMkLst>
        </pc:spChg>
        <pc:spChg chg="add del">
          <ac:chgData name="Rowdy Chotkan" userId="71aa410d3c347b24" providerId="LiveId" clId="{ED90186C-5C4C-4B4D-B6AB-860A3B7A3599}" dt="2021-08-27T09:28:00.820" v="9658" actId="26606"/>
          <ac:spMkLst>
            <pc:docMk/>
            <pc:sldMk cId="4022452492" sldId="320"/>
            <ac:spMk id="80" creationId="{3BB65211-00DB-45B6-A223-033B2D19CBE8}"/>
          </ac:spMkLst>
        </pc:spChg>
        <pc:spChg chg="add del">
          <ac:chgData name="Rowdy Chotkan" userId="71aa410d3c347b24" providerId="LiveId" clId="{ED90186C-5C4C-4B4D-B6AB-860A3B7A3599}" dt="2021-08-27T09:28:00.820" v="9658" actId="26606"/>
          <ac:spMkLst>
            <pc:docMk/>
            <pc:sldMk cId="4022452492" sldId="320"/>
            <ac:spMk id="85" creationId="{1C3E817E-E139-426E-89E5-9DD346EC7514}"/>
          </ac:spMkLst>
        </pc:spChg>
        <pc:spChg chg="add del">
          <ac:chgData name="Rowdy Chotkan" userId="71aa410d3c347b24" providerId="LiveId" clId="{ED90186C-5C4C-4B4D-B6AB-860A3B7A3599}" dt="2021-08-27T09:28:00.820" v="9658" actId="26606"/>
          <ac:spMkLst>
            <pc:docMk/>
            <pc:sldMk cId="4022452492" sldId="320"/>
            <ac:spMk id="86" creationId="{E2ADD2F6-F7FC-464F-8F18-5BDBD27A732F}"/>
          </ac:spMkLst>
        </pc:spChg>
        <pc:spChg chg="add del">
          <ac:chgData name="Rowdy Chotkan" userId="71aa410d3c347b24" providerId="LiveId" clId="{ED90186C-5C4C-4B4D-B6AB-860A3B7A3599}" dt="2021-08-27T09:28:00.820" v="9658" actId="26606"/>
          <ac:spMkLst>
            <pc:docMk/>
            <pc:sldMk cId="4022452492" sldId="320"/>
            <ac:spMk id="87" creationId="{5A3A31F1-FA83-497F-98FF-9A5621DC5560}"/>
          </ac:spMkLst>
        </pc:spChg>
        <pc:spChg chg="add del">
          <ac:chgData name="Rowdy Chotkan" userId="71aa410d3c347b24" providerId="LiveId" clId="{ED90186C-5C4C-4B4D-B6AB-860A3B7A3599}" dt="2021-08-27T09:28:00.820" v="9658" actId="26606"/>
          <ac:spMkLst>
            <pc:docMk/>
            <pc:sldMk cId="4022452492" sldId="320"/>
            <ac:spMk id="88" creationId="{343FF9E2-8F7E-4BCC-9A50-C41AD8A56DD9}"/>
          </ac:spMkLst>
        </pc:spChg>
        <pc:spChg chg="add del">
          <ac:chgData name="Rowdy Chotkan" userId="71aa410d3c347b24" providerId="LiveId" clId="{ED90186C-5C4C-4B4D-B6AB-860A3B7A3599}" dt="2021-08-27T09:28:00.820" v="9658" actId="26606"/>
          <ac:spMkLst>
            <pc:docMk/>
            <pc:sldMk cId="4022452492" sldId="320"/>
            <ac:spMk id="89" creationId="{47751BC8-250F-493B-BDF9-D45BA5991D8A}"/>
          </ac:spMkLst>
        </pc:spChg>
        <pc:spChg chg="del">
          <ac:chgData name="Rowdy Chotkan" userId="71aa410d3c347b24" providerId="LiveId" clId="{ED90186C-5C4C-4B4D-B6AB-860A3B7A3599}" dt="2021-08-23T18:08:18.384" v="1432" actId="478"/>
          <ac:spMkLst>
            <pc:docMk/>
            <pc:sldMk cId="4022452492" sldId="320"/>
            <ac:spMk id="195" creationId="{973B6095-7A61-47AB-9934-7DF46DB54325}"/>
          </ac:spMkLst>
        </pc:spChg>
        <pc:spChg chg="del">
          <ac:chgData name="Rowdy Chotkan" userId="71aa410d3c347b24" providerId="LiveId" clId="{ED90186C-5C4C-4B4D-B6AB-860A3B7A3599}" dt="2021-08-23T18:08:18.384" v="1432" actId="478"/>
          <ac:spMkLst>
            <pc:docMk/>
            <pc:sldMk cId="4022452492" sldId="320"/>
            <ac:spMk id="196" creationId="{FABD0CDC-E5FE-4C71-8E89-312BDA94CD1B}"/>
          </ac:spMkLst>
        </pc:spChg>
        <pc:spChg chg="del">
          <ac:chgData name="Rowdy Chotkan" userId="71aa410d3c347b24" providerId="LiveId" clId="{ED90186C-5C4C-4B4D-B6AB-860A3B7A3599}" dt="2021-08-23T18:08:18.384" v="1432" actId="478"/>
          <ac:spMkLst>
            <pc:docMk/>
            <pc:sldMk cId="4022452492" sldId="320"/>
            <ac:spMk id="197" creationId="{E4E5D7E7-7305-4059-AFC4-6CE1960228C9}"/>
          </ac:spMkLst>
        </pc:spChg>
        <pc:spChg chg="del">
          <ac:chgData name="Rowdy Chotkan" userId="71aa410d3c347b24" providerId="LiveId" clId="{ED90186C-5C4C-4B4D-B6AB-860A3B7A3599}" dt="2021-08-23T18:08:18.384" v="1432" actId="478"/>
          <ac:spMkLst>
            <pc:docMk/>
            <pc:sldMk cId="4022452492" sldId="320"/>
            <ac:spMk id="198" creationId="{F507D42F-4CB0-4CC6-AF16-128BFC346F96}"/>
          </ac:spMkLst>
        </pc:spChg>
        <pc:grpChg chg="add del">
          <ac:chgData name="Rowdy Chotkan" userId="71aa410d3c347b24" providerId="LiveId" clId="{ED90186C-5C4C-4B4D-B6AB-860A3B7A3599}" dt="2021-08-27T09:30:56.944" v="9747" actId="26606"/>
          <ac:grpSpMkLst>
            <pc:docMk/>
            <pc:sldMk cId="4022452492" sldId="320"/>
            <ac:grpSpMk id="20" creationId="{E26428D7-C6F3-473D-A360-A3F5C3E8728C}"/>
          </ac:grpSpMkLst>
        </pc:grpChg>
        <pc:grpChg chg="add">
          <ac:chgData name="Rowdy Chotkan" userId="71aa410d3c347b24" providerId="LiveId" clId="{ED90186C-5C4C-4B4D-B6AB-860A3B7A3599}" dt="2021-08-27T09:30:56.944" v="9747" actId="26606"/>
          <ac:grpSpMkLst>
            <pc:docMk/>
            <pc:sldMk cId="4022452492" sldId="320"/>
            <ac:grpSpMk id="47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7T09:26:54.921" v="9646" actId="26606"/>
          <ac:grpSpMkLst>
            <pc:docMk/>
            <pc:sldMk cId="4022452492" sldId="320"/>
            <ac:grpSpMk id="52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7T09:28:00.820" v="9658" actId="26606"/>
          <ac:grpSpMkLst>
            <pc:docMk/>
            <pc:sldMk cId="4022452492" sldId="320"/>
            <ac:grpSpMk id="81" creationId="{E26428D7-C6F3-473D-A360-A3F5C3E8728C}"/>
          </ac:grpSpMkLst>
        </pc:grpChg>
        <pc:picChg chg="add del mod">
          <ac:chgData name="Rowdy Chotkan" userId="71aa410d3c347b24" providerId="LiveId" clId="{ED90186C-5C4C-4B4D-B6AB-860A3B7A3599}" dt="2021-08-23T18:08:33.418" v="1443" actId="931"/>
          <ac:picMkLst>
            <pc:docMk/>
            <pc:sldMk cId="4022452492" sldId="320"/>
            <ac:picMk id="5" creationId="{1228B8BD-16EA-40FC-84CF-08A90BEF541A}"/>
          </ac:picMkLst>
        </pc:picChg>
        <pc:picChg chg="add mod ord">
          <ac:chgData name="Rowdy Chotkan" userId="71aa410d3c347b24" providerId="LiveId" clId="{ED90186C-5C4C-4B4D-B6AB-860A3B7A3599}" dt="2021-08-27T09:26:54.921" v="9646" actId="26606"/>
          <ac:picMkLst>
            <pc:docMk/>
            <pc:sldMk cId="4022452492" sldId="320"/>
            <ac:picMk id="7" creationId="{134F29C7-137E-4F2C-98B5-C177EDCAB37F}"/>
          </ac:picMkLst>
        </pc:picChg>
        <pc:picChg chg="del mod">
          <ac:chgData name="Rowdy Chotkan" userId="71aa410d3c347b24" providerId="LiveId" clId="{ED90186C-5C4C-4B4D-B6AB-860A3B7A3599}" dt="2021-08-23T18:08:18.384" v="1432" actId="478"/>
          <ac:picMkLst>
            <pc:docMk/>
            <pc:sldMk cId="4022452492" sldId="320"/>
            <ac:picMk id="29" creationId="{F2A41E69-8596-41B9-A855-B93A0DAEE5A0}"/>
          </ac:picMkLst>
        </pc:picChg>
        <pc:picChg chg="del">
          <ac:chgData name="Rowdy Chotkan" userId="71aa410d3c347b24" providerId="LiveId" clId="{ED90186C-5C4C-4B4D-B6AB-860A3B7A3599}" dt="2021-08-23T18:08:18.384" v="1432" actId="478"/>
          <ac:picMkLst>
            <pc:docMk/>
            <pc:sldMk cId="4022452492" sldId="320"/>
            <ac:picMk id="31" creationId="{1CC6DF48-5D84-4859-9FD5-D2FE062E97F4}"/>
          </ac:picMkLst>
        </pc:picChg>
        <pc:picChg chg="del">
          <ac:chgData name="Rowdy Chotkan" userId="71aa410d3c347b24" providerId="LiveId" clId="{ED90186C-5C4C-4B4D-B6AB-860A3B7A3599}" dt="2021-08-23T18:08:18.384" v="1432" actId="478"/>
          <ac:picMkLst>
            <pc:docMk/>
            <pc:sldMk cId="4022452492" sldId="320"/>
            <ac:picMk id="33" creationId="{4EFCD102-C266-4AF2-8999-1318EBEFE646}"/>
          </ac:picMkLst>
        </pc:picChg>
        <pc:picChg chg="del">
          <ac:chgData name="Rowdy Chotkan" userId="71aa410d3c347b24" providerId="LiveId" clId="{ED90186C-5C4C-4B4D-B6AB-860A3B7A3599}" dt="2021-08-23T18:08:18.384" v="1432" actId="478"/>
          <ac:picMkLst>
            <pc:docMk/>
            <pc:sldMk cId="4022452492" sldId="320"/>
            <ac:picMk id="35" creationId="{5C8976D3-E59E-4B14-9F42-AE3B2ADD69F4}"/>
          </ac:picMkLst>
        </pc:picChg>
        <pc:cxnChg chg="add del">
          <ac:chgData name="Rowdy Chotkan" userId="71aa410d3c347b24" providerId="LiveId" clId="{ED90186C-5C4C-4B4D-B6AB-860A3B7A3599}" dt="2021-08-27T09:30:56.944" v="9747" actId="26606"/>
          <ac:cxnSpMkLst>
            <pc:docMk/>
            <pc:sldMk cId="4022452492" sldId="320"/>
            <ac:cxnSpMk id="13" creationId="{BF0F044C-8394-47CB-8E3D-FA56B0693961}"/>
          </ac:cxnSpMkLst>
        </pc:cxnChg>
        <pc:cxnChg chg="add del">
          <ac:chgData name="Rowdy Chotkan" userId="71aa410d3c347b24" providerId="LiveId" clId="{ED90186C-5C4C-4B4D-B6AB-860A3B7A3599}" dt="2021-08-27T09:30:56.944" v="9747" actId="26606"/>
          <ac:cxnSpMkLst>
            <pc:docMk/>
            <pc:sldMk cId="4022452492" sldId="320"/>
            <ac:cxnSpMk id="37" creationId="{6B2DCD75-B707-4C51-8ADC-813834C09A87}"/>
          </ac:cxnSpMkLst>
        </pc:cxnChg>
        <pc:cxnChg chg="add del">
          <ac:chgData name="Rowdy Chotkan" userId="71aa410d3c347b24" providerId="LiveId" clId="{ED90186C-5C4C-4B4D-B6AB-860A3B7A3599}" dt="2021-08-27T09:30:56.944" v="9747" actId="26606"/>
          <ac:cxnSpMkLst>
            <pc:docMk/>
            <pc:sldMk cId="4022452492" sldId="320"/>
            <ac:cxnSpMk id="39" creationId="{F4851414-8BB1-42EF-912B-608FCE07B247}"/>
          </ac:cxnSpMkLst>
        </pc:cxnChg>
        <pc:cxnChg chg="add">
          <ac:chgData name="Rowdy Chotkan" userId="71aa410d3c347b24" providerId="LiveId" clId="{ED90186C-5C4C-4B4D-B6AB-860A3B7A3599}" dt="2021-08-27T09:30:56.944" v="9747" actId="26606"/>
          <ac:cxnSpMkLst>
            <pc:docMk/>
            <pc:sldMk cId="4022452492" sldId="320"/>
            <ac:cxnSpMk id="62" creationId="{BF0F044C-8394-47CB-8E3D-FA56B0693961}"/>
          </ac:cxnSpMkLst>
        </pc:cxnChg>
        <pc:cxnChg chg="add">
          <ac:chgData name="Rowdy Chotkan" userId="71aa410d3c347b24" providerId="LiveId" clId="{ED90186C-5C4C-4B4D-B6AB-860A3B7A3599}" dt="2021-08-27T09:30:56.944" v="9747" actId="26606"/>
          <ac:cxnSpMkLst>
            <pc:docMk/>
            <pc:sldMk cId="4022452492" sldId="320"/>
            <ac:cxnSpMk id="64" creationId="{6B2DCD75-B707-4C51-8ADC-813834C09A87}"/>
          </ac:cxnSpMkLst>
        </pc:cxnChg>
        <pc:cxnChg chg="add">
          <ac:chgData name="Rowdy Chotkan" userId="71aa410d3c347b24" providerId="LiveId" clId="{ED90186C-5C4C-4B4D-B6AB-860A3B7A3599}" dt="2021-08-27T09:30:56.944" v="9747" actId="26606"/>
          <ac:cxnSpMkLst>
            <pc:docMk/>
            <pc:sldMk cId="4022452492" sldId="320"/>
            <ac:cxnSpMk id="66" creationId="{F4851414-8BB1-42EF-912B-608FCE07B247}"/>
          </ac:cxnSpMkLst>
        </pc:cxnChg>
        <pc:cxnChg chg="add del">
          <ac:chgData name="Rowdy Chotkan" userId="71aa410d3c347b24" providerId="LiveId" clId="{ED90186C-5C4C-4B4D-B6AB-860A3B7A3599}" dt="2021-08-27T09:26:54.921" v="9646" actId="26606"/>
          <ac:cxnSpMkLst>
            <pc:docMk/>
            <pc:sldMk cId="4022452492" sldId="320"/>
            <ac:cxnSpMk id="69" creationId="{1B6FCD50-3FE8-4AB2-B746-2CC0EA9D4074}"/>
          </ac:cxnSpMkLst>
        </pc:cxnChg>
        <pc:cxnChg chg="add del">
          <ac:chgData name="Rowdy Chotkan" userId="71aa410d3c347b24" providerId="LiveId" clId="{ED90186C-5C4C-4B4D-B6AB-860A3B7A3599}" dt="2021-08-27T09:26:54.921" v="9646" actId="26606"/>
          <ac:cxnSpMkLst>
            <pc:docMk/>
            <pc:sldMk cId="4022452492" sldId="320"/>
            <ac:cxnSpMk id="71" creationId="{B3E90108-E441-4AF0-A059-613D076C7CDA}"/>
          </ac:cxnSpMkLst>
        </pc:cxnChg>
        <pc:cxnChg chg="add del">
          <ac:chgData name="Rowdy Chotkan" userId="71aa410d3c347b24" providerId="LiveId" clId="{ED90186C-5C4C-4B4D-B6AB-860A3B7A3599}" dt="2021-08-27T09:26:54.921" v="9646" actId="26606"/>
          <ac:cxnSpMkLst>
            <pc:docMk/>
            <pc:sldMk cId="4022452492" sldId="320"/>
            <ac:cxnSpMk id="73" creationId="{0B422045-789A-442D-9E39-6FC4EC452C4C}"/>
          </ac:cxnSpMkLst>
        </pc:cxnChg>
        <pc:cxnChg chg="add del">
          <ac:chgData name="Rowdy Chotkan" userId="71aa410d3c347b24" providerId="LiveId" clId="{ED90186C-5C4C-4B4D-B6AB-860A3B7A3599}" dt="2021-08-27T09:28:00.820" v="9658" actId="26606"/>
          <ac:cxnSpMkLst>
            <pc:docMk/>
            <pc:sldMk cId="4022452492" sldId="320"/>
            <ac:cxnSpMk id="90" creationId="{BF0F044C-8394-47CB-8E3D-FA56B0693961}"/>
          </ac:cxnSpMkLst>
        </pc:cxnChg>
        <pc:cxnChg chg="add del">
          <ac:chgData name="Rowdy Chotkan" userId="71aa410d3c347b24" providerId="LiveId" clId="{ED90186C-5C4C-4B4D-B6AB-860A3B7A3599}" dt="2021-08-27T09:28:00.820" v="9658" actId="26606"/>
          <ac:cxnSpMkLst>
            <pc:docMk/>
            <pc:sldMk cId="4022452492" sldId="320"/>
            <ac:cxnSpMk id="91" creationId="{6B2DCD75-B707-4C51-8ADC-813834C09A87}"/>
          </ac:cxnSpMkLst>
        </pc:cxnChg>
        <pc:cxnChg chg="add del">
          <ac:chgData name="Rowdy Chotkan" userId="71aa410d3c347b24" providerId="LiveId" clId="{ED90186C-5C4C-4B4D-B6AB-860A3B7A3599}" dt="2021-08-27T09:28:00.820" v="9658" actId="26606"/>
          <ac:cxnSpMkLst>
            <pc:docMk/>
            <pc:sldMk cId="4022452492" sldId="320"/>
            <ac:cxnSpMk id="92" creationId="{F4851414-8BB1-42EF-912B-608FCE07B247}"/>
          </ac:cxnSpMkLst>
        </pc:cxnChg>
      </pc:sldChg>
      <pc:sldChg chg="add del">
        <pc:chgData name="Rowdy Chotkan" userId="71aa410d3c347b24" providerId="LiveId" clId="{ED90186C-5C4C-4B4D-B6AB-860A3B7A3599}" dt="2021-08-23T18:08:24.255" v="1434"/>
        <pc:sldMkLst>
          <pc:docMk/>
          <pc:sldMk cId="125168020" sldId="321"/>
        </pc:sldMkLst>
      </pc:sldChg>
      <pc:sldChg chg="modSp add mod ord modTransition modShow">
        <pc:chgData name="Rowdy Chotkan" userId="71aa410d3c347b24" providerId="LiveId" clId="{ED90186C-5C4C-4B4D-B6AB-860A3B7A3599}" dt="2021-08-28T07:58:31.704" v="13308" actId="20577"/>
        <pc:sldMkLst>
          <pc:docMk/>
          <pc:sldMk cId="3292635569" sldId="321"/>
        </pc:sldMkLst>
        <pc:spChg chg="mod">
          <ac:chgData name="Rowdy Chotkan" userId="71aa410d3c347b24" providerId="LiveId" clId="{ED90186C-5C4C-4B4D-B6AB-860A3B7A3599}" dt="2021-08-23T18:30:04.823" v="1495" actId="20577"/>
          <ac:spMkLst>
            <pc:docMk/>
            <pc:sldMk cId="3292635569" sldId="321"/>
            <ac:spMk id="2" creationId="{78DDBB16-9DA1-43B6-966F-C81E6B8A0248}"/>
          </ac:spMkLst>
        </pc:spChg>
        <pc:spChg chg="mod">
          <ac:chgData name="Rowdy Chotkan" userId="71aa410d3c347b24" providerId="LiveId" clId="{ED90186C-5C4C-4B4D-B6AB-860A3B7A3599}" dt="2021-08-28T07:58:31.704" v="13308" actId="20577"/>
          <ac:spMkLst>
            <pc:docMk/>
            <pc:sldMk cId="3292635569" sldId="321"/>
            <ac:spMk id="3" creationId="{E2BCE651-02C8-4916-A025-30C6EB2B1438}"/>
          </ac:spMkLst>
        </pc:spChg>
      </pc:sldChg>
      <pc:sldChg chg="new del">
        <pc:chgData name="Rowdy Chotkan" userId="71aa410d3c347b24" providerId="LiveId" clId="{ED90186C-5C4C-4B4D-B6AB-860A3B7A3599}" dt="2021-08-23T18:30:10.280" v="1497" actId="680"/>
        <pc:sldMkLst>
          <pc:docMk/>
          <pc:sldMk cId="3400311020" sldId="322"/>
        </pc:sldMkLst>
      </pc:sldChg>
      <pc:sldChg chg="addSp delSp modSp new mod ord modTransition setBg modShow">
        <pc:chgData name="Rowdy Chotkan" userId="71aa410d3c347b24" providerId="LiveId" clId="{ED90186C-5C4C-4B4D-B6AB-860A3B7A3599}" dt="2021-08-28T10:54:46.470" v="13894"/>
        <pc:sldMkLst>
          <pc:docMk/>
          <pc:sldMk cId="4210217012" sldId="322"/>
        </pc:sldMkLst>
        <pc:spChg chg="mod">
          <ac:chgData name="Rowdy Chotkan" userId="71aa410d3c347b24" providerId="LiveId" clId="{ED90186C-5C4C-4B4D-B6AB-860A3B7A3599}" dt="2021-08-23T18:49:04.699" v="2347"/>
          <ac:spMkLst>
            <pc:docMk/>
            <pc:sldMk cId="4210217012" sldId="322"/>
            <ac:spMk id="2" creationId="{AD1326DA-D007-4352-A634-A45316218169}"/>
          </ac:spMkLst>
        </pc:spChg>
        <pc:spChg chg="add mod">
          <ac:chgData name="Rowdy Chotkan" userId="71aa410d3c347b24" providerId="LiveId" clId="{ED90186C-5C4C-4B4D-B6AB-860A3B7A3599}" dt="2021-08-27T14:48:42.120" v="11804" actId="122"/>
          <ac:spMkLst>
            <pc:docMk/>
            <pc:sldMk cId="4210217012" sldId="322"/>
            <ac:spMk id="3" creationId="{69E0577C-E2CB-44EF-8A62-6932DB6FEF40}"/>
          </ac:spMkLst>
        </pc:spChg>
        <pc:spChg chg="del mod">
          <ac:chgData name="Rowdy Chotkan" userId="71aa410d3c347b24" providerId="LiveId" clId="{ED90186C-5C4C-4B4D-B6AB-860A3B7A3599}" dt="2021-08-23T18:45:28.221" v="2309" actId="26606"/>
          <ac:spMkLst>
            <pc:docMk/>
            <pc:sldMk cId="4210217012" sldId="322"/>
            <ac:spMk id="3" creationId="{F6524287-7D8F-4A6B-808B-5360B23220C4}"/>
          </ac:spMkLst>
        </pc:spChg>
        <pc:spChg chg="mod">
          <ac:chgData name="Rowdy Chotkan" userId="71aa410d3c347b24" providerId="LiveId" clId="{ED90186C-5C4C-4B4D-B6AB-860A3B7A3599}" dt="2021-08-23T18:45:28.221" v="2309" actId="26606"/>
          <ac:spMkLst>
            <pc:docMk/>
            <pc:sldMk cId="4210217012" sldId="322"/>
            <ac:spMk id="4" creationId="{BBC3DF56-A303-44DA-BB02-2CA66865512D}"/>
          </ac:spMkLst>
        </pc:spChg>
        <pc:spChg chg="add mod">
          <ac:chgData name="Rowdy Chotkan" userId="71aa410d3c347b24" providerId="LiveId" clId="{ED90186C-5C4C-4B4D-B6AB-860A3B7A3599}" dt="2021-08-28T10:53:50.808" v="13873" actId="20577"/>
          <ac:spMkLst>
            <pc:docMk/>
            <pc:sldMk cId="4210217012" sldId="322"/>
            <ac:spMk id="5" creationId="{C8C4EB60-C2BB-4513-9E4A-6E6DB0F3E96E}"/>
          </ac:spMkLst>
        </pc:spChg>
        <pc:spChg chg="add del mod">
          <ac:chgData name="Rowdy Chotkan" userId="71aa410d3c347b24" providerId="LiveId" clId="{ED90186C-5C4C-4B4D-B6AB-860A3B7A3599}" dt="2021-08-23T18:43:32.620" v="2179" actId="478"/>
          <ac:spMkLst>
            <pc:docMk/>
            <pc:sldMk cId="4210217012" sldId="322"/>
            <ac:spMk id="5" creationId="{D5F27A1B-FE20-4A17-9117-DA8B1F9A00E1}"/>
          </ac:spMkLst>
        </pc:spChg>
        <pc:spChg chg="add del">
          <ac:chgData name="Rowdy Chotkan" userId="71aa410d3c347b24" providerId="LiveId" clId="{ED90186C-5C4C-4B4D-B6AB-860A3B7A3599}" dt="2021-08-23T18:43:34.114" v="2181"/>
          <ac:spMkLst>
            <pc:docMk/>
            <pc:sldMk cId="4210217012" sldId="322"/>
            <ac:spMk id="6" creationId="{EF9F36F3-19E3-420B-916C-84FAE7155994}"/>
          </ac:spMkLst>
        </pc:spChg>
        <pc:spChg chg="add del mod">
          <ac:chgData name="Rowdy Chotkan" userId="71aa410d3c347b24" providerId="LiveId" clId="{ED90186C-5C4C-4B4D-B6AB-860A3B7A3599}" dt="2021-08-23T18:43:36.553" v="2183"/>
          <ac:spMkLst>
            <pc:docMk/>
            <pc:sldMk cId="4210217012" sldId="322"/>
            <ac:spMk id="7" creationId="{5A906283-18F2-4904-ABD0-2A109A3AF0A9}"/>
          </ac:spMkLst>
        </pc:spChg>
        <pc:spChg chg="add">
          <ac:chgData name="Rowdy Chotkan" userId="71aa410d3c347b24" providerId="LiveId" clId="{ED90186C-5C4C-4B4D-B6AB-860A3B7A3599}" dt="2021-08-23T18:45:28.221" v="2309" actId="26606"/>
          <ac:spMkLst>
            <pc:docMk/>
            <pc:sldMk cId="4210217012" sldId="322"/>
            <ac:spMk id="10" creationId="{0EB72A9B-FD82-4F09-BF1E-D39311D3A0E3}"/>
          </ac:spMkLst>
        </pc:spChg>
        <pc:spChg chg="add">
          <ac:chgData name="Rowdy Chotkan" userId="71aa410d3c347b24" providerId="LiveId" clId="{ED90186C-5C4C-4B4D-B6AB-860A3B7A3599}" dt="2021-08-23T18:45:28.221" v="2309" actId="26606"/>
          <ac:spMkLst>
            <pc:docMk/>
            <pc:sldMk cId="4210217012" sldId="322"/>
            <ac:spMk id="12" creationId="{DD39B371-6E4E-4070-AB4E-4D788405A5A6}"/>
          </ac:spMkLst>
        </pc:spChg>
        <pc:spChg chg="add mod">
          <ac:chgData name="Rowdy Chotkan" userId="71aa410d3c347b24" providerId="LiveId" clId="{ED90186C-5C4C-4B4D-B6AB-860A3B7A3599}" dt="2021-08-28T10:53:44.483" v="13871" actId="1076"/>
          <ac:spMkLst>
            <pc:docMk/>
            <pc:sldMk cId="4210217012" sldId="322"/>
            <ac:spMk id="13" creationId="{4AF31B5C-4168-46D4-BC80-16BADB50DDD6}"/>
          </ac:spMkLst>
        </pc:spChg>
        <pc:spChg chg="add">
          <ac:chgData name="Rowdy Chotkan" userId="71aa410d3c347b24" providerId="LiveId" clId="{ED90186C-5C4C-4B4D-B6AB-860A3B7A3599}" dt="2021-08-23T18:45:28.221" v="2309" actId="26606"/>
          <ac:spMkLst>
            <pc:docMk/>
            <pc:sldMk cId="4210217012" sldId="322"/>
            <ac:spMk id="14" creationId="{B937DAED-8BFE-4563-BB45-B5E554D70A84}"/>
          </ac:spMkLst>
        </pc:spChg>
        <pc:spChg chg="add del">
          <ac:chgData name="Rowdy Chotkan" userId="71aa410d3c347b24" providerId="LiveId" clId="{ED90186C-5C4C-4B4D-B6AB-860A3B7A3599}" dt="2021-08-23T18:49:55.450" v="2353" actId="22"/>
          <ac:spMkLst>
            <pc:docMk/>
            <pc:sldMk cId="4210217012" sldId="322"/>
            <ac:spMk id="26" creationId="{9DBCFB00-03C9-4806-8434-7323640187AA}"/>
          </ac:spMkLst>
        </pc:spChg>
        <pc:graphicFrameChg chg="add mod">
          <ac:chgData name="Rowdy Chotkan" userId="71aa410d3c347b24" providerId="LiveId" clId="{ED90186C-5C4C-4B4D-B6AB-860A3B7A3599}" dt="2021-08-28T10:54:46.470" v="13894"/>
          <ac:graphicFrameMkLst>
            <pc:docMk/>
            <pc:sldMk cId="4210217012" sldId="322"/>
            <ac:graphicFrameMk id="8" creationId="{F357FF94-AD1D-4DDE-9690-0D0DD035A775}"/>
          </ac:graphicFrameMkLst>
        </pc:graphicFrameChg>
        <pc:picChg chg="add del mod">
          <ac:chgData name="Rowdy Chotkan" userId="71aa410d3c347b24" providerId="LiveId" clId="{ED90186C-5C4C-4B4D-B6AB-860A3B7A3599}" dt="2021-08-23T18:44:57.233" v="2262" actId="478"/>
          <ac:picMkLst>
            <pc:docMk/>
            <pc:sldMk cId="4210217012" sldId="322"/>
            <ac:picMk id="9" creationId="{BCBB5168-EC6A-4944-8A77-A147432C7FC1}"/>
          </ac:picMkLst>
        </pc:picChg>
        <pc:picChg chg="add del mod">
          <ac:chgData name="Rowdy Chotkan" userId="71aa410d3c347b24" providerId="LiveId" clId="{ED90186C-5C4C-4B4D-B6AB-860A3B7A3599}" dt="2021-08-23T18:45:57.039" v="2312"/>
          <ac:picMkLst>
            <pc:docMk/>
            <pc:sldMk cId="4210217012" sldId="322"/>
            <ac:picMk id="13" creationId="{E22181A8-EA87-42A1-978F-48EAC97095B3}"/>
          </ac:picMkLst>
        </pc:picChg>
        <pc:picChg chg="add del mod">
          <ac:chgData name="Rowdy Chotkan" userId="71aa410d3c347b24" providerId="LiveId" clId="{ED90186C-5C4C-4B4D-B6AB-860A3B7A3599}" dt="2021-08-23T18:46:42.840" v="2328" actId="478"/>
          <ac:picMkLst>
            <pc:docMk/>
            <pc:sldMk cId="4210217012" sldId="322"/>
            <ac:picMk id="16" creationId="{9626C595-135C-4D06-A0A3-DE9AC34FA35C}"/>
          </ac:picMkLst>
        </pc:picChg>
        <pc:picChg chg="add del mod">
          <ac:chgData name="Rowdy Chotkan" userId="71aa410d3c347b24" providerId="LiveId" clId="{ED90186C-5C4C-4B4D-B6AB-860A3B7A3599}" dt="2021-08-23T18:48:16.185" v="2339" actId="931"/>
          <ac:picMkLst>
            <pc:docMk/>
            <pc:sldMk cId="4210217012" sldId="322"/>
            <ac:picMk id="18" creationId="{E40E08F7-092B-48AF-8C9A-9ED7DBE84ADB}"/>
          </ac:picMkLst>
        </pc:picChg>
        <pc:picChg chg="add mod">
          <ac:chgData name="Rowdy Chotkan" userId="71aa410d3c347b24" providerId="LiveId" clId="{ED90186C-5C4C-4B4D-B6AB-860A3B7A3599}" dt="2021-08-28T10:54:09.267" v="13877" actId="1076"/>
          <ac:picMkLst>
            <pc:docMk/>
            <pc:sldMk cId="4210217012" sldId="322"/>
            <ac:picMk id="20" creationId="{4EDF4569-0B75-43AF-8DE3-B4044DBB9F08}"/>
          </ac:picMkLst>
        </pc:picChg>
        <pc:picChg chg="add del mod">
          <ac:chgData name="Rowdy Chotkan" userId="71aa410d3c347b24" providerId="LiveId" clId="{ED90186C-5C4C-4B4D-B6AB-860A3B7A3599}" dt="2021-08-23T18:49:09.070" v="2351" actId="22"/>
          <ac:picMkLst>
            <pc:docMk/>
            <pc:sldMk cId="4210217012" sldId="322"/>
            <ac:picMk id="22" creationId="{B83F8EEC-BE06-4C71-B566-4D2A6D90F837}"/>
          </ac:picMkLst>
        </pc:picChg>
        <pc:picChg chg="add del mod">
          <ac:chgData name="Rowdy Chotkan" userId="71aa410d3c347b24" providerId="LiveId" clId="{ED90186C-5C4C-4B4D-B6AB-860A3B7A3599}" dt="2021-08-23T18:44:58.184" v="2264" actId="478"/>
          <ac:picMkLst>
            <pc:docMk/>
            <pc:sldMk cId="4210217012" sldId="322"/>
            <ac:picMk id="4098" creationId="{013917AD-F5B7-4F70-A64B-69E2D916522D}"/>
          </ac:picMkLst>
        </pc:picChg>
        <pc:picChg chg="add del mod">
          <ac:chgData name="Rowdy Chotkan" userId="71aa410d3c347b24" providerId="LiveId" clId="{ED90186C-5C4C-4B4D-B6AB-860A3B7A3599}" dt="2021-08-23T18:44:57.704" v="2263" actId="478"/>
          <ac:picMkLst>
            <pc:docMk/>
            <pc:sldMk cId="4210217012" sldId="322"/>
            <ac:picMk id="4100" creationId="{476FFB68-D351-4F6D-B592-663F9AE265A3}"/>
          </ac:picMkLst>
        </pc:picChg>
        <pc:picChg chg="add mod">
          <ac:chgData name="Rowdy Chotkan" userId="71aa410d3c347b24" providerId="LiveId" clId="{ED90186C-5C4C-4B4D-B6AB-860A3B7A3599}" dt="2021-08-28T10:53:26.924" v="13868" actId="1076"/>
          <ac:picMkLst>
            <pc:docMk/>
            <pc:sldMk cId="4210217012" sldId="322"/>
            <ac:picMk id="4108" creationId="{EA051F39-5274-46BC-BE00-FD9D7BF73148}"/>
          </ac:picMkLst>
        </pc:picChg>
        <pc:picChg chg="add del">
          <ac:chgData name="Rowdy Chotkan" userId="71aa410d3c347b24" providerId="LiveId" clId="{ED90186C-5C4C-4B4D-B6AB-860A3B7A3599}" dt="2021-08-23T18:50:41.802" v="2371"/>
          <ac:picMkLst>
            <pc:docMk/>
            <pc:sldMk cId="4210217012" sldId="322"/>
            <ac:picMk id="4110" creationId="{9CE93432-1FE6-46B4-84BE-F53189BC35D2}"/>
          </ac:picMkLst>
        </pc:picChg>
        <pc:picChg chg="add del mod">
          <ac:chgData name="Rowdy Chotkan" userId="71aa410d3c347b24" providerId="LiveId" clId="{ED90186C-5C4C-4B4D-B6AB-860A3B7A3599}" dt="2021-08-27T14:58:48.593" v="11883" actId="478"/>
          <ac:picMkLst>
            <pc:docMk/>
            <pc:sldMk cId="4210217012" sldId="322"/>
            <ac:picMk id="4112" creationId="{385E7201-CB59-4ACF-BD06-97D893E6FD49}"/>
          </ac:picMkLst>
        </pc:picChg>
      </pc:sldChg>
      <pc:sldChg chg="addSp delSp modSp new mod modTransition addAnim delAnim modAnim modShow">
        <pc:chgData name="Rowdy Chotkan" userId="71aa410d3c347b24" providerId="LiveId" clId="{ED90186C-5C4C-4B4D-B6AB-860A3B7A3599}" dt="2021-08-29T13:45:18.632" v="14702" actId="729"/>
        <pc:sldMkLst>
          <pc:docMk/>
          <pc:sldMk cId="1652400394" sldId="323"/>
        </pc:sldMkLst>
        <pc:spChg chg="mod">
          <ac:chgData name="Rowdy Chotkan" userId="71aa410d3c347b24" providerId="LiveId" clId="{ED90186C-5C4C-4B4D-B6AB-860A3B7A3599}" dt="2021-08-27T07:26:21.939" v="9395" actId="20577"/>
          <ac:spMkLst>
            <pc:docMk/>
            <pc:sldMk cId="1652400394" sldId="323"/>
            <ac:spMk id="2" creationId="{9471D9A8-A323-4E3D-A3F5-057A7BCF7ADC}"/>
          </ac:spMkLst>
        </pc:spChg>
        <pc:spChg chg="del">
          <ac:chgData name="Rowdy Chotkan" userId="71aa410d3c347b24" providerId="LiveId" clId="{ED90186C-5C4C-4B4D-B6AB-860A3B7A3599}" dt="2021-08-23T18:41:26.890" v="2164" actId="478"/>
          <ac:spMkLst>
            <pc:docMk/>
            <pc:sldMk cId="1652400394" sldId="323"/>
            <ac:spMk id="3" creationId="{2ABB1606-B312-4F2A-8D12-8B6D54CA2ACA}"/>
          </ac:spMkLst>
        </pc:spChg>
        <pc:spChg chg="add mod">
          <ac:chgData name="Rowdy Chotkan" userId="71aa410d3c347b24" providerId="LiveId" clId="{ED90186C-5C4C-4B4D-B6AB-860A3B7A3599}" dt="2021-08-23T18:41:27.725" v="2165"/>
          <ac:spMkLst>
            <pc:docMk/>
            <pc:sldMk cId="1652400394" sldId="323"/>
            <ac:spMk id="7" creationId="{5B625686-1723-4910-B52F-845E3DB9AB6F}"/>
          </ac:spMkLst>
        </pc:spChg>
        <pc:spChg chg="add mod">
          <ac:chgData name="Rowdy Chotkan" userId="71aa410d3c347b24" providerId="LiveId" clId="{ED90186C-5C4C-4B4D-B6AB-860A3B7A3599}" dt="2021-08-23T18:41:27.725" v="2165"/>
          <ac:spMkLst>
            <pc:docMk/>
            <pc:sldMk cId="1652400394" sldId="323"/>
            <ac:spMk id="8" creationId="{ABC5C04B-C364-413B-86D1-A33C442F7008}"/>
          </ac:spMkLst>
        </pc:spChg>
        <pc:spChg chg="add mod">
          <ac:chgData name="Rowdy Chotkan" userId="71aa410d3c347b24" providerId="LiveId" clId="{ED90186C-5C4C-4B4D-B6AB-860A3B7A3599}" dt="2021-08-24T13:44:13.046" v="3441" actId="1076"/>
          <ac:spMkLst>
            <pc:docMk/>
            <pc:sldMk cId="1652400394" sldId="323"/>
            <ac:spMk id="10" creationId="{E616119B-A2EA-4C1E-A0E8-42D334FBC677}"/>
          </ac:spMkLst>
        </pc:spChg>
        <pc:spChg chg="add del mod">
          <ac:chgData name="Rowdy Chotkan" userId="71aa410d3c347b24" providerId="LiveId" clId="{ED90186C-5C4C-4B4D-B6AB-860A3B7A3599}" dt="2021-08-24T13:16:00.955" v="3240" actId="478"/>
          <ac:spMkLst>
            <pc:docMk/>
            <pc:sldMk cId="1652400394" sldId="323"/>
            <ac:spMk id="16" creationId="{60475A63-588B-4365-A413-F0A2DC7DFE81}"/>
          </ac:spMkLst>
        </pc:spChg>
        <pc:spChg chg="add mod">
          <ac:chgData name="Rowdy Chotkan" userId="71aa410d3c347b24" providerId="LiveId" clId="{ED90186C-5C4C-4B4D-B6AB-860A3B7A3599}" dt="2021-08-24T13:44:09.203" v="3440" actId="1076"/>
          <ac:spMkLst>
            <pc:docMk/>
            <pc:sldMk cId="1652400394" sldId="323"/>
            <ac:spMk id="65" creationId="{B40515F0-26FB-4E6F-B969-0A8A5BE3A8B3}"/>
          </ac:spMkLst>
        </pc:spChg>
        <pc:spChg chg="add mod">
          <ac:chgData name="Rowdy Chotkan" userId="71aa410d3c347b24" providerId="LiveId" clId="{ED90186C-5C4C-4B4D-B6AB-860A3B7A3599}" dt="2021-08-24T13:44:16.011" v="3442" actId="1076"/>
          <ac:spMkLst>
            <pc:docMk/>
            <pc:sldMk cId="1652400394" sldId="323"/>
            <ac:spMk id="67" creationId="{EDDAA397-B00F-4484-A09B-27C7A127669A}"/>
          </ac:spMkLst>
        </pc:spChg>
        <pc:grpChg chg="add mod">
          <ac:chgData name="Rowdy Chotkan" userId="71aa410d3c347b24" providerId="LiveId" clId="{ED90186C-5C4C-4B4D-B6AB-860A3B7A3599}" dt="2021-08-24T13:45:05.940" v="3455" actId="1076"/>
          <ac:grpSpMkLst>
            <pc:docMk/>
            <pc:sldMk cId="1652400394" sldId="323"/>
            <ac:grpSpMk id="31" creationId="{43A11B6D-A83A-4FAA-81DF-E2A18F61E47B}"/>
          </ac:grpSpMkLst>
        </pc:grpChg>
        <pc:grpChg chg="add mod">
          <ac:chgData name="Rowdy Chotkan" userId="71aa410d3c347b24" providerId="LiveId" clId="{ED90186C-5C4C-4B4D-B6AB-860A3B7A3599}" dt="2021-08-24T13:44:45.523" v="3451" actId="1076"/>
          <ac:grpSpMkLst>
            <pc:docMk/>
            <pc:sldMk cId="1652400394" sldId="323"/>
            <ac:grpSpMk id="53" creationId="{50D05341-DB0A-4E2F-8FBB-18DFCEB87917}"/>
          </ac:grpSpMkLst>
        </pc:grpChg>
        <pc:graphicFrameChg chg="add mod ord modGraphic">
          <ac:chgData name="Rowdy Chotkan" userId="71aa410d3c347b24" providerId="LiveId" clId="{ED90186C-5C4C-4B4D-B6AB-860A3B7A3599}" dt="2021-08-24T15:02:34.416" v="3798" actId="1076"/>
          <ac:graphicFrameMkLst>
            <pc:docMk/>
            <pc:sldMk cId="1652400394" sldId="323"/>
            <ac:graphicFrameMk id="17" creationId="{A248AF24-2C78-411D-842C-4726745C117B}"/>
          </ac:graphicFrameMkLst>
        </pc:graphicFrameChg>
        <pc:graphicFrameChg chg="add mod modGraphic">
          <ac:chgData name="Rowdy Chotkan" userId="71aa410d3c347b24" providerId="LiveId" clId="{ED90186C-5C4C-4B4D-B6AB-860A3B7A3599}" dt="2021-08-24T15:01:08.027" v="3788" actId="1076"/>
          <ac:graphicFrameMkLst>
            <pc:docMk/>
            <pc:sldMk cId="1652400394" sldId="323"/>
            <ac:graphicFrameMk id="38" creationId="{2AE35716-AF7E-48B2-94CA-0FE63D32C2A2}"/>
          </ac:graphicFrameMkLst>
        </pc:graphicFrameChg>
        <pc:picChg chg="add del mod">
          <ac:chgData name="Rowdy Chotkan" userId="71aa410d3c347b24" providerId="LiveId" clId="{ED90186C-5C4C-4B4D-B6AB-860A3B7A3599}" dt="2021-08-24T09:55:23.529" v="2905" actId="478"/>
          <ac:picMkLst>
            <pc:docMk/>
            <pc:sldMk cId="1652400394" sldId="323"/>
            <ac:picMk id="5" creationId="{31E4020C-2BF8-4D54-9D6A-E9119E54FB6B}"/>
          </ac:picMkLst>
        </pc:picChg>
        <pc:picChg chg="add del mod">
          <ac:chgData name="Rowdy Chotkan" userId="71aa410d3c347b24" providerId="LiveId" clId="{ED90186C-5C4C-4B4D-B6AB-860A3B7A3599}" dt="2021-08-24T15:06:32.777" v="3804" actId="478"/>
          <ac:picMkLst>
            <pc:docMk/>
            <pc:sldMk cId="1652400394" sldId="323"/>
            <ac:picMk id="5" creationId="{F24EC8F3-1541-4E59-A085-1DE0019BF426}"/>
          </ac:picMkLst>
        </pc:picChg>
        <pc:picChg chg="add mod">
          <ac:chgData name="Rowdy Chotkan" userId="71aa410d3c347b24" providerId="LiveId" clId="{ED90186C-5C4C-4B4D-B6AB-860A3B7A3599}" dt="2021-08-23T18:41:27.725" v="2165"/>
          <ac:picMkLst>
            <pc:docMk/>
            <pc:sldMk cId="1652400394" sldId="323"/>
            <ac:picMk id="6" creationId="{C1A7C175-FC1C-4307-B09A-B86DDE98B65B}"/>
          </ac:picMkLst>
        </pc:picChg>
        <pc:picChg chg="add mod">
          <ac:chgData name="Rowdy Chotkan" userId="71aa410d3c347b24" providerId="LiveId" clId="{ED90186C-5C4C-4B4D-B6AB-860A3B7A3599}" dt="2021-08-24T09:55:27.421" v="2906" actId="1076"/>
          <ac:picMkLst>
            <pc:docMk/>
            <pc:sldMk cId="1652400394" sldId="323"/>
            <ac:picMk id="15" creationId="{D2F181D4-8465-4F4B-A744-585440A17E43}"/>
          </ac:picMkLst>
        </pc:picChg>
        <pc:picChg chg="add mod">
          <ac:chgData name="Rowdy Chotkan" userId="71aa410d3c347b24" providerId="LiveId" clId="{ED90186C-5C4C-4B4D-B6AB-860A3B7A3599}" dt="2021-08-24T15:12:09.018" v="3831" actId="1076"/>
          <ac:picMkLst>
            <pc:docMk/>
            <pc:sldMk cId="1652400394" sldId="323"/>
            <ac:picMk id="20" creationId="{7BCC0FF6-A17D-48AF-88CF-219484E2CD85}"/>
          </ac:picMkLst>
        </pc:picChg>
        <pc:picChg chg="add del mod">
          <ac:chgData name="Rowdy Chotkan" userId="71aa410d3c347b24" providerId="LiveId" clId="{ED90186C-5C4C-4B4D-B6AB-860A3B7A3599}" dt="2021-08-24T13:27:45.634" v="3310" actId="478"/>
          <ac:picMkLst>
            <pc:docMk/>
            <pc:sldMk cId="1652400394" sldId="323"/>
            <ac:picMk id="50" creationId="{9AA7E086-B5C4-46C9-A7CD-B5BD7809DA93}"/>
          </ac:picMkLst>
        </pc:picChg>
        <pc:picChg chg="add mod ord">
          <ac:chgData name="Rowdy Chotkan" userId="71aa410d3c347b24" providerId="LiveId" clId="{ED90186C-5C4C-4B4D-B6AB-860A3B7A3599}" dt="2021-08-29T13:43:09.611" v="14693" actId="1076"/>
          <ac:picMkLst>
            <pc:docMk/>
            <pc:sldMk cId="1652400394" sldId="323"/>
            <ac:picMk id="52" creationId="{50446403-34C6-41B1-8CDC-D725998CD419}"/>
          </ac:picMkLst>
        </pc:picChg>
        <pc:cxnChg chg="add mod">
          <ac:chgData name="Rowdy Chotkan" userId="71aa410d3c347b24" providerId="LiveId" clId="{ED90186C-5C4C-4B4D-B6AB-860A3B7A3599}" dt="2021-08-23T18:52:41.080" v="2407"/>
          <ac:cxnSpMkLst>
            <pc:docMk/>
            <pc:sldMk cId="1652400394" sldId="323"/>
            <ac:cxnSpMk id="9" creationId="{7F5E7A16-7B86-41D9-8453-B33824D6D486}"/>
          </ac:cxnSpMkLst>
        </pc:cxnChg>
        <pc:cxnChg chg="add mod">
          <ac:chgData name="Rowdy Chotkan" userId="71aa410d3c347b24" providerId="LiveId" clId="{ED90186C-5C4C-4B4D-B6AB-860A3B7A3599}" dt="2021-08-24T13:34:41.771" v="3372" actId="1076"/>
          <ac:cxnSpMkLst>
            <pc:docMk/>
            <pc:sldMk cId="1652400394" sldId="323"/>
            <ac:cxnSpMk id="11" creationId="{E0343204-FD84-4D55-8B2C-A3846956C6D8}"/>
          </ac:cxnSpMkLst>
        </pc:cxnChg>
        <pc:cxnChg chg="add mod">
          <ac:chgData name="Rowdy Chotkan" userId="71aa410d3c347b24" providerId="LiveId" clId="{ED90186C-5C4C-4B4D-B6AB-860A3B7A3599}" dt="2021-08-24T13:44:05.523" v="3439" actId="1076"/>
          <ac:cxnSpMkLst>
            <pc:docMk/>
            <pc:sldMk cId="1652400394" sldId="323"/>
            <ac:cxnSpMk id="13" creationId="{1CBC1A5D-AC43-4455-B6FD-CE4D148185D9}"/>
          </ac:cxnSpMkLst>
        </pc:cxnChg>
        <pc:cxnChg chg="add del mod">
          <ac:chgData name="Rowdy Chotkan" userId="71aa410d3c347b24" providerId="LiveId" clId="{ED90186C-5C4C-4B4D-B6AB-860A3B7A3599}" dt="2021-08-24T13:44:23.020" v="3443" actId="478"/>
          <ac:cxnSpMkLst>
            <pc:docMk/>
            <pc:sldMk cId="1652400394" sldId="323"/>
            <ac:cxnSpMk id="14" creationId="{BDA2243F-6737-4533-A9A4-6615EA4AAE49}"/>
          </ac:cxnSpMkLst>
        </pc:cxnChg>
        <pc:cxnChg chg="add del">
          <ac:chgData name="Rowdy Chotkan" userId="71aa410d3c347b24" providerId="LiveId" clId="{ED90186C-5C4C-4B4D-B6AB-860A3B7A3599}" dt="2021-08-24T13:17:30.761" v="3250" actId="11529"/>
          <ac:cxnSpMkLst>
            <pc:docMk/>
            <pc:sldMk cId="1652400394" sldId="323"/>
            <ac:cxnSpMk id="19" creationId="{008EFA8E-6224-49D5-961D-BBC02103AF12}"/>
          </ac:cxnSpMkLst>
        </pc:cxnChg>
        <pc:cxnChg chg="add del mod">
          <ac:chgData name="Rowdy Chotkan" userId="71aa410d3c347b24" providerId="LiveId" clId="{ED90186C-5C4C-4B4D-B6AB-860A3B7A3599}" dt="2021-08-24T13:18:38.585" v="3264" actId="478"/>
          <ac:cxnSpMkLst>
            <pc:docMk/>
            <pc:sldMk cId="1652400394" sldId="323"/>
            <ac:cxnSpMk id="21" creationId="{8DC04882-6A17-4D6F-B882-A26DB23684F4}"/>
          </ac:cxnSpMkLst>
        </pc:cxnChg>
        <pc:cxnChg chg="add mod">
          <ac:chgData name="Rowdy Chotkan" userId="71aa410d3c347b24" providerId="LiveId" clId="{ED90186C-5C4C-4B4D-B6AB-860A3B7A3599}" dt="2021-08-24T13:44:05.523" v="3439" actId="1076"/>
          <ac:cxnSpMkLst>
            <pc:docMk/>
            <pc:sldMk cId="1652400394" sldId="323"/>
            <ac:cxnSpMk id="25" creationId="{29DFB2A8-EA3B-4FBB-B444-211CB9D9F74D}"/>
          </ac:cxnSpMkLst>
        </pc:cxnChg>
        <pc:cxnChg chg="add del mod">
          <ac:chgData name="Rowdy Chotkan" userId="71aa410d3c347b24" providerId="LiveId" clId="{ED90186C-5C4C-4B4D-B6AB-860A3B7A3599}" dt="2021-08-24T13:44:28.512" v="3445"/>
          <ac:cxnSpMkLst>
            <pc:docMk/>
            <pc:sldMk cId="1652400394" sldId="323"/>
            <ac:cxnSpMk id="27" creationId="{7B5A24F1-9196-42A1-97E6-3F582D292006}"/>
          </ac:cxnSpMkLst>
        </pc:cxnChg>
        <pc:cxnChg chg="mod">
          <ac:chgData name="Rowdy Chotkan" userId="71aa410d3c347b24" providerId="LiveId" clId="{ED90186C-5C4C-4B4D-B6AB-860A3B7A3599}" dt="2021-08-24T13:45:03.350" v="3454"/>
          <ac:cxnSpMkLst>
            <pc:docMk/>
            <pc:sldMk cId="1652400394" sldId="323"/>
            <ac:cxnSpMk id="32" creationId="{961D9ADA-C8CA-4A75-8CDA-456190E8963E}"/>
          </ac:cxnSpMkLst>
        </pc:cxnChg>
        <pc:cxnChg chg="mod">
          <ac:chgData name="Rowdy Chotkan" userId="71aa410d3c347b24" providerId="LiveId" clId="{ED90186C-5C4C-4B4D-B6AB-860A3B7A3599}" dt="2021-08-24T13:45:03.350" v="3454"/>
          <ac:cxnSpMkLst>
            <pc:docMk/>
            <pc:sldMk cId="1652400394" sldId="323"/>
            <ac:cxnSpMk id="33" creationId="{15D61FD8-DAC8-405E-A27C-B2F9F78CAB2F}"/>
          </ac:cxnSpMkLst>
        </pc:cxnChg>
        <pc:cxnChg chg="add del mod">
          <ac:chgData name="Rowdy Chotkan" userId="71aa410d3c347b24" providerId="LiveId" clId="{ED90186C-5C4C-4B4D-B6AB-860A3B7A3599}" dt="2021-08-24T13:18:52.091" v="3268" actId="11529"/>
          <ac:cxnSpMkLst>
            <pc:docMk/>
            <pc:sldMk cId="1652400394" sldId="323"/>
            <ac:cxnSpMk id="33" creationId="{C022A6D8-117C-4CC6-916A-02D1645793E5}"/>
          </ac:cxnSpMkLst>
        </pc:cxnChg>
        <pc:cxnChg chg="mod">
          <ac:chgData name="Rowdy Chotkan" userId="71aa410d3c347b24" providerId="LiveId" clId="{ED90186C-5C4C-4B4D-B6AB-860A3B7A3599}" dt="2021-08-24T13:45:03.350" v="3454"/>
          <ac:cxnSpMkLst>
            <pc:docMk/>
            <pc:sldMk cId="1652400394" sldId="323"/>
            <ac:cxnSpMk id="34" creationId="{CE387AD6-3AAD-4D89-AA33-673821E39537}"/>
          </ac:cxnSpMkLst>
        </pc:cxnChg>
        <pc:cxnChg chg="add mod">
          <ac:chgData name="Rowdy Chotkan" userId="71aa410d3c347b24" providerId="LiveId" clId="{ED90186C-5C4C-4B4D-B6AB-860A3B7A3599}" dt="2021-08-24T13:33:11.646" v="3361" actId="164"/>
          <ac:cxnSpMkLst>
            <pc:docMk/>
            <pc:sldMk cId="1652400394" sldId="323"/>
            <ac:cxnSpMk id="36" creationId="{A9518DF8-D6CE-4D51-BCD1-74DE616A9587}"/>
          </ac:cxnSpMkLst>
        </pc:cxnChg>
        <pc:cxnChg chg="add del mod">
          <ac:chgData name="Rowdy Chotkan" userId="71aa410d3c347b24" providerId="LiveId" clId="{ED90186C-5C4C-4B4D-B6AB-860A3B7A3599}" dt="2021-08-24T13:44:31.233" v="3447" actId="478"/>
          <ac:cxnSpMkLst>
            <pc:docMk/>
            <pc:sldMk cId="1652400394" sldId="323"/>
            <ac:cxnSpMk id="37" creationId="{31129C41-6961-48E9-BB32-E0507734C8A1}"/>
          </ac:cxnSpMkLst>
        </pc:cxnChg>
        <pc:cxnChg chg="add mod">
          <ac:chgData name="Rowdy Chotkan" userId="71aa410d3c347b24" providerId="LiveId" clId="{ED90186C-5C4C-4B4D-B6AB-860A3B7A3599}" dt="2021-08-24T13:44:58.684" v="3453" actId="14100"/>
          <ac:cxnSpMkLst>
            <pc:docMk/>
            <pc:sldMk cId="1652400394" sldId="323"/>
            <ac:cxnSpMk id="41" creationId="{BB3CB5C4-8A82-488F-8642-CFF9C1643FF3}"/>
          </ac:cxnSpMkLst>
        </pc:cxnChg>
        <pc:cxnChg chg="add mod">
          <ac:chgData name="Rowdy Chotkan" userId="71aa410d3c347b24" providerId="LiveId" clId="{ED90186C-5C4C-4B4D-B6AB-860A3B7A3599}" dt="2021-08-24T13:35:00.609" v="3379" actId="14100"/>
          <ac:cxnSpMkLst>
            <pc:docMk/>
            <pc:sldMk cId="1652400394" sldId="323"/>
            <ac:cxnSpMk id="55" creationId="{4698A0F3-768C-46E4-AE02-2D612418483F}"/>
          </ac:cxnSpMkLst>
        </pc:cxnChg>
        <pc:cxnChg chg="add mod">
          <ac:chgData name="Rowdy Chotkan" userId="71aa410d3c347b24" providerId="LiveId" clId="{ED90186C-5C4C-4B4D-B6AB-860A3B7A3599}" dt="2021-08-24T13:36:46.714" v="3386" actId="1076"/>
          <ac:cxnSpMkLst>
            <pc:docMk/>
            <pc:sldMk cId="1652400394" sldId="323"/>
            <ac:cxnSpMk id="57" creationId="{73E2BCAB-12FF-4118-B986-086AFD371F68}"/>
          </ac:cxnSpMkLst>
        </pc:cxnChg>
        <pc:cxnChg chg="add mod">
          <ac:chgData name="Rowdy Chotkan" userId="71aa410d3c347b24" providerId="LiveId" clId="{ED90186C-5C4C-4B4D-B6AB-860A3B7A3599}" dt="2021-08-24T13:44:05.523" v="3439" actId="1076"/>
          <ac:cxnSpMkLst>
            <pc:docMk/>
            <pc:sldMk cId="1652400394" sldId="323"/>
            <ac:cxnSpMk id="68" creationId="{93B4A870-9C36-48F5-80AB-95EECC7EC29B}"/>
          </ac:cxnSpMkLst>
        </pc:cxnChg>
      </pc:sldChg>
      <pc:sldChg chg="addSp delSp modSp add del mod ord modTransition modAnim modShow">
        <pc:chgData name="Rowdy Chotkan" userId="71aa410d3c347b24" providerId="LiveId" clId="{ED90186C-5C4C-4B4D-B6AB-860A3B7A3599}" dt="2021-08-27T10:35:42.998" v="9820" actId="47"/>
        <pc:sldMkLst>
          <pc:docMk/>
          <pc:sldMk cId="3697015377" sldId="324"/>
        </pc:sldMkLst>
        <pc:spChg chg="mod">
          <ac:chgData name="Rowdy Chotkan" userId="71aa410d3c347b24" providerId="LiveId" clId="{ED90186C-5C4C-4B4D-B6AB-860A3B7A3599}" dt="2021-08-24T07:06:02.243" v="2413" actId="26606"/>
          <ac:spMkLst>
            <pc:docMk/>
            <pc:sldMk cId="3697015377" sldId="324"/>
            <ac:spMk id="2" creationId="{654EB92E-806E-4DA4-ABB8-61D4A5B7472C}"/>
          </ac:spMkLst>
        </pc:spChg>
        <pc:spChg chg="mod">
          <ac:chgData name="Rowdy Chotkan" userId="71aa410d3c347b24" providerId="LiveId" clId="{ED90186C-5C4C-4B4D-B6AB-860A3B7A3599}" dt="2021-08-24T07:27:46.496" v="2574" actId="20577"/>
          <ac:spMkLst>
            <pc:docMk/>
            <pc:sldMk cId="3697015377" sldId="324"/>
            <ac:spMk id="3" creationId="{E3B38A7B-2D12-43CE-8C40-E5E0B29DFF95}"/>
          </ac:spMkLst>
        </pc:spChg>
        <pc:spChg chg="mod">
          <ac:chgData name="Rowdy Chotkan" userId="71aa410d3c347b24" providerId="LiveId" clId="{ED90186C-5C4C-4B4D-B6AB-860A3B7A3599}" dt="2021-08-24T07:06:02.243" v="2413" actId="26606"/>
          <ac:spMkLst>
            <pc:docMk/>
            <pc:sldMk cId="3697015377" sldId="324"/>
            <ac:spMk id="4" creationId="{E70C58C9-E2E9-4DAA-9DEC-CE3692664416}"/>
          </ac:spMkLst>
        </pc:spChg>
        <pc:spChg chg="del">
          <ac:chgData name="Rowdy Chotkan" userId="71aa410d3c347b24" providerId="LiveId" clId="{ED90186C-5C4C-4B4D-B6AB-860A3B7A3599}" dt="2021-08-24T07:06:02.243" v="2413" actId="26606"/>
          <ac:spMkLst>
            <pc:docMk/>
            <pc:sldMk cId="3697015377" sldId="324"/>
            <ac:spMk id="10" creationId="{4E9EDDFA-8F05-462B-8D3E-5B9C4FBC735B}"/>
          </ac:spMkLst>
        </pc:spChg>
        <pc:spChg chg="del">
          <ac:chgData name="Rowdy Chotkan" userId="71aa410d3c347b24" providerId="LiveId" clId="{ED90186C-5C4C-4B4D-B6AB-860A3B7A3599}" dt="2021-08-24T07:06:02.243" v="2413" actId="26606"/>
          <ac:spMkLst>
            <pc:docMk/>
            <pc:sldMk cId="3697015377" sldId="324"/>
            <ac:spMk id="12" creationId="{143F9A23-3237-4ED6-A1E9-C0E6530E053B}"/>
          </ac:spMkLst>
        </pc:spChg>
        <pc:spChg chg="del">
          <ac:chgData name="Rowdy Chotkan" userId="71aa410d3c347b24" providerId="LiveId" clId="{ED90186C-5C4C-4B4D-B6AB-860A3B7A3599}" dt="2021-08-24T07:06:02.243" v="2413" actId="26606"/>
          <ac:spMkLst>
            <pc:docMk/>
            <pc:sldMk cId="3697015377" sldId="324"/>
            <ac:spMk id="14" creationId="{C63CD46D-4335-4BA4-842A-BF835A99CB2C}"/>
          </ac:spMkLst>
        </pc:spChg>
        <pc:spChg chg="add">
          <ac:chgData name="Rowdy Chotkan" userId="71aa410d3c347b24" providerId="LiveId" clId="{ED90186C-5C4C-4B4D-B6AB-860A3B7A3599}" dt="2021-08-24T07:06:02.243" v="2413" actId="26606"/>
          <ac:spMkLst>
            <pc:docMk/>
            <pc:sldMk cId="3697015377" sldId="324"/>
            <ac:spMk id="19" creationId="{2DC4AA0A-D9C3-4A0B-990D-1BCB0022A696}"/>
          </ac:spMkLst>
        </pc:spChg>
        <pc:spChg chg="add">
          <ac:chgData name="Rowdy Chotkan" userId="71aa410d3c347b24" providerId="LiveId" clId="{ED90186C-5C4C-4B4D-B6AB-860A3B7A3599}" dt="2021-08-24T07:06:02.243" v="2413" actId="26606"/>
          <ac:spMkLst>
            <pc:docMk/>
            <pc:sldMk cId="3697015377" sldId="324"/>
            <ac:spMk id="21" creationId="{370878C7-7719-40BD-AA97-751A85670594}"/>
          </ac:spMkLst>
        </pc:spChg>
        <pc:spChg chg="add">
          <ac:chgData name="Rowdy Chotkan" userId="71aa410d3c347b24" providerId="LiveId" clId="{ED90186C-5C4C-4B4D-B6AB-860A3B7A3599}" dt="2021-08-24T07:06:02.243" v="2413" actId="26606"/>
          <ac:spMkLst>
            <pc:docMk/>
            <pc:sldMk cId="3697015377" sldId="324"/>
            <ac:spMk id="23" creationId="{1D9D3865-C494-4C4A-8495-8245E905469D}"/>
          </ac:spMkLst>
        </pc:spChg>
        <pc:picChg chg="del">
          <ac:chgData name="Rowdy Chotkan" userId="71aa410d3c347b24" providerId="LiveId" clId="{ED90186C-5C4C-4B4D-B6AB-860A3B7A3599}" dt="2021-08-24T07:05:58.134" v="2411" actId="478"/>
          <ac:picMkLst>
            <pc:docMk/>
            <pc:sldMk cId="3697015377" sldId="324"/>
            <ac:picMk id="5" creationId="{F587490F-DDDF-436A-B86C-9A75A851F8DC}"/>
          </ac:picMkLst>
        </pc:picChg>
        <pc:picChg chg="add mod">
          <ac:chgData name="Rowdy Chotkan" userId="71aa410d3c347b24" providerId="LiveId" clId="{ED90186C-5C4C-4B4D-B6AB-860A3B7A3599}" dt="2021-08-24T07:28:04.876" v="2575" actId="207"/>
          <ac:picMkLst>
            <pc:docMk/>
            <pc:sldMk cId="3697015377" sldId="324"/>
            <ac:picMk id="7" creationId="{574D9261-19EE-40EF-B578-1CDCE4B01EDD}"/>
          </ac:picMkLst>
        </pc:picChg>
        <pc:picChg chg="add mod ord">
          <ac:chgData name="Rowdy Chotkan" userId="71aa410d3c347b24" providerId="LiveId" clId="{ED90186C-5C4C-4B4D-B6AB-860A3B7A3599}" dt="2021-08-25T13:44:47.510" v="6495" actId="1076"/>
          <ac:picMkLst>
            <pc:docMk/>
            <pc:sldMk cId="3697015377" sldId="324"/>
            <ac:picMk id="9" creationId="{A6BCFAD1-547B-4ED9-B2F5-C46F49F92ECD}"/>
          </ac:picMkLst>
        </pc:picChg>
        <pc:picChg chg="add mod">
          <ac:chgData name="Rowdy Chotkan" userId="71aa410d3c347b24" providerId="LiveId" clId="{ED90186C-5C4C-4B4D-B6AB-860A3B7A3599}" dt="2021-08-24T07:28:10.198" v="2576" actId="207"/>
          <ac:picMkLst>
            <pc:docMk/>
            <pc:sldMk cId="3697015377" sldId="324"/>
            <ac:picMk id="11" creationId="{A9CC3285-6B86-41AE-B080-5BF2450D89E0}"/>
          </ac:picMkLst>
        </pc:picChg>
        <pc:picChg chg="add del mod">
          <ac:chgData name="Rowdy Chotkan" userId="71aa410d3c347b24" providerId="LiveId" clId="{ED90186C-5C4C-4B4D-B6AB-860A3B7A3599}" dt="2021-08-24T07:27:01.272" v="2546" actId="478"/>
          <ac:picMkLst>
            <pc:docMk/>
            <pc:sldMk cId="3697015377" sldId="324"/>
            <ac:picMk id="16" creationId="{D88C3AA2-F290-4ECB-A843-8AECA82B61E5}"/>
          </ac:picMkLst>
        </pc:picChg>
        <pc:cxnChg chg="add">
          <ac:chgData name="Rowdy Chotkan" userId="71aa410d3c347b24" providerId="LiveId" clId="{ED90186C-5C4C-4B4D-B6AB-860A3B7A3599}" dt="2021-08-24T07:06:02.243" v="2413" actId="26606"/>
          <ac:cxnSpMkLst>
            <pc:docMk/>
            <pc:sldMk cId="3697015377" sldId="324"/>
            <ac:cxnSpMk id="25" creationId="{B78EE79F-FCAA-4CF9-9746-730B51FC4CB3}"/>
          </ac:cxnSpMkLst>
        </pc:cxnChg>
      </pc:sldChg>
      <pc:sldChg chg="addSp delSp modSp add mod ord modTransition setBg addAnim delAnim modAnim">
        <pc:chgData name="Rowdy Chotkan" userId="71aa410d3c347b24" providerId="LiveId" clId="{ED90186C-5C4C-4B4D-B6AB-860A3B7A3599}" dt="2021-08-28T07:24:27.042" v="12634"/>
        <pc:sldMkLst>
          <pc:docMk/>
          <pc:sldMk cId="1860201105" sldId="325"/>
        </pc:sldMkLst>
        <pc:spChg chg="mod">
          <ac:chgData name="Rowdy Chotkan" userId="71aa410d3c347b24" providerId="LiveId" clId="{ED90186C-5C4C-4B4D-B6AB-860A3B7A3599}" dt="2021-08-27T09:29:07.542" v="9727" actId="404"/>
          <ac:spMkLst>
            <pc:docMk/>
            <pc:sldMk cId="1860201105" sldId="325"/>
            <ac:spMk id="2" creationId="{B29DD88D-E641-4E50-8E15-393D21AA92CE}"/>
          </ac:spMkLst>
        </pc:spChg>
        <pc:spChg chg="add mod">
          <ac:chgData name="Rowdy Chotkan" userId="71aa410d3c347b24" providerId="LiveId" clId="{ED90186C-5C4C-4B4D-B6AB-860A3B7A3599}" dt="2021-08-26T14:57:57.356" v="7687" actId="164"/>
          <ac:spMkLst>
            <pc:docMk/>
            <pc:sldMk cId="1860201105" sldId="325"/>
            <ac:spMk id="3" creationId="{A24C6C2D-B9E2-42A6-BDCD-1D7B1B14FEBF}"/>
          </ac:spMkLst>
        </pc:spChg>
        <pc:spChg chg="add del mod">
          <ac:chgData name="Rowdy Chotkan" userId="71aa410d3c347b24" providerId="LiveId" clId="{ED90186C-5C4C-4B4D-B6AB-860A3B7A3599}" dt="2021-08-27T09:28:59.905" v="9717" actId="478"/>
          <ac:spMkLst>
            <pc:docMk/>
            <pc:sldMk cId="1860201105" sldId="325"/>
            <ac:spMk id="3" creationId="{AF05CC52-4B96-4359-81CD-7B38D53B7FAA}"/>
          </ac:spMkLst>
        </pc:spChg>
        <pc:spChg chg="mod ord">
          <ac:chgData name="Rowdy Chotkan" userId="71aa410d3c347b24" providerId="LiveId" clId="{ED90186C-5C4C-4B4D-B6AB-860A3B7A3599}" dt="2021-08-26T14:54:36.081" v="7621" actId="26606"/>
          <ac:spMkLst>
            <pc:docMk/>
            <pc:sldMk cId="1860201105" sldId="325"/>
            <ac:spMk id="4" creationId="{88919C90-1E69-4F02-B773-1EBB25DDB4A4}"/>
          </ac:spMkLst>
        </pc:spChg>
        <pc:spChg chg="add mod">
          <ac:chgData name="Rowdy Chotkan" userId="71aa410d3c347b24" providerId="LiveId" clId="{ED90186C-5C4C-4B4D-B6AB-860A3B7A3599}" dt="2021-08-26T14:57:57.356" v="7687" actId="164"/>
          <ac:spMkLst>
            <pc:docMk/>
            <pc:sldMk cId="1860201105" sldId="325"/>
            <ac:spMk id="5" creationId="{191AAC26-E9C8-47AE-9E26-436720493F9B}"/>
          </ac:spMkLst>
        </pc:spChg>
        <pc:spChg chg="add del mod">
          <ac:chgData name="Rowdy Chotkan" userId="71aa410d3c347b24" providerId="LiveId" clId="{ED90186C-5C4C-4B4D-B6AB-860A3B7A3599}" dt="2021-08-26T14:58:13.004" v="7694" actId="11529"/>
          <ac:spMkLst>
            <pc:docMk/>
            <pc:sldMk cId="1860201105" sldId="325"/>
            <ac:spMk id="9" creationId="{01E3E0BA-E21F-4679-96B8-13356FE73146}"/>
          </ac:spMkLst>
        </pc:spChg>
        <pc:spChg chg="add del mod">
          <ac:chgData name="Rowdy Chotkan" userId="71aa410d3c347b24" providerId="LiveId" clId="{ED90186C-5C4C-4B4D-B6AB-860A3B7A3599}" dt="2021-08-26T15:07:12.819" v="8054" actId="478"/>
          <ac:spMkLst>
            <pc:docMk/>
            <pc:sldMk cId="1860201105" sldId="325"/>
            <ac:spMk id="10" creationId="{D882A3BE-7784-4DF9-BEF7-83EF8561A132}"/>
          </ac:spMkLst>
        </pc:spChg>
        <pc:spChg chg="add del mod">
          <ac:chgData name="Rowdy Chotkan" userId="71aa410d3c347b24" providerId="LiveId" clId="{ED90186C-5C4C-4B4D-B6AB-860A3B7A3599}" dt="2021-08-26T15:05:59.036" v="8045" actId="478"/>
          <ac:spMkLst>
            <pc:docMk/>
            <pc:sldMk cId="1860201105" sldId="325"/>
            <ac:spMk id="13" creationId="{604F6960-FBE4-45E1-9101-49829DFBC345}"/>
          </ac:spMkLst>
        </pc:spChg>
        <pc:spChg chg="add del">
          <ac:chgData name="Rowdy Chotkan" userId="71aa410d3c347b24" providerId="LiveId" clId="{ED90186C-5C4C-4B4D-B6AB-860A3B7A3599}" dt="2021-08-26T14:54:36.081" v="7621" actId="26606"/>
          <ac:spMkLst>
            <pc:docMk/>
            <pc:sldMk cId="1860201105" sldId="325"/>
            <ac:spMk id="17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6T14:54:36.081" v="7621" actId="26606"/>
          <ac:spMkLst>
            <pc:docMk/>
            <pc:sldMk cId="1860201105" sldId="325"/>
            <ac:spMk id="19" creationId="{1419E3D9-C5FB-41A9-B6D2-DFB210BB6211}"/>
          </ac:spMkLst>
        </pc:spChg>
        <pc:spChg chg="add del">
          <ac:chgData name="Rowdy Chotkan" userId="71aa410d3c347b24" providerId="LiveId" clId="{ED90186C-5C4C-4B4D-B6AB-860A3B7A3599}" dt="2021-08-26T14:54:36.081" v="7621" actId="26606"/>
          <ac:spMkLst>
            <pc:docMk/>
            <pc:sldMk cId="1860201105" sldId="325"/>
            <ac:spMk id="21" creationId="{367909BF-1DF7-4ACE-8F58-6CF719BB27E5}"/>
          </ac:spMkLst>
        </pc:spChg>
        <pc:spChg chg="add del">
          <ac:chgData name="Rowdy Chotkan" userId="71aa410d3c347b24" providerId="LiveId" clId="{ED90186C-5C4C-4B4D-B6AB-860A3B7A3599}" dt="2021-08-26T14:54:36.081" v="7621" actId="26606"/>
          <ac:spMkLst>
            <pc:docMk/>
            <pc:sldMk cId="1860201105" sldId="325"/>
            <ac:spMk id="23" creationId="{89E8BEDB-0BBC-4F21-9CFB-8530D664C343}"/>
          </ac:spMkLst>
        </pc:spChg>
        <pc:spChg chg="add del mod">
          <ac:chgData name="Rowdy Chotkan" userId="71aa410d3c347b24" providerId="LiveId" clId="{ED90186C-5C4C-4B4D-B6AB-860A3B7A3599}" dt="2021-08-26T15:07:16.439" v="8056" actId="478"/>
          <ac:spMkLst>
            <pc:docMk/>
            <pc:sldMk cId="1860201105" sldId="325"/>
            <ac:spMk id="29" creationId="{F2EDA10D-C618-4349-B73A-78706B06045A}"/>
          </ac:spMkLst>
        </pc:spChg>
        <pc:spChg chg="add del">
          <ac:chgData name="Rowdy Chotkan" userId="71aa410d3c347b24" providerId="LiveId" clId="{ED90186C-5C4C-4B4D-B6AB-860A3B7A3599}" dt="2021-08-26T14:54:36.081" v="7621" actId="26606"/>
          <ac:spMkLst>
            <pc:docMk/>
            <pc:sldMk cId="1860201105" sldId="325"/>
            <ac:spMk id="30" creationId="{420551B3-B4DA-48EE-988C-4FAEAEB5CE98}"/>
          </ac:spMkLst>
        </pc:spChg>
        <pc:spChg chg="add del mod">
          <ac:chgData name="Rowdy Chotkan" userId="71aa410d3c347b24" providerId="LiveId" clId="{ED90186C-5C4C-4B4D-B6AB-860A3B7A3599}" dt="2021-08-26T15:04:34.150" v="7914" actId="21"/>
          <ac:spMkLst>
            <pc:docMk/>
            <pc:sldMk cId="1860201105" sldId="325"/>
            <ac:spMk id="31" creationId="{25CC7C4F-D1AE-4E3D-9ABD-184B91AAE969}"/>
          </ac:spMkLst>
        </pc:spChg>
        <pc:spChg chg="add del">
          <ac:chgData name="Rowdy Chotkan" userId="71aa410d3c347b24" providerId="LiveId" clId="{ED90186C-5C4C-4B4D-B6AB-860A3B7A3599}" dt="2021-08-26T14:54:36.081" v="7621" actId="26606"/>
          <ac:spMkLst>
            <pc:docMk/>
            <pc:sldMk cId="1860201105" sldId="325"/>
            <ac:spMk id="32" creationId="{391159B2-3847-4541-BAAE-D93F71723E70}"/>
          </ac:spMkLst>
        </pc:spChg>
        <pc:spChg chg="add mod">
          <ac:chgData name="Rowdy Chotkan" userId="71aa410d3c347b24" providerId="LiveId" clId="{ED90186C-5C4C-4B4D-B6AB-860A3B7A3599}" dt="2021-08-26T15:04:40.440" v="7918" actId="21"/>
          <ac:spMkLst>
            <pc:docMk/>
            <pc:sldMk cId="1860201105" sldId="325"/>
            <ac:spMk id="33" creationId="{FA823ABF-8691-4CA7-8336-03DFAA170192}"/>
          </ac:spMkLst>
        </pc:spChg>
        <pc:spChg chg="add del">
          <ac:chgData name="Rowdy Chotkan" userId="71aa410d3c347b24" providerId="LiveId" clId="{ED90186C-5C4C-4B4D-B6AB-860A3B7A3599}" dt="2021-08-26T14:54:36.081" v="7621" actId="26606"/>
          <ac:spMkLst>
            <pc:docMk/>
            <pc:sldMk cId="1860201105" sldId="325"/>
            <ac:spMk id="34" creationId="{93BDF953-B1FC-408F-A14E-33A8C1DC1B4B}"/>
          </ac:spMkLst>
        </pc:spChg>
        <pc:spChg chg="add del">
          <ac:chgData name="Rowdy Chotkan" userId="71aa410d3c347b24" providerId="LiveId" clId="{ED90186C-5C4C-4B4D-B6AB-860A3B7A3599}" dt="2021-08-26T14:54:36.081" v="7621" actId="26606"/>
          <ac:spMkLst>
            <pc:docMk/>
            <pc:sldMk cId="1860201105" sldId="325"/>
            <ac:spMk id="36" creationId="{17C4AC30-431E-4860-8128-139F9F61E237}"/>
          </ac:spMkLst>
        </pc:spChg>
        <pc:grpChg chg="add del mod">
          <ac:chgData name="Rowdy Chotkan" userId="71aa410d3c347b24" providerId="LiveId" clId="{ED90186C-5C4C-4B4D-B6AB-860A3B7A3599}" dt="2021-08-26T14:58:49.384" v="7723" actId="478"/>
          <ac:grpSpMkLst>
            <pc:docMk/>
            <pc:sldMk cId="1860201105" sldId="325"/>
            <ac:grpSpMk id="6" creationId="{82960E48-0584-4491-9FEA-FD32E3AB7270}"/>
          </ac:grpSpMkLst>
        </pc:grpChg>
        <pc:grpChg chg="add del">
          <ac:chgData name="Rowdy Chotkan" userId="71aa410d3c347b24" providerId="LiveId" clId="{ED90186C-5C4C-4B4D-B6AB-860A3B7A3599}" dt="2021-08-26T14:54:36.081" v="7621" actId="26606"/>
          <ac:grpSpMkLst>
            <pc:docMk/>
            <pc:sldMk cId="1860201105" sldId="325"/>
            <ac:grpSpMk id="25" creationId="{E26428D7-C6F3-473D-A360-A3F5C3E8728C}"/>
          </ac:grpSpMkLst>
        </pc:grpChg>
        <pc:picChg chg="del mod">
          <ac:chgData name="Rowdy Chotkan" userId="71aa410d3c347b24" providerId="LiveId" clId="{ED90186C-5C4C-4B4D-B6AB-860A3B7A3599}" dt="2021-08-26T14:53:58.915" v="7611" actId="478"/>
          <ac:picMkLst>
            <pc:docMk/>
            <pc:sldMk cId="1860201105" sldId="325"/>
            <ac:picMk id="7" creationId="{423C0615-1243-412C-B789-1FBCD24ECA6E}"/>
          </ac:picMkLst>
        </pc:picChg>
        <pc:picChg chg="add del mod ord">
          <ac:chgData name="Rowdy Chotkan" userId="71aa410d3c347b24" providerId="LiveId" clId="{ED90186C-5C4C-4B4D-B6AB-860A3B7A3599}" dt="2021-08-26T14:54:01.485" v="7612" actId="478"/>
          <ac:picMkLst>
            <pc:docMk/>
            <pc:sldMk cId="1860201105" sldId="325"/>
            <ac:picMk id="8" creationId="{FA35FA2F-C809-48EB-979C-F88A0325F517}"/>
          </ac:picMkLst>
        </pc:picChg>
        <pc:picChg chg="del">
          <ac:chgData name="Rowdy Chotkan" userId="71aa410d3c347b24" providerId="LiveId" clId="{ED90186C-5C4C-4B4D-B6AB-860A3B7A3599}" dt="2021-08-24T07:09:19.532" v="2421" actId="478"/>
          <ac:picMkLst>
            <pc:docMk/>
            <pc:sldMk cId="1860201105" sldId="325"/>
            <ac:picMk id="9" creationId="{1884A0CD-D6F7-44F4-8892-FA3B5EA7AB32}"/>
          </ac:picMkLst>
        </pc:picChg>
        <pc:picChg chg="mod">
          <ac:chgData name="Rowdy Chotkan" userId="71aa410d3c347b24" providerId="LiveId" clId="{ED90186C-5C4C-4B4D-B6AB-860A3B7A3599}" dt="2021-08-26T15:07:44.176" v="8063" actId="1076"/>
          <ac:picMkLst>
            <pc:docMk/>
            <pc:sldMk cId="1860201105" sldId="325"/>
            <ac:picMk id="12" creationId="{147B2508-00A4-44D2-84A5-E2F5639F5907}"/>
          </ac:picMkLst>
        </pc:picChg>
        <pc:picChg chg="add mod">
          <ac:chgData name="Rowdy Chotkan" userId="71aa410d3c347b24" providerId="LiveId" clId="{ED90186C-5C4C-4B4D-B6AB-860A3B7A3599}" dt="2021-08-26T15:07:46.283" v="8064" actId="1076"/>
          <ac:picMkLst>
            <pc:docMk/>
            <pc:sldMk cId="1860201105" sldId="325"/>
            <ac:picMk id="15" creationId="{915C7B5B-9B31-4E3D-8332-D6056DB9BC7F}"/>
          </ac:picMkLst>
        </pc:picChg>
        <pc:picChg chg="add del mod">
          <ac:chgData name="Rowdy Chotkan" userId="71aa410d3c347b24" providerId="LiveId" clId="{ED90186C-5C4C-4B4D-B6AB-860A3B7A3599}" dt="2021-08-26T14:54:10.284" v="7616" actId="478"/>
          <ac:picMkLst>
            <pc:docMk/>
            <pc:sldMk cId="1860201105" sldId="325"/>
            <ac:picMk id="2050" creationId="{574BD978-95D9-47DD-A07D-22109C4D789A}"/>
          </ac:picMkLst>
        </pc:picChg>
        <pc:picChg chg="add del">
          <ac:chgData name="Rowdy Chotkan" userId="71aa410d3c347b24" providerId="LiveId" clId="{ED90186C-5C4C-4B4D-B6AB-860A3B7A3599}" dt="2021-08-26T14:56:20.295" v="7626"/>
          <ac:picMkLst>
            <pc:docMk/>
            <pc:sldMk cId="1860201105" sldId="325"/>
            <ac:picMk id="2052" creationId="{1BC93579-5FED-42F2-AFF6-6A1BF72ABC31}"/>
          </ac:picMkLst>
        </pc:picChg>
        <pc:cxnChg chg="add del">
          <ac:chgData name="Rowdy Chotkan" userId="71aa410d3c347b24" providerId="LiveId" clId="{ED90186C-5C4C-4B4D-B6AB-860A3B7A3599}" dt="2021-08-26T14:54:36.081" v="7621" actId="26606"/>
          <ac:cxnSpMkLst>
            <pc:docMk/>
            <pc:sldMk cId="1860201105" sldId="325"/>
            <ac:cxnSpMk id="38" creationId="{D0C35C70-8DD1-457D-85E7-728F1B0C5284}"/>
          </ac:cxnSpMkLst>
        </pc:cxnChg>
        <pc:cxnChg chg="add del">
          <ac:chgData name="Rowdy Chotkan" userId="71aa410d3c347b24" providerId="LiveId" clId="{ED90186C-5C4C-4B4D-B6AB-860A3B7A3599}" dt="2021-08-26T14:54:36.081" v="7621" actId="26606"/>
          <ac:cxnSpMkLst>
            <pc:docMk/>
            <pc:sldMk cId="1860201105" sldId="325"/>
            <ac:cxnSpMk id="40" creationId="{B71691B1-EF90-41BA-A886-9331EB0364C2}"/>
          </ac:cxnSpMkLst>
        </pc:cxnChg>
        <pc:cxnChg chg="add del">
          <ac:chgData name="Rowdy Chotkan" userId="71aa410d3c347b24" providerId="LiveId" clId="{ED90186C-5C4C-4B4D-B6AB-860A3B7A3599}" dt="2021-08-26T14:54:36.081" v="7621" actId="26606"/>
          <ac:cxnSpMkLst>
            <pc:docMk/>
            <pc:sldMk cId="1860201105" sldId="325"/>
            <ac:cxnSpMk id="42" creationId="{BEB77709-9ED2-4392-8D1E-91E4AB9644E8}"/>
          </ac:cxnSpMkLst>
        </pc:cxnChg>
      </pc:sldChg>
      <pc:sldChg chg="delSp modSp add del mod ord modTransition modAnim modShow">
        <pc:chgData name="Rowdy Chotkan" userId="71aa410d3c347b24" providerId="LiveId" clId="{ED90186C-5C4C-4B4D-B6AB-860A3B7A3599}" dt="2021-08-27T10:35:33.881" v="9819" actId="47"/>
        <pc:sldMkLst>
          <pc:docMk/>
          <pc:sldMk cId="3615379003" sldId="326"/>
        </pc:sldMkLst>
        <pc:spChg chg="mod">
          <ac:chgData name="Rowdy Chotkan" userId="71aa410d3c347b24" providerId="LiveId" clId="{ED90186C-5C4C-4B4D-B6AB-860A3B7A3599}" dt="2021-08-24T07:41:49.558" v="2675" actId="20577"/>
          <ac:spMkLst>
            <pc:docMk/>
            <pc:sldMk cId="3615379003" sldId="326"/>
            <ac:spMk id="2" creationId="{EBAAA75B-09A0-4B9A-AC1D-50F3C602C40F}"/>
          </ac:spMkLst>
        </pc:spChg>
        <pc:spChg chg="mod topLvl">
          <ac:chgData name="Rowdy Chotkan" userId="71aa410d3c347b24" providerId="LiveId" clId="{ED90186C-5C4C-4B4D-B6AB-860A3B7A3599}" dt="2021-08-24T07:39:22.018" v="2619" actId="165"/>
          <ac:spMkLst>
            <pc:docMk/>
            <pc:sldMk cId="3615379003" sldId="326"/>
            <ac:spMk id="6" creationId="{01086D4D-864A-4099-9592-587447BBD0B5}"/>
          </ac:spMkLst>
        </pc:spChg>
        <pc:spChg chg="mod topLvl">
          <ac:chgData name="Rowdy Chotkan" userId="71aa410d3c347b24" providerId="LiveId" clId="{ED90186C-5C4C-4B4D-B6AB-860A3B7A3599}" dt="2021-08-24T07:39:22.018" v="2619" actId="165"/>
          <ac:spMkLst>
            <pc:docMk/>
            <pc:sldMk cId="3615379003" sldId="326"/>
            <ac:spMk id="7" creationId="{846775D2-7AAB-4AE6-B2A8-C5A3E311C0C2}"/>
          </ac:spMkLst>
        </pc:spChg>
        <pc:spChg chg="mod topLvl">
          <ac:chgData name="Rowdy Chotkan" userId="71aa410d3c347b24" providerId="LiveId" clId="{ED90186C-5C4C-4B4D-B6AB-860A3B7A3599}" dt="2021-08-24T07:39:22.018" v="2619" actId="165"/>
          <ac:spMkLst>
            <pc:docMk/>
            <pc:sldMk cId="3615379003" sldId="326"/>
            <ac:spMk id="11" creationId="{685208D9-88EB-4918-9DBC-53622A4A520F}"/>
          </ac:spMkLst>
        </pc:spChg>
        <pc:spChg chg="mod topLvl">
          <ac:chgData name="Rowdy Chotkan" userId="71aa410d3c347b24" providerId="LiveId" clId="{ED90186C-5C4C-4B4D-B6AB-860A3B7A3599}" dt="2021-08-24T07:39:22.018" v="2619" actId="165"/>
          <ac:spMkLst>
            <pc:docMk/>
            <pc:sldMk cId="3615379003" sldId="326"/>
            <ac:spMk id="12" creationId="{4E1965D4-9285-48B9-A1AF-D65DF5B5A6CE}"/>
          </ac:spMkLst>
        </pc:spChg>
        <pc:spChg chg="mod topLvl">
          <ac:chgData name="Rowdy Chotkan" userId="71aa410d3c347b24" providerId="LiveId" clId="{ED90186C-5C4C-4B4D-B6AB-860A3B7A3599}" dt="2021-08-24T07:39:22.018" v="2619" actId="165"/>
          <ac:spMkLst>
            <pc:docMk/>
            <pc:sldMk cId="3615379003" sldId="326"/>
            <ac:spMk id="13" creationId="{3F48755F-50EF-464A-B089-E7CABBCDAE8B}"/>
          </ac:spMkLst>
        </pc:spChg>
        <pc:spChg chg="mod topLvl">
          <ac:chgData name="Rowdy Chotkan" userId="71aa410d3c347b24" providerId="LiveId" clId="{ED90186C-5C4C-4B4D-B6AB-860A3B7A3599}" dt="2021-08-24T07:39:22.018" v="2619" actId="165"/>
          <ac:spMkLst>
            <pc:docMk/>
            <pc:sldMk cId="3615379003" sldId="326"/>
            <ac:spMk id="14" creationId="{A7C39979-FECD-4F39-B665-ACEB47679F2E}"/>
          </ac:spMkLst>
        </pc:spChg>
        <pc:spChg chg="mod topLvl">
          <ac:chgData name="Rowdy Chotkan" userId="71aa410d3c347b24" providerId="LiveId" clId="{ED90186C-5C4C-4B4D-B6AB-860A3B7A3599}" dt="2021-08-24T07:39:22.018" v="2619" actId="165"/>
          <ac:spMkLst>
            <pc:docMk/>
            <pc:sldMk cId="3615379003" sldId="326"/>
            <ac:spMk id="15" creationId="{B3A42010-D0EC-4E74-A72C-E5FC40D33FCC}"/>
          </ac:spMkLst>
        </pc:spChg>
        <pc:spChg chg="mod topLvl">
          <ac:chgData name="Rowdy Chotkan" userId="71aa410d3c347b24" providerId="LiveId" clId="{ED90186C-5C4C-4B4D-B6AB-860A3B7A3599}" dt="2021-08-24T07:39:22.018" v="2619" actId="165"/>
          <ac:spMkLst>
            <pc:docMk/>
            <pc:sldMk cId="3615379003" sldId="326"/>
            <ac:spMk id="16" creationId="{422FBC14-8071-43A2-988E-88ACEEF68227}"/>
          </ac:spMkLst>
        </pc:spChg>
        <pc:spChg chg="mod topLvl">
          <ac:chgData name="Rowdy Chotkan" userId="71aa410d3c347b24" providerId="LiveId" clId="{ED90186C-5C4C-4B4D-B6AB-860A3B7A3599}" dt="2021-08-24T07:39:22.018" v="2619" actId="165"/>
          <ac:spMkLst>
            <pc:docMk/>
            <pc:sldMk cId="3615379003" sldId="326"/>
            <ac:spMk id="17" creationId="{8B174886-6230-4901-B6C3-74B90D0A7112}"/>
          </ac:spMkLst>
        </pc:spChg>
        <pc:spChg chg="mod topLvl">
          <ac:chgData name="Rowdy Chotkan" userId="71aa410d3c347b24" providerId="LiveId" clId="{ED90186C-5C4C-4B4D-B6AB-860A3B7A3599}" dt="2021-08-24T07:39:22.018" v="2619" actId="165"/>
          <ac:spMkLst>
            <pc:docMk/>
            <pc:sldMk cId="3615379003" sldId="326"/>
            <ac:spMk id="18" creationId="{E809A5AF-1210-4F93-82FD-1304F8D2A665}"/>
          </ac:spMkLst>
        </pc:spChg>
        <pc:spChg chg="mod topLvl">
          <ac:chgData name="Rowdy Chotkan" userId="71aa410d3c347b24" providerId="LiveId" clId="{ED90186C-5C4C-4B4D-B6AB-860A3B7A3599}" dt="2021-08-24T07:39:22.018" v="2619" actId="165"/>
          <ac:spMkLst>
            <pc:docMk/>
            <pc:sldMk cId="3615379003" sldId="326"/>
            <ac:spMk id="19" creationId="{4B67E0C2-5C96-4066-9AC4-945AA0907982}"/>
          </ac:spMkLst>
        </pc:spChg>
        <pc:grpChg chg="del mod">
          <ac:chgData name="Rowdy Chotkan" userId="71aa410d3c347b24" providerId="LiveId" clId="{ED90186C-5C4C-4B4D-B6AB-860A3B7A3599}" dt="2021-08-24T07:39:22.018" v="2619" actId="165"/>
          <ac:grpSpMkLst>
            <pc:docMk/>
            <pc:sldMk cId="3615379003" sldId="326"/>
            <ac:grpSpMk id="4" creationId="{6F24CFA9-0C4A-48CF-9DC0-FB2CA7681423}"/>
          </ac:grpSpMkLst>
        </pc:grpChg>
        <pc:graphicFrameChg chg="del">
          <ac:chgData name="Rowdy Chotkan" userId="71aa410d3c347b24" providerId="LiveId" clId="{ED90186C-5C4C-4B4D-B6AB-860A3B7A3599}" dt="2021-08-24T07:38:17.578" v="2615" actId="18245"/>
          <ac:graphicFrameMkLst>
            <pc:docMk/>
            <pc:sldMk cId="3615379003" sldId="326"/>
            <ac:graphicFrameMk id="5" creationId="{33CB1610-858D-4BDA-A10E-790E3A2D0FE2}"/>
          </ac:graphicFrameMkLst>
        </pc:graphicFrameChg>
        <pc:picChg chg="mod">
          <ac:chgData name="Rowdy Chotkan" userId="71aa410d3c347b24" providerId="LiveId" clId="{ED90186C-5C4C-4B4D-B6AB-860A3B7A3599}" dt="2021-08-24T11:31:36.376" v="3048" actId="14861"/>
          <ac:picMkLst>
            <pc:docMk/>
            <pc:sldMk cId="3615379003" sldId="326"/>
            <ac:picMk id="1032" creationId="{0111F697-B00D-4148-8629-8E8C5AB08084}"/>
          </ac:picMkLst>
        </pc:picChg>
      </pc:sldChg>
      <pc:sldChg chg="addSp delSp modSp add mod modTransition delAnim modAnim">
        <pc:chgData name="Rowdy Chotkan" userId="71aa410d3c347b24" providerId="LiveId" clId="{ED90186C-5C4C-4B4D-B6AB-860A3B7A3599}" dt="2021-08-28T07:24:27.042" v="12634"/>
        <pc:sldMkLst>
          <pc:docMk/>
          <pc:sldMk cId="3970451980" sldId="327"/>
        </pc:sldMkLst>
        <pc:spChg chg="del mod topLvl">
          <ac:chgData name="Rowdy Chotkan" userId="71aa410d3c347b24" providerId="LiveId" clId="{ED90186C-5C4C-4B4D-B6AB-860A3B7A3599}" dt="2021-08-28T06:43:02.445" v="12165" actId="478"/>
          <ac:spMkLst>
            <pc:docMk/>
            <pc:sldMk cId="3970451980" sldId="327"/>
            <ac:spMk id="6" creationId="{6D3EA6E3-0086-4D75-BFED-F944C2040BDF}"/>
          </ac:spMkLst>
        </pc:spChg>
        <pc:spChg chg="del mod topLvl">
          <ac:chgData name="Rowdy Chotkan" userId="71aa410d3c347b24" providerId="LiveId" clId="{ED90186C-5C4C-4B4D-B6AB-860A3B7A3599}" dt="2021-08-28T06:43:02.996" v="12166" actId="478"/>
          <ac:spMkLst>
            <pc:docMk/>
            <pc:sldMk cId="3970451980" sldId="327"/>
            <ac:spMk id="7" creationId="{95C90A63-0EBB-46A0-BDF1-EFF5D51162E8}"/>
          </ac:spMkLst>
        </pc:spChg>
        <pc:spChg chg="del mod topLvl">
          <ac:chgData name="Rowdy Chotkan" userId="71aa410d3c347b24" providerId="LiveId" clId="{ED90186C-5C4C-4B4D-B6AB-860A3B7A3599}" dt="2021-08-28T06:43:04.341" v="12167" actId="478"/>
          <ac:spMkLst>
            <pc:docMk/>
            <pc:sldMk cId="3970451980" sldId="327"/>
            <ac:spMk id="8" creationId="{C6D80782-A444-45A0-BF6D-7D7032324290}"/>
          </ac:spMkLst>
        </pc:spChg>
        <pc:spChg chg="del mod topLvl">
          <ac:chgData name="Rowdy Chotkan" userId="71aa410d3c347b24" providerId="LiveId" clId="{ED90186C-5C4C-4B4D-B6AB-860A3B7A3599}" dt="2021-08-28T06:43:43.058" v="12203" actId="478"/>
          <ac:spMkLst>
            <pc:docMk/>
            <pc:sldMk cId="3970451980" sldId="327"/>
            <ac:spMk id="9" creationId="{4F3B6F22-1BD6-4B8E-A21D-7A86236F6155}"/>
          </ac:spMkLst>
        </pc:spChg>
        <pc:spChg chg="del mod topLvl">
          <ac:chgData name="Rowdy Chotkan" userId="71aa410d3c347b24" providerId="LiveId" clId="{ED90186C-5C4C-4B4D-B6AB-860A3B7A3599}" dt="2021-08-28T06:43:44.415" v="12204" actId="478"/>
          <ac:spMkLst>
            <pc:docMk/>
            <pc:sldMk cId="3970451980" sldId="327"/>
            <ac:spMk id="10" creationId="{9138F329-9A91-4324-A3C6-A8A2292DD25B}"/>
          </ac:spMkLst>
        </pc:spChg>
        <pc:spChg chg="del mod topLvl">
          <ac:chgData name="Rowdy Chotkan" userId="71aa410d3c347b24" providerId="LiveId" clId="{ED90186C-5C4C-4B4D-B6AB-860A3B7A3599}" dt="2021-08-28T06:43:16.016" v="12171" actId="478"/>
          <ac:spMkLst>
            <pc:docMk/>
            <pc:sldMk cId="3970451980" sldId="327"/>
            <ac:spMk id="11" creationId="{76B243ED-6CC0-42B5-BD0E-244D4C5571D8}"/>
          </ac:spMkLst>
        </pc:spChg>
        <pc:spChg chg="del mod topLvl">
          <ac:chgData name="Rowdy Chotkan" userId="71aa410d3c347b24" providerId="LiveId" clId="{ED90186C-5C4C-4B4D-B6AB-860A3B7A3599}" dt="2021-08-28T06:43:45.691" v="12206" actId="478"/>
          <ac:spMkLst>
            <pc:docMk/>
            <pc:sldMk cId="3970451980" sldId="327"/>
            <ac:spMk id="12" creationId="{C8750E1B-B8BD-4E79-A313-DBE6ABFD9973}"/>
          </ac:spMkLst>
        </pc:spChg>
        <pc:spChg chg="del mod topLvl">
          <ac:chgData name="Rowdy Chotkan" userId="71aa410d3c347b24" providerId="LiveId" clId="{ED90186C-5C4C-4B4D-B6AB-860A3B7A3599}" dt="2021-08-28T06:43:45.213" v="12205" actId="478"/>
          <ac:spMkLst>
            <pc:docMk/>
            <pc:sldMk cId="3970451980" sldId="327"/>
            <ac:spMk id="13" creationId="{5FA96AED-5696-4113-93B2-659D9D294A82}"/>
          </ac:spMkLst>
        </pc:spChg>
        <pc:spChg chg="del mod topLvl">
          <ac:chgData name="Rowdy Chotkan" userId="71aa410d3c347b24" providerId="LiveId" clId="{ED90186C-5C4C-4B4D-B6AB-860A3B7A3599}" dt="2021-08-28T06:43:17.951" v="12172" actId="478"/>
          <ac:spMkLst>
            <pc:docMk/>
            <pc:sldMk cId="3970451980" sldId="327"/>
            <ac:spMk id="14" creationId="{9219D6DE-6E88-4EB7-8422-0081A4D60A65}"/>
          </ac:spMkLst>
        </pc:spChg>
        <pc:grpChg chg="del mod">
          <ac:chgData name="Rowdy Chotkan" userId="71aa410d3c347b24" providerId="LiveId" clId="{ED90186C-5C4C-4B4D-B6AB-860A3B7A3599}" dt="2021-08-24T08:59:42.605" v="2757" actId="165"/>
          <ac:grpSpMkLst>
            <pc:docMk/>
            <pc:sldMk cId="3970451980" sldId="327"/>
            <ac:grpSpMk id="4" creationId="{C51C2482-A40F-499C-A00E-A035EB881042}"/>
          </ac:grpSpMkLst>
        </pc:grpChg>
        <pc:graphicFrameChg chg="del">
          <ac:chgData name="Rowdy Chotkan" userId="71aa410d3c347b24" providerId="LiveId" clId="{ED90186C-5C4C-4B4D-B6AB-860A3B7A3599}" dt="2021-08-24T08:59:37.868" v="2756" actId="18245"/>
          <ac:graphicFrameMkLst>
            <pc:docMk/>
            <pc:sldMk cId="3970451980" sldId="327"/>
            <ac:graphicFrameMk id="5" creationId="{FA019F78-8929-4F83-869D-D01B7ECCC2FE}"/>
          </ac:graphicFrameMkLst>
        </pc:graphicFrameChg>
        <pc:graphicFrameChg chg="add mod ord">
          <ac:chgData name="Rowdy Chotkan" userId="71aa410d3c347b24" providerId="LiveId" clId="{ED90186C-5C4C-4B4D-B6AB-860A3B7A3599}" dt="2021-08-28T06:45:38.747" v="12235" actId="14100"/>
          <ac:graphicFrameMkLst>
            <pc:docMk/>
            <pc:sldMk cId="3970451980" sldId="327"/>
            <ac:graphicFrameMk id="15" creationId="{029EB861-7DE1-40C8-A57A-4CB48D34ED63}"/>
          </ac:graphicFrameMkLst>
        </pc:graphicFrameChg>
        <pc:picChg chg="add del mod">
          <ac:chgData name="Rowdy Chotkan" userId="71aa410d3c347b24" providerId="LiveId" clId="{ED90186C-5C4C-4B4D-B6AB-860A3B7A3599}" dt="2021-08-27T09:16:53.683" v="9509" actId="478"/>
          <ac:picMkLst>
            <pc:docMk/>
            <pc:sldMk cId="3970451980" sldId="327"/>
            <ac:picMk id="16" creationId="{861A51B2-2BFE-438C-B911-B7C31B2464B6}"/>
          </ac:picMkLst>
        </pc:picChg>
      </pc:sldChg>
      <pc:sldChg chg="addSp delSp modSp add del mod ord modTransition modAnim modShow">
        <pc:chgData name="Rowdy Chotkan" userId="71aa410d3c347b24" providerId="LiveId" clId="{ED90186C-5C4C-4B4D-B6AB-860A3B7A3599}" dt="2021-08-27T11:04:55.695" v="10230" actId="47"/>
        <pc:sldMkLst>
          <pc:docMk/>
          <pc:sldMk cId="1203910855" sldId="328"/>
        </pc:sldMkLst>
        <pc:spChg chg="mod">
          <ac:chgData name="Rowdy Chotkan" userId="71aa410d3c347b24" providerId="LiveId" clId="{ED90186C-5C4C-4B4D-B6AB-860A3B7A3599}" dt="2021-08-26T12:04:21.585" v="7079" actId="20577"/>
          <ac:spMkLst>
            <pc:docMk/>
            <pc:sldMk cId="1203910855" sldId="328"/>
            <ac:spMk id="2" creationId="{B29DD88D-E641-4E50-8E15-393D21AA92CE}"/>
          </ac:spMkLst>
        </pc:spChg>
        <pc:spChg chg="mod">
          <ac:chgData name="Rowdy Chotkan" userId="71aa410d3c347b24" providerId="LiveId" clId="{ED90186C-5C4C-4B4D-B6AB-860A3B7A3599}" dt="2021-08-26T12:04:25.344" v="7080" actId="20577"/>
          <ac:spMkLst>
            <pc:docMk/>
            <pc:sldMk cId="1203910855" sldId="328"/>
            <ac:spMk id="3" creationId="{45A428B3-CD72-410F-A45F-A7C3B55B2525}"/>
          </ac:spMkLst>
        </pc:spChg>
        <pc:picChg chg="del">
          <ac:chgData name="Rowdy Chotkan" userId="71aa410d3c347b24" providerId="LiveId" clId="{ED90186C-5C4C-4B4D-B6AB-860A3B7A3599}" dt="2021-08-24T09:48:46.020" v="2838" actId="478"/>
          <ac:picMkLst>
            <pc:docMk/>
            <pc:sldMk cId="1203910855" sldId="328"/>
            <ac:picMk id="6" creationId="{C06D11C9-7E18-430D-82F8-99820667507A}"/>
          </ac:picMkLst>
        </pc:picChg>
        <pc:picChg chg="add mod">
          <ac:chgData name="Rowdy Chotkan" userId="71aa410d3c347b24" providerId="LiveId" clId="{ED90186C-5C4C-4B4D-B6AB-860A3B7A3599}" dt="2021-08-24T09:49:14.608" v="2848" actId="1076"/>
          <ac:picMkLst>
            <pc:docMk/>
            <pc:sldMk cId="1203910855" sldId="328"/>
            <ac:picMk id="7" creationId="{C2EC3F00-43CF-4ACA-9A0F-164001195ED6}"/>
          </ac:picMkLst>
        </pc:picChg>
        <pc:picChg chg="add mod">
          <ac:chgData name="Rowdy Chotkan" userId="71aa410d3c347b24" providerId="LiveId" clId="{ED90186C-5C4C-4B4D-B6AB-860A3B7A3599}" dt="2021-08-24T09:50:16.870" v="2852" actId="1076"/>
          <ac:picMkLst>
            <pc:docMk/>
            <pc:sldMk cId="1203910855" sldId="328"/>
            <ac:picMk id="9" creationId="{8DC734B7-CF7E-4B33-9C84-004DD237111A}"/>
          </ac:picMkLst>
        </pc:picChg>
        <pc:picChg chg="add del mod">
          <ac:chgData name="Rowdy Chotkan" userId="71aa410d3c347b24" providerId="LiveId" clId="{ED90186C-5C4C-4B4D-B6AB-860A3B7A3599}" dt="2021-08-24T09:50:23.384" v="2856" actId="478"/>
          <ac:picMkLst>
            <pc:docMk/>
            <pc:sldMk cId="1203910855" sldId="328"/>
            <ac:picMk id="11" creationId="{4004EDC2-A0B3-4419-B845-87870184EFFD}"/>
          </ac:picMkLst>
        </pc:picChg>
        <pc:picChg chg="add mod">
          <ac:chgData name="Rowdy Chotkan" userId="71aa410d3c347b24" providerId="LiveId" clId="{ED90186C-5C4C-4B4D-B6AB-860A3B7A3599}" dt="2021-08-24T09:50:57.803" v="2859" actId="1076"/>
          <ac:picMkLst>
            <pc:docMk/>
            <pc:sldMk cId="1203910855" sldId="328"/>
            <ac:picMk id="12" creationId="{90C9E4CF-E541-41F8-BFDC-1180E1DF6168}"/>
          </ac:picMkLst>
        </pc:picChg>
        <pc:picChg chg="add mod">
          <ac:chgData name="Rowdy Chotkan" userId="71aa410d3c347b24" providerId="LiveId" clId="{ED90186C-5C4C-4B4D-B6AB-860A3B7A3599}" dt="2021-08-24T09:51:00.203" v="2860" actId="1076"/>
          <ac:picMkLst>
            <pc:docMk/>
            <pc:sldMk cId="1203910855" sldId="328"/>
            <ac:picMk id="14" creationId="{46E9B8CF-B50C-46C2-B08C-89E12CA21F6E}"/>
          </ac:picMkLst>
        </pc:picChg>
        <pc:picChg chg="add del">
          <ac:chgData name="Rowdy Chotkan" userId="71aa410d3c347b24" providerId="LiveId" clId="{ED90186C-5C4C-4B4D-B6AB-860A3B7A3599}" dt="2021-08-24T09:48:53.142" v="2842" actId="478"/>
          <ac:picMkLst>
            <pc:docMk/>
            <pc:sldMk cId="1203910855" sldId="328"/>
            <ac:picMk id="1026" creationId="{45F349AC-2D7F-4261-8B8D-CCD4FA2A3C1B}"/>
          </ac:picMkLst>
        </pc:picChg>
      </pc:sldChg>
      <pc:sldChg chg="addSp delSp modSp new del mod ord setBg">
        <pc:chgData name="Rowdy Chotkan" userId="71aa410d3c347b24" providerId="LiveId" clId="{ED90186C-5C4C-4B4D-B6AB-860A3B7A3599}" dt="2021-08-24T15:55:49.582" v="4039" actId="47"/>
        <pc:sldMkLst>
          <pc:docMk/>
          <pc:sldMk cId="753028379" sldId="329"/>
        </pc:sldMkLst>
        <pc:spChg chg="mod">
          <ac:chgData name="Rowdy Chotkan" userId="71aa410d3c347b24" providerId="LiveId" clId="{ED90186C-5C4C-4B4D-B6AB-860A3B7A3599}" dt="2021-08-24T15:46:08.839" v="3896" actId="26606"/>
          <ac:spMkLst>
            <pc:docMk/>
            <pc:sldMk cId="753028379" sldId="329"/>
            <ac:spMk id="2" creationId="{ECF6D9B4-08F9-4464-AA80-A79162BB2AA9}"/>
          </ac:spMkLst>
        </pc:spChg>
        <pc:spChg chg="mod">
          <ac:chgData name="Rowdy Chotkan" userId="71aa410d3c347b24" providerId="LiveId" clId="{ED90186C-5C4C-4B4D-B6AB-860A3B7A3599}" dt="2021-08-24T15:46:08.839" v="3896" actId="26606"/>
          <ac:spMkLst>
            <pc:docMk/>
            <pc:sldMk cId="753028379" sldId="329"/>
            <ac:spMk id="3" creationId="{0C8C5EA8-0E54-4002-B072-57137631DDCB}"/>
          </ac:spMkLst>
        </pc:spChg>
        <pc:spChg chg="mod">
          <ac:chgData name="Rowdy Chotkan" userId="71aa410d3c347b24" providerId="LiveId" clId="{ED90186C-5C4C-4B4D-B6AB-860A3B7A3599}" dt="2021-08-24T15:46:08.839" v="3896" actId="26606"/>
          <ac:spMkLst>
            <pc:docMk/>
            <pc:sldMk cId="753028379" sldId="329"/>
            <ac:spMk id="4" creationId="{494B9CA6-E639-4F29-A8C5-CE1B4574664C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9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11" creationId="{7B58A187-A4B1-42EB-A4C7-8635BA507BCE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13" creationId="{37F14E7F-3054-458C-ACF9-A8DA1757C65C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15" creationId="{93747C1C-97FC-4D70-A6C8-A01FBCF5A9DC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22" creationId="{B645BD8A-B13F-463A-9101-4FB883F064BD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24" creationId="{94003B42-F17E-473C-9366-9369C047115C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26" creationId="{149DDF01-2EFB-49D0-864E-0CE29F33A69F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28" creationId="{8EEA5BB7-5B71-4B52-AD7F-3BA82A6177F2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39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41" creationId="{7B58A187-A4B1-42EB-A4C7-8635BA507BCE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43" creationId="{37F14E7F-3054-458C-ACF9-A8DA1757C65C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45" creationId="{93747C1C-97FC-4D70-A6C8-A01FBCF5A9DC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52" creationId="{B645BD8A-B13F-463A-9101-4FB883F064BD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54" creationId="{94003B42-F17E-473C-9366-9369C047115C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56" creationId="{149DDF01-2EFB-49D0-864E-0CE29F33A69F}"/>
          </ac:spMkLst>
        </pc:spChg>
        <pc:spChg chg="add del">
          <ac:chgData name="Rowdy Chotkan" userId="71aa410d3c347b24" providerId="LiveId" clId="{ED90186C-5C4C-4B4D-B6AB-860A3B7A3599}" dt="2021-08-24T15:47:13.109" v="3928" actId="26606"/>
          <ac:spMkLst>
            <pc:docMk/>
            <pc:sldMk cId="753028379" sldId="329"/>
            <ac:spMk id="58" creationId="{8EEA5BB7-5B71-4B52-AD7F-3BA82A6177F2}"/>
          </ac:spMkLst>
        </pc:spChg>
        <pc:grpChg chg="add del">
          <ac:chgData name="Rowdy Chotkan" userId="71aa410d3c347b24" providerId="LiveId" clId="{ED90186C-5C4C-4B4D-B6AB-860A3B7A3599}" dt="2021-08-24T15:47:13.109" v="3928" actId="26606"/>
          <ac:grpSpMkLst>
            <pc:docMk/>
            <pc:sldMk cId="753028379" sldId="329"/>
            <ac:grpSpMk id="17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4T15:47:13.109" v="3928" actId="26606"/>
          <ac:grpSpMkLst>
            <pc:docMk/>
            <pc:sldMk cId="753028379" sldId="329"/>
            <ac:grpSpMk id="47" creationId="{E26428D7-C6F3-473D-A360-A3F5C3E8728C}"/>
          </ac:grpSpMkLst>
        </pc:grpChg>
        <pc:cxnChg chg="add del">
          <ac:chgData name="Rowdy Chotkan" userId="71aa410d3c347b24" providerId="LiveId" clId="{ED90186C-5C4C-4B4D-B6AB-860A3B7A3599}" dt="2021-08-24T15:47:13.109" v="3928" actId="26606"/>
          <ac:cxnSpMkLst>
            <pc:docMk/>
            <pc:sldMk cId="753028379" sldId="329"/>
            <ac:cxnSpMk id="30" creationId="{2A1BDD5A-B952-463D-8BF6-F89EC6F21CAA}"/>
          </ac:cxnSpMkLst>
        </pc:cxnChg>
        <pc:cxnChg chg="add del">
          <ac:chgData name="Rowdy Chotkan" userId="71aa410d3c347b24" providerId="LiveId" clId="{ED90186C-5C4C-4B4D-B6AB-860A3B7A3599}" dt="2021-08-24T15:47:13.109" v="3928" actId="26606"/>
          <ac:cxnSpMkLst>
            <pc:docMk/>
            <pc:sldMk cId="753028379" sldId="329"/>
            <ac:cxnSpMk id="32" creationId="{A2C2EF86-4721-4AC5-AC3A-5343FE12BA8C}"/>
          </ac:cxnSpMkLst>
        </pc:cxnChg>
        <pc:cxnChg chg="add del">
          <ac:chgData name="Rowdy Chotkan" userId="71aa410d3c347b24" providerId="LiveId" clId="{ED90186C-5C4C-4B4D-B6AB-860A3B7A3599}" dt="2021-08-24T15:47:13.109" v="3928" actId="26606"/>
          <ac:cxnSpMkLst>
            <pc:docMk/>
            <pc:sldMk cId="753028379" sldId="329"/>
            <ac:cxnSpMk id="34" creationId="{F42A6C7C-49DA-4D7E-9647-1696C74DF81F}"/>
          </ac:cxnSpMkLst>
        </pc:cxnChg>
        <pc:cxnChg chg="add del">
          <ac:chgData name="Rowdy Chotkan" userId="71aa410d3c347b24" providerId="LiveId" clId="{ED90186C-5C4C-4B4D-B6AB-860A3B7A3599}" dt="2021-08-24T15:47:13.109" v="3928" actId="26606"/>
          <ac:cxnSpMkLst>
            <pc:docMk/>
            <pc:sldMk cId="753028379" sldId="329"/>
            <ac:cxnSpMk id="60" creationId="{2A1BDD5A-B952-463D-8BF6-F89EC6F21CAA}"/>
          </ac:cxnSpMkLst>
        </pc:cxnChg>
        <pc:cxnChg chg="add del">
          <ac:chgData name="Rowdy Chotkan" userId="71aa410d3c347b24" providerId="LiveId" clId="{ED90186C-5C4C-4B4D-B6AB-860A3B7A3599}" dt="2021-08-24T15:47:13.109" v="3928" actId="26606"/>
          <ac:cxnSpMkLst>
            <pc:docMk/>
            <pc:sldMk cId="753028379" sldId="329"/>
            <ac:cxnSpMk id="62" creationId="{A2C2EF86-4721-4AC5-AC3A-5343FE12BA8C}"/>
          </ac:cxnSpMkLst>
        </pc:cxnChg>
        <pc:cxnChg chg="add del">
          <ac:chgData name="Rowdy Chotkan" userId="71aa410d3c347b24" providerId="LiveId" clId="{ED90186C-5C4C-4B4D-B6AB-860A3B7A3599}" dt="2021-08-24T15:47:13.109" v="3928" actId="26606"/>
          <ac:cxnSpMkLst>
            <pc:docMk/>
            <pc:sldMk cId="753028379" sldId="329"/>
            <ac:cxnSpMk id="64" creationId="{F42A6C7C-49DA-4D7E-9647-1696C74DF81F}"/>
          </ac:cxnSpMkLst>
        </pc:cxnChg>
      </pc:sldChg>
      <pc:sldChg chg="new del">
        <pc:chgData name="Rowdy Chotkan" userId="71aa410d3c347b24" providerId="LiveId" clId="{ED90186C-5C4C-4B4D-B6AB-860A3B7A3599}" dt="2021-08-24T15:45:14.357" v="3865" actId="680"/>
        <pc:sldMkLst>
          <pc:docMk/>
          <pc:sldMk cId="929658235" sldId="329"/>
        </pc:sldMkLst>
      </pc:sldChg>
      <pc:sldChg chg="new del">
        <pc:chgData name="Rowdy Chotkan" userId="71aa410d3c347b24" providerId="LiveId" clId="{ED90186C-5C4C-4B4D-B6AB-860A3B7A3599}" dt="2021-08-24T13:15:03.820" v="3212" actId="680"/>
        <pc:sldMkLst>
          <pc:docMk/>
          <pc:sldMk cId="1096322148" sldId="329"/>
        </pc:sldMkLst>
      </pc:sldChg>
      <pc:sldChg chg="new del">
        <pc:chgData name="Rowdy Chotkan" userId="71aa410d3c347b24" providerId="LiveId" clId="{ED90186C-5C4C-4B4D-B6AB-860A3B7A3599}" dt="2021-08-24T15:45:16.838" v="3867" actId="680"/>
        <pc:sldMkLst>
          <pc:docMk/>
          <pc:sldMk cId="1953016365" sldId="329"/>
        </pc:sldMkLst>
      </pc:sldChg>
      <pc:sldChg chg="delSp add del mod modAnim">
        <pc:chgData name="Rowdy Chotkan" userId="71aa410d3c347b24" providerId="LiveId" clId="{ED90186C-5C4C-4B4D-B6AB-860A3B7A3599}" dt="2021-08-24T15:17:14.672" v="3855" actId="47"/>
        <pc:sldMkLst>
          <pc:docMk/>
          <pc:sldMk cId="4273587598" sldId="329"/>
        </pc:sldMkLst>
        <pc:picChg chg="del">
          <ac:chgData name="Rowdy Chotkan" userId="71aa410d3c347b24" providerId="LiveId" clId="{ED90186C-5C4C-4B4D-B6AB-860A3B7A3599}" dt="2021-08-24T15:16:04.458" v="3839" actId="478"/>
          <ac:picMkLst>
            <pc:docMk/>
            <pc:sldMk cId="4273587598" sldId="329"/>
            <ac:picMk id="102" creationId="{51E31914-0CDF-4892-B044-187533E22816}"/>
          </ac:picMkLst>
        </pc:picChg>
        <pc:picChg chg="del">
          <ac:chgData name="Rowdy Chotkan" userId="71aa410d3c347b24" providerId="LiveId" clId="{ED90186C-5C4C-4B4D-B6AB-860A3B7A3599}" dt="2021-08-24T15:16:03.934" v="3838" actId="478"/>
          <ac:picMkLst>
            <pc:docMk/>
            <pc:sldMk cId="4273587598" sldId="329"/>
            <ac:picMk id="103" creationId="{5E30F033-198C-4175-8B81-83011285558C}"/>
          </ac:picMkLst>
        </pc:picChg>
        <pc:picChg chg="del">
          <ac:chgData name="Rowdy Chotkan" userId="71aa410d3c347b24" providerId="LiveId" clId="{ED90186C-5C4C-4B4D-B6AB-860A3B7A3599}" dt="2021-08-24T15:16:03.412" v="3837" actId="478"/>
          <ac:picMkLst>
            <pc:docMk/>
            <pc:sldMk cId="4273587598" sldId="329"/>
            <ac:picMk id="104" creationId="{5433CBEC-0851-416F-BCA8-70AFA3E4F248}"/>
          </ac:picMkLst>
        </pc:picChg>
      </pc:sldChg>
      <pc:sldChg chg="addSp delSp modSp new del mod setBg setClrOvrMap">
        <pc:chgData name="Rowdy Chotkan" userId="71aa410d3c347b24" providerId="LiveId" clId="{ED90186C-5C4C-4B4D-B6AB-860A3B7A3599}" dt="2021-08-24T15:55:44.942" v="4038" actId="47"/>
        <pc:sldMkLst>
          <pc:docMk/>
          <pc:sldMk cId="1166813312" sldId="330"/>
        </pc:sldMkLst>
        <pc:spChg chg="mod">
          <ac:chgData name="Rowdy Chotkan" userId="71aa410d3c347b24" providerId="LiveId" clId="{ED90186C-5C4C-4B4D-B6AB-860A3B7A3599}" dt="2021-08-24T15:47:18.253" v="3930" actId="26606"/>
          <ac:spMkLst>
            <pc:docMk/>
            <pc:sldMk cId="1166813312" sldId="330"/>
            <ac:spMk id="2" creationId="{F0E5AD95-3412-4689-A84D-118BD76E885D}"/>
          </ac:spMkLst>
        </pc:spChg>
        <pc:spChg chg="mod">
          <ac:chgData name="Rowdy Chotkan" userId="71aa410d3c347b24" providerId="LiveId" clId="{ED90186C-5C4C-4B4D-B6AB-860A3B7A3599}" dt="2021-08-24T15:47:18.253" v="3930" actId="26606"/>
          <ac:spMkLst>
            <pc:docMk/>
            <pc:sldMk cId="1166813312" sldId="330"/>
            <ac:spMk id="3" creationId="{B21E1ECD-94E4-4BE0-9095-13BD0F16BA68}"/>
          </ac:spMkLst>
        </pc:spChg>
        <pc:spChg chg="mod">
          <ac:chgData name="Rowdy Chotkan" userId="71aa410d3c347b24" providerId="LiveId" clId="{ED90186C-5C4C-4B4D-B6AB-860A3B7A3599}" dt="2021-08-24T15:47:18.253" v="3930" actId="26606"/>
          <ac:spMkLst>
            <pc:docMk/>
            <pc:sldMk cId="1166813312" sldId="330"/>
            <ac:spMk id="4" creationId="{7815AC36-A67D-415F-BCEE-37BEA49AC0DE}"/>
          </ac:spMkLst>
        </pc:spChg>
        <pc:spChg chg="add">
          <ac:chgData name="Rowdy Chotkan" userId="71aa410d3c347b24" providerId="LiveId" clId="{ED90186C-5C4C-4B4D-B6AB-860A3B7A3599}" dt="2021-08-24T15:47:18.253" v="3930" actId="26606"/>
          <ac:spMkLst>
            <pc:docMk/>
            <pc:sldMk cId="1166813312" sldId="330"/>
            <ac:spMk id="9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4T15:47:13.890" v="3929" actId="26606"/>
          <ac:spMkLst>
            <pc:docMk/>
            <pc:sldMk cId="1166813312" sldId="330"/>
            <ac:spMk id="10" creationId="{904DB13E-F722-4ED6-BB00-556651E95281}"/>
          </ac:spMkLst>
        </pc:spChg>
        <pc:spChg chg="add">
          <ac:chgData name="Rowdy Chotkan" userId="71aa410d3c347b24" providerId="LiveId" clId="{ED90186C-5C4C-4B4D-B6AB-860A3B7A3599}" dt="2021-08-24T15:47:18.253" v="3930" actId="26606"/>
          <ac:spMkLst>
            <pc:docMk/>
            <pc:sldMk cId="1166813312" sldId="330"/>
            <ac:spMk id="11" creationId="{7B58A187-A4B1-42EB-A4C7-8635BA507BCE}"/>
          </ac:spMkLst>
        </pc:spChg>
        <pc:spChg chg="add del">
          <ac:chgData name="Rowdy Chotkan" userId="71aa410d3c347b24" providerId="LiveId" clId="{ED90186C-5C4C-4B4D-B6AB-860A3B7A3599}" dt="2021-08-24T15:47:13.890" v="3929" actId="26606"/>
          <ac:spMkLst>
            <pc:docMk/>
            <pc:sldMk cId="1166813312" sldId="330"/>
            <ac:spMk id="12" creationId="{1419E3D9-C5FB-41A9-B6D2-DFB210BB6211}"/>
          </ac:spMkLst>
        </pc:spChg>
        <pc:spChg chg="add">
          <ac:chgData name="Rowdy Chotkan" userId="71aa410d3c347b24" providerId="LiveId" clId="{ED90186C-5C4C-4B4D-B6AB-860A3B7A3599}" dt="2021-08-24T15:47:18.253" v="3930" actId="26606"/>
          <ac:spMkLst>
            <pc:docMk/>
            <pc:sldMk cId="1166813312" sldId="330"/>
            <ac:spMk id="13" creationId="{37F14E7F-3054-458C-ACF9-A8DA1757C65C}"/>
          </ac:spMkLst>
        </pc:spChg>
        <pc:spChg chg="add del">
          <ac:chgData name="Rowdy Chotkan" userId="71aa410d3c347b24" providerId="LiveId" clId="{ED90186C-5C4C-4B4D-B6AB-860A3B7A3599}" dt="2021-08-24T15:47:13.890" v="3929" actId="26606"/>
          <ac:spMkLst>
            <pc:docMk/>
            <pc:sldMk cId="1166813312" sldId="330"/>
            <ac:spMk id="14" creationId="{367909BF-1DF7-4ACE-8F58-6CF719BB27E5}"/>
          </ac:spMkLst>
        </pc:spChg>
        <pc:spChg chg="add">
          <ac:chgData name="Rowdy Chotkan" userId="71aa410d3c347b24" providerId="LiveId" clId="{ED90186C-5C4C-4B4D-B6AB-860A3B7A3599}" dt="2021-08-24T15:47:18.253" v="3930" actId="26606"/>
          <ac:spMkLst>
            <pc:docMk/>
            <pc:sldMk cId="1166813312" sldId="330"/>
            <ac:spMk id="15" creationId="{93747C1C-97FC-4D70-A6C8-A01FBCF5A9DC}"/>
          </ac:spMkLst>
        </pc:spChg>
        <pc:spChg chg="add del">
          <ac:chgData name="Rowdy Chotkan" userId="71aa410d3c347b24" providerId="LiveId" clId="{ED90186C-5C4C-4B4D-B6AB-860A3B7A3599}" dt="2021-08-24T15:47:13.890" v="3929" actId="26606"/>
          <ac:spMkLst>
            <pc:docMk/>
            <pc:sldMk cId="1166813312" sldId="330"/>
            <ac:spMk id="16" creationId="{89E8BEDB-0BBC-4F21-9CFB-8530D664C343}"/>
          </ac:spMkLst>
        </pc:spChg>
        <pc:spChg chg="add">
          <ac:chgData name="Rowdy Chotkan" userId="71aa410d3c347b24" providerId="LiveId" clId="{ED90186C-5C4C-4B4D-B6AB-860A3B7A3599}" dt="2021-08-24T15:47:18.253" v="3930" actId="26606"/>
          <ac:spMkLst>
            <pc:docMk/>
            <pc:sldMk cId="1166813312" sldId="330"/>
            <ac:spMk id="22" creationId="{B645BD8A-B13F-463A-9101-4FB883F064BD}"/>
          </ac:spMkLst>
        </pc:spChg>
        <pc:spChg chg="add del">
          <ac:chgData name="Rowdy Chotkan" userId="71aa410d3c347b24" providerId="LiveId" clId="{ED90186C-5C4C-4B4D-B6AB-860A3B7A3599}" dt="2021-08-24T15:47:13.890" v="3929" actId="26606"/>
          <ac:spMkLst>
            <pc:docMk/>
            <pc:sldMk cId="1166813312" sldId="330"/>
            <ac:spMk id="23" creationId="{420551B3-B4DA-48EE-988C-4FAEAEB5CE98}"/>
          </ac:spMkLst>
        </pc:spChg>
        <pc:spChg chg="add">
          <ac:chgData name="Rowdy Chotkan" userId="71aa410d3c347b24" providerId="LiveId" clId="{ED90186C-5C4C-4B4D-B6AB-860A3B7A3599}" dt="2021-08-24T15:47:18.253" v="3930" actId="26606"/>
          <ac:spMkLst>
            <pc:docMk/>
            <pc:sldMk cId="1166813312" sldId="330"/>
            <ac:spMk id="24" creationId="{94003B42-F17E-473C-9366-9369C047115C}"/>
          </ac:spMkLst>
        </pc:spChg>
        <pc:spChg chg="add del">
          <ac:chgData name="Rowdy Chotkan" userId="71aa410d3c347b24" providerId="LiveId" clId="{ED90186C-5C4C-4B4D-B6AB-860A3B7A3599}" dt="2021-08-24T15:47:13.890" v="3929" actId="26606"/>
          <ac:spMkLst>
            <pc:docMk/>
            <pc:sldMk cId="1166813312" sldId="330"/>
            <ac:spMk id="25" creationId="{0B121716-8B64-478F-ABDB-17030AD1B711}"/>
          </ac:spMkLst>
        </pc:spChg>
        <pc:spChg chg="add">
          <ac:chgData name="Rowdy Chotkan" userId="71aa410d3c347b24" providerId="LiveId" clId="{ED90186C-5C4C-4B4D-B6AB-860A3B7A3599}" dt="2021-08-24T15:47:18.253" v="3930" actId="26606"/>
          <ac:spMkLst>
            <pc:docMk/>
            <pc:sldMk cId="1166813312" sldId="330"/>
            <ac:spMk id="26" creationId="{149DDF01-2EFB-49D0-864E-0CE29F33A69F}"/>
          </ac:spMkLst>
        </pc:spChg>
        <pc:spChg chg="add">
          <ac:chgData name="Rowdy Chotkan" userId="71aa410d3c347b24" providerId="LiveId" clId="{ED90186C-5C4C-4B4D-B6AB-860A3B7A3599}" dt="2021-08-24T15:47:18.253" v="3930" actId="26606"/>
          <ac:spMkLst>
            <pc:docMk/>
            <pc:sldMk cId="1166813312" sldId="330"/>
            <ac:spMk id="28" creationId="{8EEA5BB7-5B71-4B52-AD7F-3BA82A6177F2}"/>
          </ac:spMkLst>
        </pc:spChg>
        <pc:grpChg chg="add">
          <ac:chgData name="Rowdy Chotkan" userId="71aa410d3c347b24" providerId="LiveId" clId="{ED90186C-5C4C-4B4D-B6AB-860A3B7A3599}" dt="2021-08-24T15:47:18.253" v="3930" actId="26606"/>
          <ac:grpSpMkLst>
            <pc:docMk/>
            <pc:sldMk cId="1166813312" sldId="330"/>
            <ac:grpSpMk id="17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4T15:47:13.890" v="3929" actId="26606"/>
          <ac:grpSpMkLst>
            <pc:docMk/>
            <pc:sldMk cId="1166813312" sldId="330"/>
            <ac:grpSpMk id="18" creationId="{E26428D7-C6F3-473D-A360-A3F5C3E8728C}"/>
          </ac:grpSpMkLst>
        </pc:grpChg>
        <pc:picChg chg="add del">
          <ac:chgData name="Rowdy Chotkan" userId="71aa410d3c347b24" providerId="LiveId" clId="{ED90186C-5C4C-4B4D-B6AB-860A3B7A3599}" dt="2021-08-24T15:47:13.890" v="3929" actId="26606"/>
          <ac:picMkLst>
            <pc:docMk/>
            <pc:sldMk cId="1166813312" sldId="330"/>
            <ac:picMk id="6" creationId="{D426C89A-B50A-4DE7-83EC-FD64B9B80EA2}"/>
          </ac:picMkLst>
        </pc:picChg>
        <pc:cxnChg chg="add">
          <ac:chgData name="Rowdy Chotkan" userId="71aa410d3c347b24" providerId="LiveId" clId="{ED90186C-5C4C-4B4D-B6AB-860A3B7A3599}" dt="2021-08-24T15:47:18.253" v="3930" actId="26606"/>
          <ac:cxnSpMkLst>
            <pc:docMk/>
            <pc:sldMk cId="1166813312" sldId="330"/>
            <ac:cxnSpMk id="30" creationId="{2A1BDD5A-B952-463D-8BF6-F89EC6F21CAA}"/>
          </ac:cxnSpMkLst>
        </pc:cxnChg>
        <pc:cxnChg chg="add">
          <ac:chgData name="Rowdy Chotkan" userId="71aa410d3c347b24" providerId="LiveId" clId="{ED90186C-5C4C-4B4D-B6AB-860A3B7A3599}" dt="2021-08-24T15:47:18.253" v="3930" actId="26606"/>
          <ac:cxnSpMkLst>
            <pc:docMk/>
            <pc:sldMk cId="1166813312" sldId="330"/>
            <ac:cxnSpMk id="32" creationId="{A2C2EF86-4721-4AC5-AC3A-5343FE12BA8C}"/>
          </ac:cxnSpMkLst>
        </pc:cxnChg>
        <pc:cxnChg chg="add">
          <ac:chgData name="Rowdy Chotkan" userId="71aa410d3c347b24" providerId="LiveId" clId="{ED90186C-5C4C-4B4D-B6AB-860A3B7A3599}" dt="2021-08-24T15:47:18.253" v="3930" actId="26606"/>
          <ac:cxnSpMkLst>
            <pc:docMk/>
            <pc:sldMk cId="1166813312" sldId="330"/>
            <ac:cxnSpMk id="34" creationId="{F42A6C7C-49DA-4D7E-9647-1696C74DF81F}"/>
          </ac:cxnSpMkLst>
        </pc:cxnChg>
      </pc:sldChg>
      <pc:sldChg chg="new del">
        <pc:chgData name="Rowdy Chotkan" userId="71aa410d3c347b24" providerId="LiveId" clId="{ED90186C-5C4C-4B4D-B6AB-860A3B7A3599}" dt="2021-08-24T15:46:27.884" v="3898" actId="680"/>
        <pc:sldMkLst>
          <pc:docMk/>
          <pc:sldMk cId="1294572176" sldId="330"/>
        </pc:sldMkLst>
      </pc:sldChg>
      <pc:sldChg chg="addSp delSp modSp add del mod addAnim delAnim">
        <pc:chgData name="Rowdy Chotkan" userId="71aa410d3c347b24" providerId="LiveId" clId="{ED90186C-5C4C-4B4D-B6AB-860A3B7A3599}" dt="2021-08-24T15:17:14.672" v="3855" actId="47"/>
        <pc:sldMkLst>
          <pc:docMk/>
          <pc:sldMk cId="1319709506" sldId="330"/>
        </pc:sldMkLst>
        <pc:spChg chg="add del mod">
          <ac:chgData name="Rowdy Chotkan" userId="71aa410d3c347b24" providerId="LiveId" clId="{ED90186C-5C4C-4B4D-B6AB-860A3B7A3599}" dt="2021-08-24T15:16:31.693" v="3851" actId="478"/>
          <ac:spMkLst>
            <pc:docMk/>
            <pc:sldMk cId="1319709506" sldId="330"/>
            <ac:spMk id="5" creationId="{9FB50B93-9D46-4119-8D4A-7C319233F316}"/>
          </ac:spMkLst>
        </pc:spChg>
        <pc:grpChg chg="del">
          <ac:chgData name="Rowdy Chotkan" userId="71aa410d3c347b24" providerId="LiveId" clId="{ED90186C-5C4C-4B4D-B6AB-860A3B7A3599}" dt="2021-08-24T15:16:36.035" v="3853" actId="478"/>
          <ac:grpSpMkLst>
            <pc:docMk/>
            <pc:sldMk cId="1319709506" sldId="330"/>
            <ac:grpSpMk id="99" creationId="{1A8A5F54-1A13-40DF-B7B1-8F2DCE497EA7}"/>
          </ac:grpSpMkLst>
        </pc:grpChg>
        <pc:picChg chg="del">
          <ac:chgData name="Rowdy Chotkan" userId="71aa410d3c347b24" providerId="LiveId" clId="{ED90186C-5C4C-4B4D-B6AB-860A3B7A3599}" dt="2021-08-24T15:16:10.688" v="3843" actId="478"/>
          <ac:picMkLst>
            <pc:docMk/>
            <pc:sldMk cId="1319709506" sldId="330"/>
            <ac:picMk id="11" creationId="{60281434-5E6F-44F9-9E36-1E30F1B0E335}"/>
          </ac:picMkLst>
        </pc:picChg>
        <pc:picChg chg="del">
          <ac:chgData name="Rowdy Chotkan" userId="71aa410d3c347b24" providerId="LiveId" clId="{ED90186C-5C4C-4B4D-B6AB-860A3B7A3599}" dt="2021-08-24T15:16:09.546" v="3842" actId="478"/>
          <ac:picMkLst>
            <pc:docMk/>
            <pc:sldMk cId="1319709506" sldId="330"/>
            <ac:picMk id="102" creationId="{51E31914-0CDF-4892-B044-187533E22816}"/>
          </ac:picMkLst>
        </pc:picChg>
        <pc:picChg chg="add del mod">
          <ac:chgData name="Rowdy Chotkan" userId="71aa410d3c347b24" providerId="LiveId" clId="{ED90186C-5C4C-4B4D-B6AB-860A3B7A3599}" dt="2021-08-24T15:16:40.579" v="3854" actId="1076"/>
          <ac:picMkLst>
            <pc:docMk/>
            <pc:sldMk cId="1319709506" sldId="330"/>
            <ac:picMk id="103" creationId="{5E30F033-198C-4175-8B81-83011285558C}"/>
          </ac:picMkLst>
        </pc:picChg>
        <pc:picChg chg="del">
          <ac:chgData name="Rowdy Chotkan" userId="71aa410d3c347b24" providerId="LiveId" clId="{ED90186C-5C4C-4B4D-B6AB-860A3B7A3599}" dt="2021-08-24T15:16:07.106" v="3840" actId="478"/>
          <ac:picMkLst>
            <pc:docMk/>
            <pc:sldMk cId="1319709506" sldId="330"/>
            <ac:picMk id="104" creationId="{5433CBEC-0851-416F-BCA8-70AFA3E4F248}"/>
          </ac:picMkLst>
        </pc:picChg>
      </pc:sldChg>
      <pc:sldChg chg="new del">
        <pc:chgData name="Rowdy Chotkan" userId="71aa410d3c347b24" providerId="LiveId" clId="{ED90186C-5C4C-4B4D-B6AB-860A3B7A3599}" dt="2021-08-24T15:53:30.323" v="3943" actId="47"/>
        <pc:sldMkLst>
          <pc:docMk/>
          <pc:sldMk cId="3983981568" sldId="331"/>
        </pc:sldMkLst>
      </pc:sldChg>
      <pc:sldChg chg="addSp delSp modSp new del mod modTransition modMedia setBg addAnim delAnim setClrOvrMap">
        <pc:chgData name="Rowdy Chotkan" userId="71aa410d3c347b24" providerId="LiveId" clId="{ED90186C-5C4C-4B4D-B6AB-860A3B7A3599}" dt="2021-08-26T16:16:20.260" v="9000" actId="47"/>
        <pc:sldMkLst>
          <pc:docMk/>
          <pc:sldMk cId="2292074854" sldId="332"/>
        </pc:sldMkLst>
        <pc:spChg chg="mod">
          <ac:chgData name="Rowdy Chotkan" userId="71aa410d3c347b24" providerId="LiveId" clId="{ED90186C-5C4C-4B4D-B6AB-860A3B7A3599}" dt="2021-08-24T15:54:26.377" v="3974" actId="26606"/>
          <ac:spMkLst>
            <pc:docMk/>
            <pc:sldMk cId="2292074854" sldId="332"/>
            <ac:spMk id="2" creationId="{6A1DBACA-9092-45B0-B683-5CD5BB017F87}"/>
          </ac:spMkLst>
        </pc:spChg>
        <pc:spChg chg="mod">
          <ac:chgData name="Rowdy Chotkan" userId="71aa410d3c347b24" providerId="LiveId" clId="{ED90186C-5C4C-4B4D-B6AB-860A3B7A3599}" dt="2021-08-24T15:54:26.377" v="3974" actId="26606"/>
          <ac:spMkLst>
            <pc:docMk/>
            <pc:sldMk cId="2292074854" sldId="332"/>
            <ac:spMk id="3" creationId="{BE7200E0-B54C-4DA4-AF4D-75A61BB7C787}"/>
          </ac:spMkLst>
        </pc:spChg>
        <pc:spChg chg="add del">
          <ac:chgData name="Rowdy Chotkan" userId="71aa410d3c347b24" providerId="LiveId" clId="{ED90186C-5C4C-4B4D-B6AB-860A3B7A3599}" dt="2021-08-24T15:54:26.370" v="3973" actId="26606"/>
          <ac:spMkLst>
            <pc:docMk/>
            <pc:sldMk cId="2292074854" sldId="332"/>
            <ac:spMk id="7" creationId="{4063B759-00FC-46D1-9898-8E8625268FAF}"/>
          </ac:spMkLst>
        </pc:spChg>
        <pc:spChg chg="add del">
          <ac:chgData name="Rowdy Chotkan" userId="71aa410d3c347b24" providerId="LiveId" clId="{ED90186C-5C4C-4B4D-B6AB-860A3B7A3599}" dt="2021-08-24T15:54:11.153" v="3971" actId="26606"/>
          <ac:spMkLst>
            <pc:docMk/>
            <pc:sldMk cId="2292074854" sldId="332"/>
            <ac:spMk id="9" creationId="{0B121716-8B64-478F-ABDB-17030AD1B711}"/>
          </ac:spMkLst>
        </pc:spChg>
        <pc:spChg chg="add del">
          <ac:chgData name="Rowdy Chotkan" userId="71aa410d3c347b24" providerId="LiveId" clId="{ED90186C-5C4C-4B4D-B6AB-860A3B7A3599}" dt="2021-08-24T15:54:26.370" v="3973" actId="26606"/>
          <ac:spMkLst>
            <pc:docMk/>
            <pc:sldMk cId="2292074854" sldId="332"/>
            <ac:spMk id="11" creationId="{D5B012D8-7F27-4758-9AC6-C889B154BD73}"/>
          </ac:spMkLst>
        </pc:spChg>
        <pc:spChg chg="add">
          <ac:chgData name="Rowdy Chotkan" userId="71aa410d3c347b24" providerId="LiveId" clId="{ED90186C-5C4C-4B4D-B6AB-860A3B7A3599}" dt="2021-08-24T15:54:26.377" v="3974" actId="26606"/>
          <ac:spMkLst>
            <pc:docMk/>
            <pc:sldMk cId="2292074854" sldId="332"/>
            <ac:spMk id="13" creationId="{9325F979-D3F9-4926-81B7-7ACCB31A501B}"/>
          </ac:spMkLst>
        </pc:spChg>
        <pc:spChg chg="add">
          <ac:chgData name="Rowdy Chotkan" userId="71aa410d3c347b24" providerId="LiveId" clId="{ED90186C-5C4C-4B4D-B6AB-860A3B7A3599}" dt="2021-08-24T15:54:26.377" v="3974" actId="26606"/>
          <ac:spMkLst>
            <pc:docMk/>
            <pc:sldMk cId="2292074854" sldId="332"/>
            <ac:spMk id="14" creationId="{6F40FBDA-CEB1-40F0-9AB9-BD9C402D70FE}"/>
          </ac:spMkLst>
        </pc:spChg>
        <pc:spChg chg="add">
          <ac:chgData name="Rowdy Chotkan" userId="71aa410d3c347b24" providerId="LiveId" clId="{ED90186C-5C4C-4B4D-B6AB-860A3B7A3599}" dt="2021-08-24T15:54:26.377" v="3974" actId="26606"/>
          <ac:spMkLst>
            <pc:docMk/>
            <pc:sldMk cId="2292074854" sldId="332"/>
            <ac:spMk id="16" creationId="{0344D4FE-ABEF-4230-9E4E-AD5782FC78AC}"/>
          </ac:spMkLst>
        </pc:spChg>
        <pc:picChg chg="add del mod">
          <ac:chgData name="Rowdy Chotkan" userId="71aa410d3c347b24" providerId="LiveId" clId="{ED90186C-5C4C-4B4D-B6AB-860A3B7A3599}" dt="2021-08-24T15:54:11.153" v="3971" actId="26606"/>
          <ac:picMkLst>
            <pc:docMk/>
            <pc:sldMk cId="2292074854" sldId="332"/>
            <ac:picMk id="5" creationId="{C460691B-927F-4955-9870-EBD306C6B55B}"/>
          </ac:picMkLst>
        </pc:picChg>
        <pc:picChg chg="add del">
          <ac:chgData name="Rowdy Chotkan" userId="71aa410d3c347b24" providerId="LiveId" clId="{ED90186C-5C4C-4B4D-B6AB-860A3B7A3599}" dt="2021-08-24T15:54:26.370" v="3973" actId="26606"/>
          <ac:picMkLst>
            <pc:docMk/>
            <pc:sldMk cId="2292074854" sldId="332"/>
            <ac:picMk id="6" creationId="{C1635353-60D1-4B68-82B2-6A388FBC48A7}"/>
          </ac:picMkLst>
        </pc:picChg>
        <pc:picChg chg="add">
          <ac:chgData name="Rowdy Chotkan" userId="71aa410d3c347b24" providerId="LiveId" clId="{ED90186C-5C4C-4B4D-B6AB-860A3B7A3599}" dt="2021-08-24T15:54:26.377" v="3974" actId="26606"/>
          <ac:picMkLst>
            <pc:docMk/>
            <pc:sldMk cId="2292074854" sldId="332"/>
            <ac:picMk id="15" creationId="{69145C40-2793-4D6A-AB87-BA8288CD5B8B}"/>
          </ac:picMkLst>
        </pc:picChg>
      </pc:sldChg>
      <pc:sldChg chg="addSp delSp modSp new del mod setBg setClrOvrMap">
        <pc:chgData name="Rowdy Chotkan" userId="71aa410d3c347b24" providerId="LiveId" clId="{ED90186C-5C4C-4B4D-B6AB-860A3B7A3599}" dt="2021-08-24T19:43:47.572" v="5968" actId="47"/>
        <pc:sldMkLst>
          <pc:docMk/>
          <pc:sldMk cId="2657892190" sldId="333"/>
        </pc:sldMkLst>
        <pc:spChg chg="mod">
          <ac:chgData name="Rowdy Chotkan" userId="71aa410d3c347b24" providerId="LiveId" clId="{ED90186C-5C4C-4B4D-B6AB-860A3B7A3599}" dt="2021-08-24T15:54:50.354" v="3989" actId="26606"/>
          <ac:spMkLst>
            <pc:docMk/>
            <pc:sldMk cId="2657892190" sldId="333"/>
            <ac:spMk id="2" creationId="{FAAC24BA-9FE1-4E24-B8C7-C5C1FB4D9731}"/>
          </ac:spMkLst>
        </pc:spChg>
        <pc:spChg chg="mod">
          <ac:chgData name="Rowdy Chotkan" userId="71aa410d3c347b24" providerId="LiveId" clId="{ED90186C-5C4C-4B4D-B6AB-860A3B7A3599}" dt="2021-08-24T15:54:50.354" v="3989" actId="26606"/>
          <ac:spMkLst>
            <pc:docMk/>
            <pc:sldMk cId="2657892190" sldId="333"/>
            <ac:spMk id="3" creationId="{DB74837A-EC4A-40AE-AAE8-B3FDB8C96C87}"/>
          </ac:spMkLst>
        </pc:spChg>
        <pc:spChg chg="mod">
          <ac:chgData name="Rowdy Chotkan" userId="71aa410d3c347b24" providerId="LiveId" clId="{ED90186C-5C4C-4B4D-B6AB-860A3B7A3599}" dt="2021-08-24T15:54:50.354" v="3989" actId="26606"/>
          <ac:spMkLst>
            <pc:docMk/>
            <pc:sldMk cId="2657892190" sldId="333"/>
            <ac:spMk id="4" creationId="{7AE29622-DC5C-4FB8-9873-E118486FB430}"/>
          </ac:spMkLst>
        </pc:spChg>
        <pc:spChg chg="add del">
          <ac:chgData name="Rowdy Chotkan" userId="71aa410d3c347b24" providerId="LiveId" clId="{ED90186C-5C4C-4B4D-B6AB-860A3B7A3599}" dt="2021-08-24T15:54:49.113" v="3986" actId="26606"/>
          <ac:spMkLst>
            <pc:docMk/>
            <pc:sldMk cId="2657892190" sldId="333"/>
            <ac:spMk id="10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4T15:54:49.113" v="3986" actId="26606"/>
          <ac:spMkLst>
            <pc:docMk/>
            <pc:sldMk cId="2657892190" sldId="333"/>
            <ac:spMk id="12" creationId="{1419E3D9-C5FB-41A9-B6D2-DFB210BB6211}"/>
          </ac:spMkLst>
        </pc:spChg>
        <pc:spChg chg="add del">
          <ac:chgData name="Rowdy Chotkan" userId="71aa410d3c347b24" providerId="LiveId" clId="{ED90186C-5C4C-4B4D-B6AB-860A3B7A3599}" dt="2021-08-24T15:54:49.113" v="3986" actId="26606"/>
          <ac:spMkLst>
            <pc:docMk/>
            <pc:sldMk cId="2657892190" sldId="333"/>
            <ac:spMk id="14" creationId="{367909BF-1DF7-4ACE-8F58-6CF719BB27E5}"/>
          </ac:spMkLst>
        </pc:spChg>
        <pc:spChg chg="add del">
          <ac:chgData name="Rowdy Chotkan" userId="71aa410d3c347b24" providerId="LiveId" clId="{ED90186C-5C4C-4B4D-B6AB-860A3B7A3599}" dt="2021-08-24T15:54:49.113" v="3986" actId="26606"/>
          <ac:spMkLst>
            <pc:docMk/>
            <pc:sldMk cId="2657892190" sldId="333"/>
            <ac:spMk id="16" creationId="{89E8BEDB-0BBC-4F21-9CFB-8530D664C343}"/>
          </ac:spMkLst>
        </pc:spChg>
        <pc:spChg chg="add del">
          <ac:chgData name="Rowdy Chotkan" userId="71aa410d3c347b24" providerId="LiveId" clId="{ED90186C-5C4C-4B4D-B6AB-860A3B7A3599}" dt="2021-08-24T15:54:49.113" v="3986" actId="26606"/>
          <ac:spMkLst>
            <pc:docMk/>
            <pc:sldMk cId="2657892190" sldId="333"/>
            <ac:spMk id="23" creationId="{420551B3-B4DA-48EE-988C-4FAEAEB5CE98}"/>
          </ac:spMkLst>
        </pc:spChg>
        <pc:spChg chg="add del">
          <ac:chgData name="Rowdy Chotkan" userId="71aa410d3c347b24" providerId="LiveId" clId="{ED90186C-5C4C-4B4D-B6AB-860A3B7A3599}" dt="2021-08-24T15:54:49.113" v="3986" actId="26606"/>
          <ac:spMkLst>
            <pc:docMk/>
            <pc:sldMk cId="2657892190" sldId="333"/>
            <ac:spMk id="25" creationId="{6F40FBDA-CEB1-40F0-9AB9-BD9C402D70FE}"/>
          </ac:spMkLst>
        </pc:spChg>
        <pc:spChg chg="add del">
          <ac:chgData name="Rowdy Chotkan" userId="71aa410d3c347b24" providerId="LiveId" clId="{ED90186C-5C4C-4B4D-B6AB-860A3B7A3599}" dt="2021-08-24T15:54:49.113" v="3986" actId="26606"/>
          <ac:spMkLst>
            <pc:docMk/>
            <pc:sldMk cId="2657892190" sldId="333"/>
            <ac:spMk id="27" creationId="{0344D4FE-ABEF-4230-9E4E-AD5782FC78AC}"/>
          </ac:spMkLst>
        </pc:spChg>
        <pc:spChg chg="add del">
          <ac:chgData name="Rowdy Chotkan" userId="71aa410d3c347b24" providerId="LiveId" clId="{ED90186C-5C4C-4B4D-B6AB-860A3B7A3599}" dt="2021-08-24T15:54:49.113" v="3986" actId="26606"/>
          <ac:spMkLst>
            <pc:docMk/>
            <pc:sldMk cId="2657892190" sldId="333"/>
            <ac:spMk id="29" creationId="{9325F979-D3F9-4926-81B7-7ACCB31A501B}"/>
          </ac:spMkLst>
        </pc:spChg>
        <pc:spChg chg="add del">
          <ac:chgData name="Rowdy Chotkan" userId="71aa410d3c347b24" providerId="LiveId" clId="{ED90186C-5C4C-4B4D-B6AB-860A3B7A3599}" dt="2021-08-24T15:54:50.306" v="3988" actId="26606"/>
          <ac:spMkLst>
            <pc:docMk/>
            <pc:sldMk cId="2657892190" sldId="333"/>
            <ac:spMk id="31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4T15:54:50.306" v="3988" actId="26606"/>
          <ac:spMkLst>
            <pc:docMk/>
            <pc:sldMk cId="2657892190" sldId="333"/>
            <ac:spMk id="32" creationId="{1419E3D9-C5FB-41A9-B6D2-DFB210BB6211}"/>
          </ac:spMkLst>
        </pc:spChg>
        <pc:spChg chg="add del">
          <ac:chgData name="Rowdy Chotkan" userId="71aa410d3c347b24" providerId="LiveId" clId="{ED90186C-5C4C-4B4D-B6AB-860A3B7A3599}" dt="2021-08-24T15:54:50.306" v="3988" actId="26606"/>
          <ac:spMkLst>
            <pc:docMk/>
            <pc:sldMk cId="2657892190" sldId="333"/>
            <ac:spMk id="33" creationId="{367909BF-1DF7-4ACE-8F58-6CF719BB27E5}"/>
          </ac:spMkLst>
        </pc:spChg>
        <pc:spChg chg="add del">
          <ac:chgData name="Rowdy Chotkan" userId="71aa410d3c347b24" providerId="LiveId" clId="{ED90186C-5C4C-4B4D-B6AB-860A3B7A3599}" dt="2021-08-24T15:54:50.306" v="3988" actId="26606"/>
          <ac:spMkLst>
            <pc:docMk/>
            <pc:sldMk cId="2657892190" sldId="333"/>
            <ac:spMk id="34" creationId="{89E8BEDB-0BBC-4F21-9CFB-8530D664C343}"/>
          </ac:spMkLst>
        </pc:spChg>
        <pc:spChg chg="add del">
          <ac:chgData name="Rowdy Chotkan" userId="71aa410d3c347b24" providerId="LiveId" clId="{ED90186C-5C4C-4B4D-B6AB-860A3B7A3599}" dt="2021-08-24T15:54:50.306" v="3988" actId="26606"/>
          <ac:spMkLst>
            <pc:docMk/>
            <pc:sldMk cId="2657892190" sldId="333"/>
            <ac:spMk id="36" creationId="{420551B3-B4DA-48EE-988C-4FAEAEB5CE98}"/>
          </ac:spMkLst>
        </pc:spChg>
        <pc:spChg chg="add del">
          <ac:chgData name="Rowdy Chotkan" userId="71aa410d3c347b24" providerId="LiveId" clId="{ED90186C-5C4C-4B4D-B6AB-860A3B7A3599}" dt="2021-08-24T15:54:50.306" v="3988" actId="26606"/>
          <ac:spMkLst>
            <pc:docMk/>
            <pc:sldMk cId="2657892190" sldId="333"/>
            <ac:spMk id="38" creationId="{0B121716-8B64-478F-ABDB-17030AD1B711}"/>
          </ac:spMkLst>
        </pc:spChg>
        <pc:spChg chg="add">
          <ac:chgData name="Rowdy Chotkan" userId="71aa410d3c347b24" providerId="LiveId" clId="{ED90186C-5C4C-4B4D-B6AB-860A3B7A3599}" dt="2021-08-24T15:54:50.354" v="3989" actId="26606"/>
          <ac:spMkLst>
            <pc:docMk/>
            <pc:sldMk cId="2657892190" sldId="333"/>
            <ac:spMk id="40" creationId="{904DB13E-F722-4ED6-BB00-556651E95281}"/>
          </ac:spMkLst>
        </pc:spChg>
        <pc:spChg chg="add">
          <ac:chgData name="Rowdy Chotkan" userId="71aa410d3c347b24" providerId="LiveId" clId="{ED90186C-5C4C-4B4D-B6AB-860A3B7A3599}" dt="2021-08-24T15:54:50.354" v="3989" actId="26606"/>
          <ac:spMkLst>
            <pc:docMk/>
            <pc:sldMk cId="2657892190" sldId="333"/>
            <ac:spMk id="41" creationId="{1419E3D9-C5FB-41A9-B6D2-DFB210BB6211}"/>
          </ac:spMkLst>
        </pc:spChg>
        <pc:spChg chg="add">
          <ac:chgData name="Rowdy Chotkan" userId="71aa410d3c347b24" providerId="LiveId" clId="{ED90186C-5C4C-4B4D-B6AB-860A3B7A3599}" dt="2021-08-24T15:54:50.354" v="3989" actId="26606"/>
          <ac:spMkLst>
            <pc:docMk/>
            <pc:sldMk cId="2657892190" sldId="333"/>
            <ac:spMk id="42" creationId="{367909BF-1DF7-4ACE-8F58-6CF719BB27E5}"/>
          </ac:spMkLst>
        </pc:spChg>
        <pc:spChg chg="add">
          <ac:chgData name="Rowdy Chotkan" userId="71aa410d3c347b24" providerId="LiveId" clId="{ED90186C-5C4C-4B4D-B6AB-860A3B7A3599}" dt="2021-08-24T15:54:50.354" v="3989" actId="26606"/>
          <ac:spMkLst>
            <pc:docMk/>
            <pc:sldMk cId="2657892190" sldId="333"/>
            <ac:spMk id="43" creationId="{89E8BEDB-0BBC-4F21-9CFB-8530D664C343}"/>
          </ac:spMkLst>
        </pc:spChg>
        <pc:spChg chg="add">
          <ac:chgData name="Rowdy Chotkan" userId="71aa410d3c347b24" providerId="LiveId" clId="{ED90186C-5C4C-4B4D-B6AB-860A3B7A3599}" dt="2021-08-24T15:54:50.354" v="3989" actId="26606"/>
          <ac:spMkLst>
            <pc:docMk/>
            <pc:sldMk cId="2657892190" sldId="333"/>
            <ac:spMk id="45" creationId="{420551B3-B4DA-48EE-988C-4FAEAEB5CE98}"/>
          </ac:spMkLst>
        </pc:spChg>
        <pc:spChg chg="add">
          <ac:chgData name="Rowdy Chotkan" userId="71aa410d3c347b24" providerId="LiveId" clId="{ED90186C-5C4C-4B4D-B6AB-860A3B7A3599}" dt="2021-08-24T15:54:50.354" v="3989" actId="26606"/>
          <ac:spMkLst>
            <pc:docMk/>
            <pc:sldMk cId="2657892190" sldId="333"/>
            <ac:spMk id="46" creationId="{6F40FBDA-CEB1-40F0-9AB9-BD9C402D70FE}"/>
          </ac:spMkLst>
        </pc:spChg>
        <pc:spChg chg="add">
          <ac:chgData name="Rowdy Chotkan" userId="71aa410d3c347b24" providerId="LiveId" clId="{ED90186C-5C4C-4B4D-B6AB-860A3B7A3599}" dt="2021-08-24T15:54:50.354" v="3989" actId="26606"/>
          <ac:spMkLst>
            <pc:docMk/>
            <pc:sldMk cId="2657892190" sldId="333"/>
            <ac:spMk id="48" creationId="{0344D4FE-ABEF-4230-9E4E-AD5782FC78AC}"/>
          </ac:spMkLst>
        </pc:spChg>
        <pc:spChg chg="add">
          <ac:chgData name="Rowdy Chotkan" userId="71aa410d3c347b24" providerId="LiveId" clId="{ED90186C-5C4C-4B4D-B6AB-860A3B7A3599}" dt="2021-08-24T15:54:50.354" v="3989" actId="26606"/>
          <ac:spMkLst>
            <pc:docMk/>
            <pc:sldMk cId="2657892190" sldId="333"/>
            <ac:spMk id="49" creationId="{9325F979-D3F9-4926-81B7-7ACCB31A501B}"/>
          </ac:spMkLst>
        </pc:spChg>
        <pc:grpChg chg="add del">
          <ac:chgData name="Rowdy Chotkan" userId="71aa410d3c347b24" providerId="LiveId" clId="{ED90186C-5C4C-4B4D-B6AB-860A3B7A3599}" dt="2021-08-24T15:54:49.113" v="3986" actId="26606"/>
          <ac:grpSpMkLst>
            <pc:docMk/>
            <pc:sldMk cId="2657892190" sldId="333"/>
            <ac:grpSpMk id="18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4T15:54:50.306" v="3988" actId="26606"/>
          <ac:grpSpMkLst>
            <pc:docMk/>
            <pc:sldMk cId="2657892190" sldId="333"/>
            <ac:grpSpMk id="35" creationId="{E26428D7-C6F3-473D-A360-A3F5C3E8728C}"/>
          </ac:grpSpMkLst>
        </pc:grpChg>
        <pc:grpChg chg="add">
          <ac:chgData name="Rowdy Chotkan" userId="71aa410d3c347b24" providerId="LiveId" clId="{ED90186C-5C4C-4B4D-B6AB-860A3B7A3599}" dt="2021-08-24T15:54:50.354" v="3989" actId="26606"/>
          <ac:grpSpMkLst>
            <pc:docMk/>
            <pc:sldMk cId="2657892190" sldId="333"/>
            <ac:grpSpMk id="44" creationId="{E26428D7-C6F3-473D-A360-A3F5C3E8728C}"/>
          </ac:grpSpMkLst>
        </pc:grpChg>
        <pc:picChg chg="add del">
          <ac:chgData name="Rowdy Chotkan" userId="71aa410d3c347b24" providerId="LiveId" clId="{ED90186C-5C4C-4B4D-B6AB-860A3B7A3599}" dt="2021-08-24T15:54:49.113" v="3986" actId="26606"/>
          <ac:picMkLst>
            <pc:docMk/>
            <pc:sldMk cId="2657892190" sldId="333"/>
            <ac:picMk id="6" creationId="{DDA507E4-B84B-43FB-9D2E-B80D35F7596C}"/>
          </ac:picMkLst>
        </pc:picChg>
        <pc:picChg chg="add del">
          <ac:chgData name="Rowdy Chotkan" userId="71aa410d3c347b24" providerId="LiveId" clId="{ED90186C-5C4C-4B4D-B6AB-860A3B7A3599}" dt="2021-08-24T15:54:50.306" v="3988" actId="26606"/>
          <ac:picMkLst>
            <pc:docMk/>
            <pc:sldMk cId="2657892190" sldId="333"/>
            <ac:picMk id="37" creationId="{07538F5F-1F9F-47D3-BF8D-DA8CA0FE4E5F}"/>
          </ac:picMkLst>
        </pc:picChg>
        <pc:picChg chg="add">
          <ac:chgData name="Rowdy Chotkan" userId="71aa410d3c347b24" providerId="LiveId" clId="{ED90186C-5C4C-4B4D-B6AB-860A3B7A3599}" dt="2021-08-24T15:54:50.354" v="3989" actId="26606"/>
          <ac:picMkLst>
            <pc:docMk/>
            <pc:sldMk cId="2657892190" sldId="333"/>
            <ac:picMk id="47" creationId="{DDA507E4-B84B-43FB-9D2E-B80D35F7596C}"/>
          </ac:picMkLst>
        </pc:picChg>
      </pc:sldChg>
      <pc:sldChg chg="addSp delSp modSp new mod modTransition setBg setClrOvrMap">
        <pc:chgData name="Rowdy Chotkan" userId="71aa410d3c347b24" providerId="LiveId" clId="{ED90186C-5C4C-4B4D-B6AB-860A3B7A3599}" dt="2021-08-28T07:24:27.042" v="12634"/>
        <pc:sldMkLst>
          <pc:docMk/>
          <pc:sldMk cId="1911422167" sldId="334"/>
        </pc:sldMkLst>
        <pc:spChg chg="mod">
          <ac:chgData name="Rowdy Chotkan" userId="71aa410d3c347b24" providerId="LiveId" clId="{ED90186C-5C4C-4B4D-B6AB-860A3B7A3599}" dt="2021-08-27T11:05:15.496" v="10263" actId="20577"/>
          <ac:spMkLst>
            <pc:docMk/>
            <pc:sldMk cId="1911422167" sldId="334"/>
            <ac:spMk id="2" creationId="{22ED6C9D-DCD7-4A27-A9E1-A2EA33BDB8E1}"/>
          </ac:spMkLst>
        </pc:spChg>
        <pc:spChg chg="mod">
          <ac:chgData name="Rowdy Chotkan" userId="71aa410d3c347b24" providerId="LiveId" clId="{ED90186C-5C4C-4B4D-B6AB-860A3B7A3599}" dt="2021-08-27T11:05:06.159" v="10244" actId="20577"/>
          <ac:spMkLst>
            <pc:docMk/>
            <pc:sldMk cId="1911422167" sldId="334"/>
            <ac:spMk id="3" creationId="{250E9D70-E3A5-4EE6-9FA7-1B43CC03F8C2}"/>
          </ac:spMkLst>
        </pc:spChg>
        <pc:spChg chg="mod">
          <ac:chgData name="Rowdy Chotkan" userId="71aa410d3c347b24" providerId="LiveId" clId="{ED90186C-5C4C-4B4D-B6AB-860A3B7A3599}" dt="2021-08-24T15:55:38.778" v="4037" actId="26606"/>
          <ac:spMkLst>
            <pc:docMk/>
            <pc:sldMk cId="1911422167" sldId="334"/>
            <ac:spMk id="4" creationId="{94639B10-42C3-47A0-AB46-0B2A2B90DB31}"/>
          </ac:spMkLst>
        </pc:spChg>
        <pc:spChg chg="add">
          <ac:chgData name="Rowdy Chotkan" userId="71aa410d3c347b24" providerId="LiveId" clId="{ED90186C-5C4C-4B4D-B6AB-860A3B7A3599}" dt="2021-08-24T15:55:38.778" v="4037" actId="26606"/>
          <ac:spMkLst>
            <pc:docMk/>
            <pc:sldMk cId="1911422167" sldId="334"/>
            <ac:spMk id="9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4T15:55:34.556" v="4034" actId="26606"/>
          <ac:spMkLst>
            <pc:docMk/>
            <pc:sldMk cId="1911422167" sldId="334"/>
            <ac:spMk id="10" creationId="{904DB13E-F722-4ED6-BB00-556651E95281}"/>
          </ac:spMkLst>
        </pc:spChg>
        <pc:spChg chg="add">
          <ac:chgData name="Rowdy Chotkan" userId="71aa410d3c347b24" providerId="LiveId" clId="{ED90186C-5C4C-4B4D-B6AB-860A3B7A3599}" dt="2021-08-24T15:55:38.778" v="4037" actId="26606"/>
          <ac:spMkLst>
            <pc:docMk/>
            <pc:sldMk cId="1911422167" sldId="334"/>
            <ac:spMk id="11" creationId="{7B58A187-A4B1-42EB-A4C7-8635BA507BCE}"/>
          </ac:spMkLst>
        </pc:spChg>
        <pc:spChg chg="add del">
          <ac:chgData name="Rowdy Chotkan" userId="71aa410d3c347b24" providerId="LiveId" clId="{ED90186C-5C4C-4B4D-B6AB-860A3B7A3599}" dt="2021-08-24T15:55:34.556" v="4034" actId="26606"/>
          <ac:spMkLst>
            <pc:docMk/>
            <pc:sldMk cId="1911422167" sldId="334"/>
            <ac:spMk id="12" creationId="{1419E3D9-C5FB-41A9-B6D2-DFB210BB6211}"/>
          </ac:spMkLst>
        </pc:spChg>
        <pc:spChg chg="add">
          <ac:chgData name="Rowdy Chotkan" userId="71aa410d3c347b24" providerId="LiveId" clId="{ED90186C-5C4C-4B4D-B6AB-860A3B7A3599}" dt="2021-08-24T15:55:38.778" v="4037" actId="26606"/>
          <ac:spMkLst>
            <pc:docMk/>
            <pc:sldMk cId="1911422167" sldId="334"/>
            <ac:spMk id="13" creationId="{37F14E7F-3054-458C-ACF9-A8DA1757C65C}"/>
          </ac:spMkLst>
        </pc:spChg>
        <pc:spChg chg="add del">
          <ac:chgData name="Rowdy Chotkan" userId="71aa410d3c347b24" providerId="LiveId" clId="{ED90186C-5C4C-4B4D-B6AB-860A3B7A3599}" dt="2021-08-24T15:55:34.556" v="4034" actId="26606"/>
          <ac:spMkLst>
            <pc:docMk/>
            <pc:sldMk cId="1911422167" sldId="334"/>
            <ac:spMk id="14" creationId="{367909BF-1DF7-4ACE-8F58-6CF719BB27E5}"/>
          </ac:spMkLst>
        </pc:spChg>
        <pc:spChg chg="add">
          <ac:chgData name="Rowdy Chotkan" userId="71aa410d3c347b24" providerId="LiveId" clId="{ED90186C-5C4C-4B4D-B6AB-860A3B7A3599}" dt="2021-08-24T15:55:38.778" v="4037" actId="26606"/>
          <ac:spMkLst>
            <pc:docMk/>
            <pc:sldMk cId="1911422167" sldId="334"/>
            <ac:spMk id="15" creationId="{93747C1C-97FC-4D70-A6C8-A01FBCF5A9DC}"/>
          </ac:spMkLst>
        </pc:spChg>
        <pc:spChg chg="add del">
          <ac:chgData name="Rowdy Chotkan" userId="71aa410d3c347b24" providerId="LiveId" clId="{ED90186C-5C4C-4B4D-B6AB-860A3B7A3599}" dt="2021-08-24T15:55:34.556" v="4034" actId="26606"/>
          <ac:spMkLst>
            <pc:docMk/>
            <pc:sldMk cId="1911422167" sldId="334"/>
            <ac:spMk id="16" creationId="{89E8BEDB-0BBC-4F21-9CFB-8530D664C343}"/>
          </ac:spMkLst>
        </pc:spChg>
        <pc:spChg chg="add">
          <ac:chgData name="Rowdy Chotkan" userId="71aa410d3c347b24" providerId="LiveId" clId="{ED90186C-5C4C-4B4D-B6AB-860A3B7A3599}" dt="2021-08-24T15:55:38.778" v="4037" actId="26606"/>
          <ac:spMkLst>
            <pc:docMk/>
            <pc:sldMk cId="1911422167" sldId="334"/>
            <ac:spMk id="22" creationId="{B645BD8A-B13F-463A-9101-4FB883F064BD}"/>
          </ac:spMkLst>
        </pc:spChg>
        <pc:spChg chg="add del">
          <ac:chgData name="Rowdy Chotkan" userId="71aa410d3c347b24" providerId="LiveId" clId="{ED90186C-5C4C-4B4D-B6AB-860A3B7A3599}" dt="2021-08-24T15:55:34.556" v="4034" actId="26606"/>
          <ac:spMkLst>
            <pc:docMk/>
            <pc:sldMk cId="1911422167" sldId="334"/>
            <ac:spMk id="23" creationId="{420551B3-B4DA-48EE-988C-4FAEAEB5CE98}"/>
          </ac:spMkLst>
        </pc:spChg>
        <pc:spChg chg="add">
          <ac:chgData name="Rowdy Chotkan" userId="71aa410d3c347b24" providerId="LiveId" clId="{ED90186C-5C4C-4B4D-B6AB-860A3B7A3599}" dt="2021-08-24T15:55:38.778" v="4037" actId="26606"/>
          <ac:spMkLst>
            <pc:docMk/>
            <pc:sldMk cId="1911422167" sldId="334"/>
            <ac:spMk id="24" creationId="{4B934719-2D81-443B-8FB8-9CA4FFF2EBDE}"/>
          </ac:spMkLst>
        </pc:spChg>
        <pc:spChg chg="add del">
          <ac:chgData name="Rowdy Chotkan" userId="71aa410d3c347b24" providerId="LiveId" clId="{ED90186C-5C4C-4B4D-B6AB-860A3B7A3599}" dt="2021-08-24T15:55:34.556" v="4034" actId="26606"/>
          <ac:spMkLst>
            <pc:docMk/>
            <pc:sldMk cId="1911422167" sldId="334"/>
            <ac:spMk id="25" creationId="{0B121716-8B64-478F-ABDB-17030AD1B711}"/>
          </ac:spMkLst>
        </pc:spChg>
        <pc:spChg chg="add del">
          <ac:chgData name="Rowdy Chotkan" userId="71aa410d3c347b24" providerId="LiveId" clId="{ED90186C-5C4C-4B4D-B6AB-860A3B7A3599}" dt="2021-08-24T15:55:38.765" v="4036" actId="26606"/>
          <ac:spMkLst>
            <pc:docMk/>
            <pc:sldMk cId="1911422167" sldId="334"/>
            <ac:spMk id="27" creationId="{0344D4FE-ABEF-4230-9E4E-AD5782FC78AC}"/>
          </ac:spMkLst>
        </pc:spChg>
        <pc:spChg chg="add del">
          <ac:chgData name="Rowdy Chotkan" userId="71aa410d3c347b24" providerId="LiveId" clId="{ED90186C-5C4C-4B4D-B6AB-860A3B7A3599}" dt="2021-08-24T15:55:38.765" v="4036" actId="26606"/>
          <ac:spMkLst>
            <pc:docMk/>
            <pc:sldMk cId="1911422167" sldId="334"/>
            <ac:spMk id="28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4T15:55:38.765" v="4036" actId="26606"/>
          <ac:spMkLst>
            <pc:docMk/>
            <pc:sldMk cId="1911422167" sldId="334"/>
            <ac:spMk id="29" creationId="{9325F979-D3F9-4926-81B7-7ACCB31A501B}"/>
          </ac:spMkLst>
        </pc:spChg>
        <pc:spChg chg="add del">
          <ac:chgData name="Rowdy Chotkan" userId="71aa410d3c347b24" providerId="LiveId" clId="{ED90186C-5C4C-4B4D-B6AB-860A3B7A3599}" dt="2021-08-24T15:55:38.765" v="4036" actId="26606"/>
          <ac:spMkLst>
            <pc:docMk/>
            <pc:sldMk cId="1911422167" sldId="334"/>
            <ac:spMk id="30" creationId="{1419E3D9-C5FB-41A9-B6D2-DFB210BB6211}"/>
          </ac:spMkLst>
        </pc:spChg>
        <pc:spChg chg="add del">
          <ac:chgData name="Rowdy Chotkan" userId="71aa410d3c347b24" providerId="LiveId" clId="{ED90186C-5C4C-4B4D-B6AB-860A3B7A3599}" dt="2021-08-24T15:55:38.765" v="4036" actId="26606"/>
          <ac:spMkLst>
            <pc:docMk/>
            <pc:sldMk cId="1911422167" sldId="334"/>
            <ac:spMk id="31" creationId="{367909BF-1DF7-4ACE-8F58-6CF719BB27E5}"/>
          </ac:spMkLst>
        </pc:spChg>
        <pc:spChg chg="add del">
          <ac:chgData name="Rowdy Chotkan" userId="71aa410d3c347b24" providerId="LiveId" clId="{ED90186C-5C4C-4B4D-B6AB-860A3B7A3599}" dt="2021-08-24T15:55:38.765" v="4036" actId="26606"/>
          <ac:spMkLst>
            <pc:docMk/>
            <pc:sldMk cId="1911422167" sldId="334"/>
            <ac:spMk id="32" creationId="{89E8BEDB-0BBC-4F21-9CFB-8530D664C343}"/>
          </ac:spMkLst>
        </pc:spChg>
        <pc:spChg chg="add del">
          <ac:chgData name="Rowdy Chotkan" userId="71aa410d3c347b24" providerId="LiveId" clId="{ED90186C-5C4C-4B4D-B6AB-860A3B7A3599}" dt="2021-08-24T15:55:38.765" v="4036" actId="26606"/>
          <ac:spMkLst>
            <pc:docMk/>
            <pc:sldMk cId="1911422167" sldId="334"/>
            <ac:spMk id="34" creationId="{420551B3-B4DA-48EE-988C-4FAEAEB5CE98}"/>
          </ac:spMkLst>
        </pc:spChg>
        <pc:spChg chg="add del">
          <ac:chgData name="Rowdy Chotkan" userId="71aa410d3c347b24" providerId="LiveId" clId="{ED90186C-5C4C-4B4D-B6AB-860A3B7A3599}" dt="2021-08-24T15:55:38.765" v="4036" actId="26606"/>
          <ac:spMkLst>
            <pc:docMk/>
            <pc:sldMk cId="1911422167" sldId="334"/>
            <ac:spMk id="35" creationId="{6F40FBDA-CEB1-40F0-9AB9-BD9C402D70FE}"/>
          </ac:spMkLst>
        </pc:spChg>
        <pc:spChg chg="add">
          <ac:chgData name="Rowdy Chotkan" userId="71aa410d3c347b24" providerId="LiveId" clId="{ED90186C-5C4C-4B4D-B6AB-860A3B7A3599}" dt="2021-08-24T15:55:38.778" v="4037" actId="26606"/>
          <ac:spMkLst>
            <pc:docMk/>
            <pc:sldMk cId="1911422167" sldId="334"/>
            <ac:spMk id="39" creationId="{27454EF7-D937-4082-A347-6AEEA9C3BC11}"/>
          </ac:spMkLst>
        </pc:spChg>
        <pc:grpChg chg="add">
          <ac:chgData name="Rowdy Chotkan" userId="71aa410d3c347b24" providerId="LiveId" clId="{ED90186C-5C4C-4B4D-B6AB-860A3B7A3599}" dt="2021-08-24T15:55:38.778" v="4037" actId="26606"/>
          <ac:grpSpMkLst>
            <pc:docMk/>
            <pc:sldMk cId="1911422167" sldId="334"/>
            <ac:grpSpMk id="17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4T15:55:34.556" v="4034" actId="26606"/>
          <ac:grpSpMkLst>
            <pc:docMk/>
            <pc:sldMk cId="1911422167" sldId="334"/>
            <ac:grpSpMk id="18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4T15:55:38.765" v="4036" actId="26606"/>
          <ac:grpSpMkLst>
            <pc:docMk/>
            <pc:sldMk cId="1911422167" sldId="334"/>
            <ac:grpSpMk id="33" creationId="{E26428D7-C6F3-473D-A360-A3F5C3E8728C}"/>
          </ac:grpSpMkLst>
        </pc:grpChg>
        <pc:picChg chg="add del">
          <ac:chgData name="Rowdy Chotkan" userId="71aa410d3c347b24" providerId="LiveId" clId="{ED90186C-5C4C-4B4D-B6AB-860A3B7A3599}" dt="2021-08-24T15:55:34.556" v="4034" actId="26606"/>
          <ac:picMkLst>
            <pc:docMk/>
            <pc:sldMk cId="1911422167" sldId="334"/>
            <ac:picMk id="6" creationId="{F07B9C78-998A-43E5-BE3D-5CD633680972}"/>
          </ac:picMkLst>
        </pc:picChg>
        <pc:picChg chg="add del">
          <ac:chgData name="Rowdy Chotkan" userId="71aa410d3c347b24" providerId="LiveId" clId="{ED90186C-5C4C-4B4D-B6AB-860A3B7A3599}" dt="2021-08-24T15:55:38.765" v="4036" actId="26606"/>
          <ac:picMkLst>
            <pc:docMk/>
            <pc:sldMk cId="1911422167" sldId="334"/>
            <ac:picMk id="36" creationId="{312F2712-4EBB-450A-94A2-3D6F4C780FAA}"/>
          </ac:picMkLst>
        </pc:picChg>
        <pc:cxnChg chg="add">
          <ac:chgData name="Rowdy Chotkan" userId="71aa410d3c347b24" providerId="LiveId" clId="{ED90186C-5C4C-4B4D-B6AB-860A3B7A3599}" dt="2021-08-24T15:55:38.778" v="4037" actId="26606"/>
          <ac:cxnSpMkLst>
            <pc:docMk/>
            <pc:sldMk cId="1911422167" sldId="334"/>
            <ac:cxnSpMk id="26" creationId="{B29CC623-FD26-47FD-9E70-44325D453EF1}"/>
          </ac:cxnSpMkLst>
        </pc:cxnChg>
      </pc:sldChg>
      <pc:sldChg chg="addSp delSp modSp new del mod setBg addAnim delAnim setClrOvrMap">
        <pc:chgData name="Rowdy Chotkan" userId="71aa410d3c347b24" providerId="LiveId" clId="{ED90186C-5C4C-4B4D-B6AB-860A3B7A3599}" dt="2021-08-24T15:57:28.542" v="4062" actId="680"/>
        <pc:sldMkLst>
          <pc:docMk/>
          <pc:sldMk cId="515828183" sldId="335"/>
        </pc:sldMkLst>
        <pc:spChg chg="mod">
          <ac:chgData name="Rowdy Chotkan" userId="71aa410d3c347b24" providerId="LiveId" clId="{ED90186C-5C4C-4B4D-B6AB-860A3B7A3599}" dt="2021-08-24T15:57:27.714" v="4061" actId="20577"/>
          <ac:spMkLst>
            <pc:docMk/>
            <pc:sldMk cId="515828183" sldId="335"/>
            <ac:spMk id="2" creationId="{0B694195-5FD4-431B-A01B-2860D6C908FD}"/>
          </ac:spMkLst>
        </pc:spChg>
        <pc:spChg chg="mod">
          <ac:chgData name="Rowdy Chotkan" userId="71aa410d3c347b24" providerId="LiveId" clId="{ED90186C-5C4C-4B4D-B6AB-860A3B7A3599}" dt="2021-08-24T15:57:27.015" v="4060" actId="26606"/>
          <ac:spMkLst>
            <pc:docMk/>
            <pc:sldMk cId="515828183" sldId="335"/>
            <ac:spMk id="3" creationId="{2EF62362-4FEB-4770-B7E8-3AEA6A0FDA09}"/>
          </ac:spMkLst>
        </pc:spChg>
        <pc:spChg chg="add del">
          <ac:chgData name="Rowdy Chotkan" userId="71aa410d3c347b24" providerId="LiveId" clId="{ED90186C-5C4C-4B4D-B6AB-860A3B7A3599}" dt="2021-08-24T15:57:27.015" v="4060" actId="26606"/>
          <ac:spMkLst>
            <pc:docMk/>
            <pc:sldMk cId="515828183" sldId="335"/>
            <ac:spMk id="9" creationId="{6F40FBDA-CEB1-40F0-9AB9-BD9C402D70FE}"/>
          </ac:spMkLst>
        </pc:spChg>
        <pc:spChg chg="add del">
          <ac:chgData name="Rowdy Chotkan" userId="71aa410d3c347b24" providerId="LiveId" clId="{ED90186C-5C4C-4B4D-B6AB-860A3B7A3599}" dt="2021-08-24T15:57:27.015" v="4060" actId="26606"/>
          <ac:spMkLst>
            <pc:docMk/>
            <pc:sldMk cId="515828183" sldId="335"/>
            <ac:spMk id="11" creationId="{0344D4FE-ABEF-4230-9E4E-AD5782FC78AC}"/>
          </ac:spMkLst>
        </pc:spChg>
        <pc:spChg chg="add del">
          <ac:chgData name="Rowdy Chotkan" userId="71aa410d3c347b24" providerId="LiveId" clId="{ED90186C-5C4C-4B4D-B6AB-860A3B7A3599}" dt="2021-08-24T15:57:27.015" v="4060" actId="26606"/>
          <ac:spMkLst>
            <pc:docMk/>
            <pc:sldMk cId="515828183" sldId="335"/>
            <ac:spMk id="13" creationId="{9325F979-D3F9-4926-81B7-7ACCB31A501B}"/>
          </ac:spMkLst>
        </pc:spChg>
        <pc:picChg chg="add del">
          <ac:chgData name="Rowdy Chotkan" userId="71aa410d3c347b24" providerId="LiveId" clId="{ED90186C-5C4C-4B4D-B6AB-860A3B7A3599}" dt="2021-08-24T15:57:27.015" v="4060" actId="26606"/>
          <ac:picMkLst>
            <pc:docMk/>
            <pc:sldMk cId="515828183" sldId="335"/>
            <ac:picMk id="5" creationId="{1BCB2F17-A82B-4F4C-AC6F-874FB3B2E522}"/>
          </ac:picMkLst>
        </pc:picChg>
      </pc:sldChg>
      <pc:sldChg chg="modSp new del mod">
        <pc:chgData name="Rowdy Chotkan" userId="71aa410d3c347b24" providerId="LiveId" clId="{ED90186C-5C4C-4B4D-B6AB-860A3B7A3599}" dt="2021-08-24T15:55:57.132" v="4046" actId="47"/>
        <pc:sldMkLst>
          <pc:docMk/>
          <pc:sldMk cId="1481233309" sldId="335"/>
        </pc:sldMkLst>
        <pc:spChg chg="mod">
          <ac:chgData name="Rowdy Chotkan" userId="71aa410d3c347b24" providerId="LiveId" clId="{ED90186C-5C4C-4B4D-B6AB-860A3B7A3599}" dt="2021-08-24T15:55:55.873" v="4045" actId="20577"/>
          <ac:spMkLst>
            <pc:docMk/>
            <pc:sldMk cId="1481233309" sldId="335"/>
            <ac:spMk id="2" creationId="{9B2BBDE5-73DB-499C-A9BF-9AE14FBFC5DE}"/>
          </ac:spMkLst>
        </pc:spChg>
      </pc:sldChg>
      <pc:sldChg chg="addSp modSp new del mod modTransition setBg addAnim modShow">
        <pc:chgData name="Rowdy Chotkan" userId="71aa410d3c347b24" providerId="LiveId" clId="{ED90186C-5C4C-4B4D-B6AB-860A3B7A3599}" dt="2021-08-27T11:02:01.808" v="10229" actId="47"/>
        <pc:sldMkLst>
          <pc:docMk/>
          <pc:sldMk cId="3977873354" sldId="335"/>
        </pc:sldMkLst>
        <pc:spChg chg="mod">
          <ac:chgData name="Rowdy Chotkan" userId="71aa410d3c347b24" providerId="LiveId" clId="{ED90186C-5C4C-4B4D-B6AB-860A3B7A3599}" dt="2021-08-26T11:57:07.117" v="7010" actId="20577"/>
          <ac:spMkLst>
            <pc:docMk/>
            <pc:sldMk cId="3977873354" sldId="335"/>
            <ac:spMk id="2" creationId="{342C9160-BD62-4478-8E23-CE32BEB61F6C}"/>
          </ac:spMkLst>
        </pc:spChg>
        <pc:spChg chg="mod">
          <ac:chgData name="Rowdy Chotkan" userId="71aa410d3c347b24" providerId="LiveId" clId="{ED90186C-5C4C-4B4D-B6AB-860A3B7A3599}" dt="2021-08-26T11:57:10.554" v="7022" actId="20577"/>
          <ac:spMkLst>
            <pc:docMk/>
            <pc:sldMk cId="3977873354" sldId="335"/>
            <ac:spMk id="3" creationId="{936E3936-CDFE-4B70-9A98-9419189E9762}"/>
          </ac:spMkLst>
        </pc:spChg>
        <pc:spChg chg="add">
          <ac:chgData name="Rowdy Chotkan" userId="71aa410d3c347b24" providerId="LiveId" clId="{ED90186C-5C4C-4B4D-B6AB-860A3B7A3599}" dt="2021-08-24T15:57:43.648" v="4074" actId="26606"/>
          <ac:spMkLst>
            <pc:docMk/>
            <pc:sldMk cId="3977873354" sldId="335"/>
            <ac:spMk id="8" creationId="{B645BD8A-B13F-463A-9101-4FB883F064BD}"/>
          </ac:spMkLst>
        </pc:spChg>
        <pc:spChg chg="add">
          <ac:chgData name="Rowdy Chotkan" userId="71aa410d3c347b24" providerId="LiveId" clId="{ED90186C-5C4C-4B4D-B6AB-860A3B7A3599}" dt="2021-08-24T15:57:43.648" v="4074" actId="26606"/>
          <ac:spMkLst>
            <pc:docMk/>
            <pc:sldMk cId="3977873354" sldId="335"/>
            <ac:spMk id="10" creationId="{4B934719-2D81-443B-8FB8-9CA4FFF2EBDE}"/>
          </ac:spMkLst>
        </pc:spChg>
        <pc:spChg chg="add">
          <ac:chgData name="Rowdy Chotkan" userId="71aa410d3c347b24" providerId="LiveId" clId="{ED90186C-5C4C-4B4D-B6AB-860A3B7A3599}" dt="2021-08-24T15:57:43.648" v="4074" actId="26606"/>
          <ac:spMkLst>
            <pc:docMk/>
            <pc:sldMk cId="3977873354" sldId="335"/>
            <ac:spMk id="14" creationId="{27454EF7-D937-4082-A347-6AEEA9C3BC11}"/>
          </ac:spMkLst>
        </pc:spChg>
        <pc:cxnChg chg="add">
          <ac:chgData name="Rowdy Chotkan" userId="71aa410d3c347b24" providerId="LiveId" clId="{ED90186C-5C4C-4B4D-B6AB-860A3B7A3599}" dt="2021-08-24T15:57:43.648" v="4074" actId="26606"/>
          <ac:cxnSpMkLst>
            <pc:docMk/>
            <pc:sldMk cId="3977873354" sldId="335"/>
            <ac:cxnSpMk id="12" creationId="{B29CC623-FD26-47FD-9E70-44325D453EF1}"/>
          </ac:cxnSpMkLst>
        </pc:cxnChg>
      </pc:sldChg>
      <pc:sldChg chg="modSp new del mod">
        <pc:chgData name="Rowdy Chotkan" userId="71aa410d3c347b24" providerId="LiveId" clId="{ED90186C-5C4C-4B4D-B6AB-860A3B7A3599}" dt="2021-08-24T16:04:07.159" v="4282" actId="47"/>
        <pc:sldMkLst>
          <pc:docMk/>
          <pc:sldMk cId="3694069324" sldId="336"/>
        </pc:sldMkLst>
        <pc:spChg chg="mod">
          <ac:chgData name="Rowdy Chotkan" userId="71aa410d3c347b24" providerId="LiveId" clId="{ED90186C-5C4C-4B4D-B6AB-860A3B7A3599}" dt="2021-08-24T15:58:08.245" v="4092" actId="20577"/>
          <ac:spMkLst>
            <pc:docMk/>
            <pc:sldMk cId="3694069324" sldId="336"/>
            <ac:spMk id="2" creationId="{99683B02-D172-43EF-973D-6F302787B727}"/>
          </ac:spMkLst>
        </pc:spChg>
        <pc:spChg chg="mod">
          <ac:chgData name="Rowdy Chotkan" userId="71aa410d3c347b24" providerId="LiveId" clId="{ED90186C-5C4C-4B4D-B6AB-860A3B7A3599}" dt="2021-08-24T15:58:59.691" v="4210" actId="20577"/>
          <ac:spMkLst>
            <pc:docMk/>
            <pc:sldMk cId="3694069324" sldId="336"/>
            <ac:spMk id="3" creationId="{146AFEED-96FC-40CA-8E44-1772FF01574E}"/>
          </ac:spMkLst>
        </pc:spChg>
      </pc:sldChg>
      <pc:sldChg chg="addSp delSp modSp new del mod modTransition">
        <pc:chgData name="Rowdy Chotkan" userId="71aa410d3c347b24" providerId="LiveId" clId="{ED90186C-5C4C-4B4D-B6AB-860A3B7A3599}" dt="2021-08-27T12:30:07.833" v="10756" actId="47"/>
        <pc:sldMkLst>
          <pc:docMk/>
          <pc:sldMk cId="4198180546" sldId="336"/>
        </pc:sldMkLst>
        <pc:spChg chg="mod">
          <ac:chgData name="Rowdy Chotkan" userId="71aa410d3c347b24" providerId="LiveId" clId="{ED90186C-5C4C-4B4D-B6AB-860A3B7A3599}" dt="2021-08-24T16:04:47.531" v="4304" actId="20577"/>
          <ac:spMkLst>
            <pc:docMk/>
            <pc:sldMk cId="4198180546" sldId="336"/>
            <ac:spMk id="2" creationId="{0363F196-0822-4C68-8DA5-22FEB58E009F}"/>
          </ac:spMkLst>
        </pc:spChg>
        <pc:spChg chg="mod">
          <ac:chgData name="Rowdy Chotkan" userId="71aa410d3c347b24" providerId="LiveId" clId="{ED90186C-5C4C-4B4D-B6AB-860A3B7A3599}" dt="2021-08-24T18:34:29.286" v="5017" actId="20577"/>
          <ac:spMkLst>
            <pc:docMk/>
            <pc:sldMk cId="4198180546" sldId="336"/>
            <ac:spMk id="3" creationId="{F5A0AD7E-D0CC-4BE8-BC15-27C25FCE2D0F}"/>
          </ac:spMkLst>
        </pc:spChg>
        <pc:graphicFrameChg chg="add del mod">
          <ac:chgData name="Rowdy Chotkan" userId="71aa410d3c347b24" providerId="LiveId" clId="{ED90186C-5C4C-4B4D-B6AB-860A3B7A3599}" dt="2021-08-24T18:25:33.646" v="4707" actId="21"/>
          <ac:graphicFrameMkLst>
            <pc:docMk/>
            <pc:sldMk cId="4198180546" sldId="336"/>
            <ac:graphicFrameMk id="5" creationId="{37025551-FE60-4689-9732-0D501404C937}"/>
          </ac:graphicFrameMkLst>
        </pc:graphicFrameChg>
        <pc:graphicFrameChg chg="add del mod">
          <ac:chgData name="Rowdy Chotkan" userId="71aa410d3c347b24" providerId="LiveId" clId="{ED90186C-5C4C-4B4D-B6AB-860A3B7A3599}" dt="2021-08-24T18:27:12.215" v="4741" actId="478"/>
          <ac:graphicFrameMkLst>
            <pc:docMk/>
            <pc:sldMk cId="4198180546" sldId="336"/>
            <ac:graphicFrameMk id="6" creationId="{DDBB1E9D-1DAC-462E-99BF-443CBEA6276A}"/>
          </ac:graphicFrameMkLst>
        </pc:graphicFrameChg>
        <pc:graphicFrameChg chg="add mod">
          <ac:chgData name="Rowdy Chotkan" userId="71aa410d3c347b24" providerId="LiveId" clId="{ED90186C-5C4C-4B4D-B6AB-860A3B7A3599}" dt="2021-08-24T18:34:44.141" v="5018" actId="1076"/>
          <ac:graphicFrameMkLst>
            <pc:docMk/>
            <pc:sldMk cId="4198180546" sldId="336"/>
            <ac:graphicFrameMk id="7" creationId="{C18D72F1-61BB-4A0F-A378-CAA4BB9FAA0E}"/>
          </ac:graphicFrameMkLst>
        </pc:graphicFrameChg>
      </pc:sldChg>
      <pc:sldChg chg="addSp delSp modSp new del mod modTransition setBg modAnim">
        <pc:chgData name="Rowdy Chotkan" userId="71aa410d3c347b24" providerId="LiveId" clId="{ED90186C-5C4C-4B4D-B6AB-860A3B7A3599}" dt="2021-08-27T12:30:31.687" v="10758" actId="47"/>
        <pc:sldMkLst>
          <pc:docMk/>
          <pc:sldMk cId="148768325" sldId="337"/>
        </pc:sldMkLst>
        <pc:spChg chg="mod">
          <ac:chgData name="Rowdy Chotkan" userId="71aa410d3c347b24" providerId="LiveId" clId="{ED90186C-5C4C-4B4D-B6AB-860A3B7A3599}" dt="2021-08-24T18:32:58.954" v="4964" actId="20577"/>
          <ac:spMkLst>
            <pc:docMk/>
            <pc:sldMk cId="148768325" sldId="337"/>
            <ac:spMk id="2" creationId="{EBB0EE14-EBC6-4E71-AFFD-80272E49306D}"/>
          </ac:spMkLst>
        </pc:spChg>
        <pc:spChg chg="del mod">
          <ac:chgData name="Rowdy Chotkan" userId="71aa410d3c347b24" providerId="LiveId" clId="{ED90186C-5C4C-4B4D-B6AB-860A3B7A3599}" dt="2021-08-24T16:10:27.146" v="4487" actId="26606"/>
          <ac:spMkLst>
            <pc:docMk/>
            <pc:sldMk cId="148768325" sldId="337"/>
            <ac:spMk id="3" creationId="{155581B1-BB7E-4F56-818E-A16A765C24D5}"/>
          </ac:spMkLst>
        </pc:spChg>
        <pc:spChg chg="mod">
          <ac:chgData name="Rowdy Chotkan" userId="71aa410d3c347b24" providerId="LiveId" clId="{ED90186C-5C4C-4B4D-B6AB-860A3B7A3599}" dt="2021-08-24T18:23:18.973" v="4681" actId="26606"/>
          <ac:spMkLst>
            <pc:docMk/>
            <pc:sldMk cId="148768325" sldId="337"/>
            <ac:spMk id="4" creationId="{5982C9E8-6949-4A66-9501-A44793B07505}"/>
          </ac:spMkLst>
        </pc:spChg>
        <pc:spChg chg="add del mod">
          <ac:chgData name="Rowdy Chotkan" userId="71aa410d3c347b24" providerId="LiveId" clId="{ED90186C-5C4C-4B4D-B6AB-860A3B7A3599}" dt="2021-08-24T18:32:20.789" v="4939" actId="21"/>
          <ac:spMkLst>
            <pc:docMk/>
            <pc:sldMk cId="148768325" sldId="337"/>
            <ac:spMk id="5" creationId="{1EF06F8C-1DF0-41F0-8DE2-E07A0D8D5473}"/>
          </ac:spMkLst>
        </pc:spChg>
        <pc:spChg chg="add del">
          <ac:chgData name="Rowdy Chotkan" userId="71aa410d3c347b24" providerId="LiveId" clId="{ED90186C-5C4C-4B4D-B6AB-860A3B7A3599}" dt="2021-08-24T18:55:01.553" v="5186"/>
          <ac:spMkLst>
            <pc:docMk/>
            <pc:sldMk cId="148768325" sldId="337"/>
            <ac:spMk id="7" creationId="{557B10D6-EF82-4311-ADF8-B88F0026D20B}"/>
          </ac:spMkLst>
        </pc:spChg>
        <pc:spChg chg="add del">
          <ac:chgData name="Rowdy Chotkan" userId="71aa410d3c347b24" providerId="LiveId" clId="{ED90186C-5C4C-4B4D-B6AB-860A3B7A3599}" dt="2021-08-24T18:55:04.684" v="5188"/>
          <ac:spMkLst>
            <pc:docMk/>
            <pc:sldMk cId="148768325" sldId="337"/>
            <ac:spMk id="8" creationId="{673D04B2-57D2-45BC-A637-26164C119957}"/>
          </ac:spMkLst>
        </pc:spChg>
        <pc:spChg chg="add del">
          <ac:chgData name="Rowdy Chotkan" userId="71aa410d3c347b24" providerId="LiveId" clId="{ED90186C-5C4C-4B4D-B6AB-860A3B7A3599}" dt="2021-08-24T18:23:18.973" v="4681" actId="26606"/>
          <ac:spMkLst>
            <pc:docMk/>
            <pc:sldMk cId="148768325" sldId="337"/>
            <ac:spMk id="10" creationId="{0EB72A9B-FD82-4F09-BF1E-D39311D3A0E3}"/>
          </ac:spMkLst>
        </pc:spChg>
        <pc:spChg chg="add del">
          <ac:chgData name="Rowdy Chotkan" userId="71aa410d3c347b24" providerId="LiveId" clId="{ED90186C-5C4C-4B4D-B6AB-860A3B7A3599}" dt="2021-08-24T18:23:18.973" v="4681" actId="26606"/>
          <ac:spMkLst>
            <pc:docMk/>
            <pc:sldMk cId="148768325" sldId="337"/>
            <ac:spMk id="12" creationId="{DD39B371-6E4E-4070-AB4E-4D788405A5A6}"/>
          </ac:spMkLst>
        </pc:spChg>
        <pc:spChg chg="add del">
          <ac:chgData name="Rowdy Chotkan" userId="71aa410d3c347b24" providerId="LiveId" clId="{ED90186C-5C4C-4B4D-B6AB-860A3B7A3599}" dt="2021-08-24T18:23:18.973" v="4681" actId="26606"/>
          <ac:spMkLst>
            <pc:docMk/>
            <pc:sldMk cId="148768325" sldId="337"/>
            <ac:spMk id="14" creationId="{B937DAED-8BFE-4563-BB45-B5E554D70A84}"/>
          </ac:spMkLst>
        </pc:spChg>
        <pc:spChg chg="add del mod">
          <ac:chgData name="Rowdy Chotkan" userId="71aa410d3c347b24" providerId="LiveId" clId="{ED90186C-5C4C-4B4D-B6AB-860A3B7A3599}" dt="2021-08-24T18:32:20.789" v="4939" actId="21"/>
          <ac:spMkLst>
            <pc:docMk/>
            <pc:sldMk cId="148768325" sldId="337"/>
            <ac:spMk id="15" creationId="{D627BA8C-E59B-4B8A-A0EA-0A9DB4AE5194}"/>
          </ac:spMkLst>
        </pc:spChg>
        <pc:spChg chg="add del mod">
          <ac:chgData name="Rowdy Chotkan" userId="71aa410d3c347b24" providerId="LiveId" clId="{ED90186C-5C4C-4B4D-B6AB-860A3B7A3599}" dt="2021-08-24T18:32:20.789" v="4939" actId="21"/>
          <ac:spMkLst>
            <pc:docMk/>
            <pc:sldMk cId="148768325" sldId="337"/>
            <ac:spMk id="16" creationId="{B9ECB74A-BF9D-4F6F-8417-B770C09D32A2}"/>
          </ac:spMkLst>
        </pc:spChg>
        <pc:spChg chg="add mod">
          <ac:chgData name="Rowdy Chotkan" userId="71aa410d3c347b24" providerId="LiveId" clId="{ED90186C-5C4C-4B4D-B6AB-860A3B7A3599}" dt="2021-08-24T18:57:15.639" v="5215" actId="164"/>
          <ac:spMkLst>
            <pc:docMk/>
            <pc:sldMk cId="148768325" sldId="337"/>
            <ac:spMk id="17" creationId="{433EE9F0-88BD-4649-BD7F-296A398D161D}"/>
          </ac:spMkLst>
        </pc:spChg>
        <pc:spChg chg="add mod">
          <ac:chgData name="Rowdy Chotkan" userId="71aa410d3c347b24" providerId="LiveId" clId="{ED90186C-5C4C-4B4D-B6AB-860A3B7A3599}" dt="2021-08-24T18:57:15.639" v="5215" actId="164"/>
          <ac:spMkLst>
            <pc:docMk/>
            <pc:sldMk cId="148768325" sldId="337"/>
            <ac:spMk id="18" creationId="{9D75D869-F665-42DF-96DB-17C3D520FA9F}"/>
          </ac:spMkLst>
        </pc:spChg>
        <pc:spChg chg="add del">
          <ac:chgData name="Rowdy Chotkan" userId="71aa410d3c347b24" providerId="LiveId" clId="{ED90186C-5C4C-4B4D-B6AB-860A3B7A3599}" dt="2021-08-24T18:23:18.973" v="4681" actId="26606"/>
          <ac:spMkLst>
            <pc:docMk/>
            <pc:sldMk cId="148768325" sldId="337"/>
            <ac:spMk id="19" creationId="{A2AD6B69-E0A0-476D-9EE1-6B69F04C59F8}"/>
          </ac:spMkLst>
        </pc:spChg>
        <pc:spChg chg="add mod">
          <ac:chgData name="Rowdy Chotkan" userId="71aa410d3c347b24" providerId="LiveId" clId="{ED90186C-5C4C-4B4D-B6AB-860A3B7A3599}" dt="2021-08-24T18:57:15.639" v="5215" actId="164"/>
          <ac:spMkLst>
            <pc:docMk/>
            <pc:sldMk cId="148768325" sldId="337"/>
            <ac:spMk id="20" creationId="{A9A32B46-A947-4D2C-A2B1-211CCA257825}"/>
          </ac:spMkLst>
        </pc:spChg>
        <pc:spChg chg="add del">
          <ac:chgData name="Rowdy Chotkan" userId="71aa410d3c347b24" providerId="LiveId" clId="{ED90186C-5C4C-4B4D-B6AB-860A3B7A3599}" dt="2021-08-24T18:23:18.973" v="4681" actId="26606"/>
          <ac:spMkLst>
            <pc:docMk/>
            <pc:sldMk cId="148768325" sldId="337"/>
            <ac:spMk id="21" creationId="{16BE10A1-AD5F-4AB3-8A94-41D62B494ADB}"/>
          </ac:spMkLst>
        </pc:spChg>
        <pc:spChg chg="add del">
          <ac:chgData name="Rowdy Chotkan" userId="71aa410d3c347b24" providerId="LiveId" clId="{ED90186C-5C4C-4B4D-B6AB-860A3B7A3599}" dt="2021-08-24T18:55:16.259" v="5196"/>
          <ac:spMkLst>
            <pc:docMk/>
            <pc:sldMk cId="148768325" sldId="337"/>
            <ac:spMk id="22" creationId="{712A5FA1-4930-4ECD-9F55-126423753A68}"/>
          </ac:spMkLst>
        </pc:spChg>
        <pc:spChg chg="add del">
          <ac:chgData name="Rowdy Chotkan" userId="71aa410d3c347b24" providerId="LiveId" clId="{ED90186C-5C4C-4B4D-B6AB-860A3B7A3599}" dt="2021-08-24T18:23:18.973" v="4681" actId="26606"/>
          <ac:spMkLst>
            <pc:docMk/>
            <pc:sldMk cId="148768325" sldId="337"/>
            <ac:spMk id="23" creationId="{5684BFFE-6A90-4311-ACD5-B34177D46462}"/>
          </ac:spMkLst>
        </pc:spChg>
        <pc:spChg chg="mod">
          <ac:chgData name="Rowdy Chotkan" userId="71aa410d3c347b24" providerId="LiveId" clId="{ED90186C-5C4C-4B4D-B6AB-860A3B7A3599}" dt="2021-08-24T18:57:09.188" v="5214" actId="18245"/>
          <ac:spMkLst>
            <pc:docMk/>
            <pc:sldMk cId="148768325" sldId="337"/>
            <ac:spMk id="27" creationId="{BA628F31-E60F-43A3-9778-14970E2E470C}"/>
          </ac:spMkLst>
        </pc:spChg>
        <pc:spChg chg="mod">
          <ac:chgData name="Rowdy Chotkan" userId="71aa410d3c347b24" providerId="LiveId" clId="{ED90186C-5C4C-4B4D-B6AB-860A3B7A3599}" dt="2021-08-24T18:57:09.188" v="5214" actId="18245"/>
          <ac:spMkLst>
            <pc:docMk/>
            <pc:sldMk cId="148768325" sldId="337"/>
            <ac:spMk id="28" creationId="{3BC42FC3-A609-4A2D-AF19-9F55781BED78}"/>
          </ac:spMkLst>
        </pc:spChg>
        <pc:spChg chg="mod">
          <ac:chgData name="Rowdy Chotkan" userId="71aa410d3c347b24" providerId="LiveId" clId="{ED90186C-5C4C-4B4D-B6AB-860A3B7A3599}" dt="2021-08-24T18:57:09.188" v="5214" actId="18245"/>
          <ac:spMkLst>
            <pc:docMk/>
            <pc:sldMk cId="148768325" sldId="337"/>
            <ac:spMk id="29" creationId="{3FB37390-3C6F-4745-951B-9294125AAC72}"/>
          </ac:spMkLst>
        </pc:spChg>
        <pc:spChg chg="mod">
          <ac:chgData name="Rowdy Chotkan" userId="71aa410d3c347b24" providerId="LiveId" clId="{ED90186C-5C4C-4B4D-B6AB-860A3B7A3599}" dt="2021-08-24T18:57:09.188" v="5214" actId="18245"/>
          <ac:spMkLst>
            <pc:docMk/>
            <pc:sldMk cId="148768325" sldId="337"/>
            <ac:spMk id="30" creationId="{2ECC4471-D914-46CE-B139-A3B946E7700F}"/>
          </ac:spMkLst>
        </pc:spChg>
        <pc:spChg chg="mod">
          <ac:chgData name="Rowdy Chotkan" userId="71aa410d3c347b24" providerId="LiveId" clId="{ED90186C-5C4C-4B4D-B6AB-860A3B7A3599}" dt="2021-08-24T18:57:09.188" v="5214" actId="18245"/>
          <ac:spMkLst>
            <pc:docMk/>
            <pc:sldMk cId="148768325" sldId="337"/>
            <ac:spMk id="31" creationId="{71730BE0-215D-4CA2-97B7-7D281D0E7703}"/>
          </ac:spMkLst>
        </pc:spChg>
        <pc:spChg chg="mod">
          <ac:chgData name="Rowdy Chotkan" userId="71aa410d3c347b24" providerId="LiveId" clId="{ED90186C-5C4C-4B4D-B6AB-860A3B7A3599}" dt="2021-08-24T18:57:09.188" v="5214" actId="18245"/>
          <ac:spMkLst>
            <pc:docMk/>
            <pc:sldMk cId="148768325" sldId="337"/>
            <ac:spMk id="32" creationId="{F9362289-8042-4FE4-A7D4-6D1551145940}"/>
          </ac:spMkLst>
        </pc:spChg>
        <pc:spChg chg="mod">
          <ac:chgData name="Rowdy Chotkan" userId="71aa410d3c347b24" providerId="LiveId" clId="{ED90186C-5C4C-4B4D-B6AB-860A3B7A3599}" dt="2021-08-24T18:57:09.188" v="5214" actId="18245"/>
          <ac:spMkLst>
            <pc:docMk/>
            <pc:sldMk cId="148768325" sldId="337"/>
            <ac:spMk id="33" creationId="{EAAFF395-0165-494A-9B33-90833A49DA9B}"/>
          </ac:spMkLst>
        </pc:spChg>
        <pc:spChg chg="mod">
          <ac:chgData name="Rowdy Chotkan" userId="71aa410d3c347b24" providerId="LiveId" clId="{ED90186C-5C4C-4B4D-B6AB-860A3B7A3599}" dt="2021-08-24T18:57:09.188" v="5214" actId="18245"/>
          <ac:spMkLst>
            <pc:docMk/>
            <pc:sldMk cId="148768325" sldId="337"/>
            <ac:spMk id="34" creationId="{89EC49BA-26C9-489F-82DE-F6C2E8C5E797}"/>
          </ac:spMkLst>
        </pc:spChg>
        <pc:spChg chg="mod">
          <ac:chgData name="Rowdy Chotkan" userId="71aa410d3c347b24" providerId="LiveId" clId="{ED90186C-5C4C-4B4D-B6AB-860A3B7A3599}" dt="2021-08-24T18:57:09.188" v="5214" actId="18245"/>
          <ac:spMkLst>
            <pc:docMk/>
            <pc:sldMk cId="148768325" sldId="337"/>
            <ac:spMk id="35" creationId="{C5D2A852-4F6B-4717-B6EE-1B4AA1F7A200}"/>
          </ac:spMkLst>
        </pc:spChg>
        <pc:spChg chg="mod">
          <ac:chgData name="Rowdy Chotkan" userId="71aa410d3c347b24" providerId="LiveId" clId="{ED90186C-5C4C-4B4D-B6AB-860A3B7A3599}" dt="2021-08-24T18:57:09.188" v="5214" actId="18245"/>
          <ac:spMkLst>
            <pc:docMk/>
            <pc:sldMk cId="148768325" sldId="337"/>
            <ac:spMk id="36" creationId="{5CB40823-8A7B-4E9B-A76D-9DA38EB6C19F}"/>
          </ac:spMkLst>
        </pc:spChg>
        <pc:spChg chg="mod">
          <ac:chgData name="Rowdy Chotkan" userId="71aa410d3c347b24" providerId="LiveId" clId="{ED90186C-5C4C-4B4D-B6AB-860A3B7A3599}" dt="2021-08-24T18:57:09.188" v="5214" actId="18245"/>
          <ac:spMkLst>
            <pc:docMk/>
            <pc:sldMk cId="148768325" sldId="337"/>
            <ac:spMk id="37" creationId="{141F298E-44FD-40D2-AFFE-18BADCA003C1}"/>
          </ac:spMkLst>
        </pc:spChg>
        <pc:spChg chg="mod">
          <ac:chgData name="Rowdy Chotkan" userId="71aa410d3c347b24" providerId="LiveId" clId="{ED90186C-5C4C-4B4D-B6AB-860A3B7A3599}" dt="2021-08-24T18:57:09.188" v="5214" actId="18245"/>
          <ac:spMkLst>
            <pc:docMk/>
            <pc:sldMk cId="148768325" sldId="337"/>
            <ac:spMk id="38" creationId="{9E30C3F7-5723-4C5D-9E55-F3D93C1418AD}"/>
          </ac:spMkLst>
        </pc:spChg>
        <pc:spChg chg="mod">
          <ac:chgData name="Rowdy Chotkan" userId="71aa410d3c347b24" providerId="LiveId" clId="{ED90186C-5C4C-4B4D-B6AB-860A3B7A3599}" dt="2021-08-24T18:57:09.188" v="5214" actId="18245"/>
          <ac:spMkLst>
            <pc:docMk/>
            <pc:sldMk cId="148768325" sldId="337"/>
            <ac:spMk id="39" creationId="{9A2C7DA3-C9B9-4493-968D-191AB203BE4B}"/>
          </ac:spMkLst>
        </pc:spChg>
        <pc:grpChg chg="mod">
          <ac:chgData name="Rowdy Chotkan" userId="71aa410d3c347b24" providerId="LiveId" clId="{ED90186C-5C4C-4B4D-B6AB-860A3B7A3599}" dt="2021-08-24T18:57:15.639" v="5215" actId="164"/>
          <ac:grpSpMkLst>
            <pc:docMk/>
            <pc:sldMk cId="148768325" sldId="337"/>
            <ac:grpSpMk id="26" creationId="{BD108000-A772-43F0-B487-3621EA609801}"/>
          </ac:grpSpMkLst>
        </pc:grpChg>
        <pc:grpChg chg="add mod">
          <ac:chgData name="Rowdy Chotkan" userId="71aa410d3c347b24" providerId="LiveId" clId="{ED90186C-5C4C-4B4D-B6AB-860A3B7A3599}" dt="2021-08-24T18:57:15.639" v="5215" actId="164"/>
          <ac:grpSpMkLst>
            <pc:docMk/>
            <pc:sldMk cId="148768325" sldId="337"/>
            <ac:grpSpMk id="40" creationId="{8800A381-98CC-4482-BB7A-241B00173635}"/>
          </ac:grpSpMkLst>
        </pc:grpChg>
        <pc:graphicFrameChg chg="add del mod modGraphic">
          <ac:chgData name="Rowdy Chotkan" userId="71aa410d3c347b24" providerId="LiveId" clId="{ED90186C-5C4C-4B4D-B6AB-860A3B7A3599}" dt="2021-08-24T18:57:09.188" v="5214" actId="18245"/>
          <ac:graphicFrameMkLst>
            <pc:docMk/>
            <pc:sldMk cId="148768325" sldId="337"/>
            <ac:graphicFrameMk id="6" creationId="{DDFC7CA2-E083-436A-99D7-B83AA1733C6F}"/>
          </ac:graphicFrameMkLst>
        </pc:graphicFrameChg>
        <pc:graphicFrameChg chg="add del mod">
          <ac:chgData name="Rowdy Chotkan" userId="71aa410d3c347b24" providerId="LiveId" clId="{ED90186C-5C4C-4B4D-B6AB-860A3B7A3599}" dt="2021-08-24T18:26:47.315" v="4737" actId="21"/>
          <ac:graphicFrameMkLst>
            <pc:docMk/>
            <pc:sldMk cId="148768325" sldId="337"/>
            <ac:graphicFrameMk id="13" creationId="{E70BFA2F-AFDB-4857-9E99-4306004AAE6F}"/>
          </ac:graphicFrameMkLst>
        </pc:graphicFrameChg>
        <pc:picChg chg="add del mod">
          <ac:chgData name="Rowdy Chotkan" userId="71aa410d3c347b24" providerId="LiveId" clId="{ED90186C-5C4C-4B4D-B6AB-860A3B7A3599}" dt="2021-08-24T18:55:11.994" v="5194" actId="478"/>
          <ac:picMkLst>
            <pc:docMk/>
            <pc:sldMk cId="148768325" sldId="337"/>
            <ac:picMk id="11" creationId="{187CA049-D68A-44EB-9055-E82510385219}"/>
          </ac:picMkLst>
        </pc:picChg>
        <pc:picChg chg="add mod">
          <ac:chgData name="Rowdy Chotkan" userId="71aa410d3c347b24" providerId="LiveId" clId="{ED90186C-5C4C-4B4D-B6AB-860A3B7A3599}" dt="2021-08-27T12:01:25.245" v="10538" actId="1076"/>
          <ac:picMkLst>
            <pc:docMk/>
            <pc:sldMk cId="148768325" sldId="337"/>
            <ac:picMk id="25" creationId="{02D3AC14-982A-457B-932E-8638D7CB4004}"/>
          </ac:picMkLst>
        </pc:picChg>
      </pc:sldChg>
      <pc:sldChg chg="modSp add del mod">
        <pc:chgData name="Rowdy Chotkan" userId="71aa410d3c347b24" providerId="LiveId" clId="{ED90186C-5C4C-4B4D-B6AB-860A3B7A3599}" dt="2021-08-24T18:32:54.684" v="4958" actId="47"/>
        <pc:sldMkLst>
          <pc:docMk/>
          <pc:sldMk cId="2231630169" sldId="338"/>
        </pc:sldMkLst>
        <pc:graphicFrameChg chg="mod">
          <ac:chgData name="Rowdy Chotkan" userId="71aa410d3c347b24" providerId="LiveId" clId="{ED90186C-5C4C-4B4D-B6AB-860A3B7A3599}" dt="2021-08-24T18:20:45.967" v="4628" actId="1076"/>
          <ac:graphicFrameMkLst>
            <pc:docMk/>
            <pc:sldMk cId="2231630169" sldId="338"/>
            <ac:graphicFrameMk id="6" creationId="{DDFC7CA2-E083-436A-99D7-B83AA1733C6F}"/>
          </ac:graphicFrameMkLst>
        </pc:graphicFrameChg>
      </pc:sldChg>
      <pc:sldChg chg="add del mod ord modTransition modShow">
        <pc:chgData name="Rowdy Chotkan" userId="71aa410d3c347b24" providerId="LiveId" clId="{ED90186C-5C4C-4B4D-B6AB-860A3B7A3599}" dt="2021-08-27T11:21:51.117" v="10264" actId="47"/>
        <pc:sldMkLst>
          <pc:docMk/>
          <pc:sldMk cId="3665327764" sldId="338"/>
        </pc:sldMkLst>
      </pc:sldChg>
      <pc:sldChg chg="new del">
        <pc:chgData name="Rowdy Chotkan" userId="71aa410d3c347b24" providerId="LiveId" clId="{ED90186C-5C4C-4B4D-B6AB-860A3B7A3599}" dt="2021-08-24T19:36:10.418" v="5861" actId="680"/>
        <pc:sldMkLst>
          <pc:docMk/>
          <pc:sldMk cId="3744832476" sldId="338"/>
        </pc:sldMkLst>
      </pc:sldChg>
      <pc:sldChg chg="addSp delSp add del setBg delDesignElem">
        <pc:chgData name="Rowdy Chotkan" userId="71aa410d3c347b24" providerId="LiveId" clId="{ED90186C-5C4C-4B4D-B6AB-860A3B7A3599}" dt="2021-08-24T19:44:53.463" v="5971"/>
        <pc:sldMkLst>
          <pc:docMk/>
          <pc:sldMk cId="4179370816" sldId="338"/>
        </pc:sldMkLst>
        <pc:spChg chg="add del">
          <ac:chgData name="Rowdy Chotkan" userId="71aa410d3c347b24" providerId="LiveId" clId="{ED90186C-5C4C-4B4D-B6AB-860A3B7A3599}" dt="2021-08-24T19:44:53.463" v="5971"/>
          <ac:spMkLst>
            <pc:docMk/>
            <pc:sldMk cId="4179370816" sldId="338"/>
            <ac:spMk id="135" creationId="{9325F979-D3F9-4926-81B7-7ACCB31A501B}"/>
          </ac:spMkLst>
        </pc:spChg>
        <pc:spChg chg="add del">
          <ac:chgData name="Rowdy Chotkan" userId="71aa410d3c347b24" providerId="LiveId" clId="{ED90186C-5C4C-4B4D-B6AB-860A3B7A3599}" dt="2021-08-24T19:44:53.463" v="5971"/>
          <ac:spMkLst>
            <pc:docMk/>
            <pc:sldMk cId="4179370816" sldId="338"/>
            <ac:spMk id="136" creationId="{6F40FBDA-CEB1-40F0-9AB9-BD9C402D70FE}"/>
          </ac:spMkLst>
        </pc:spChg>
        <pc:spChg chg="add del">
          <ac:chgData name="Rowdy Chotkan" userId="71aa410d3c347b24" providerId="LiveId" clId="{ED90186C-5C4C-4B4D-B6AB-860A3B7A3599}" dt="2021-08-24T19:44:53.463" v="5971"/>
          <ac:spMkLst>
            <pc:docMk/>
            <pc:sldMk cId="4179370816" sldId="338"/>
            <ac:spMk id="137" creationId="{0344D4FE-ABEF-4230-9E4E-AD5782FC78AC}"/>
          </ac:spMkLst>
        </pc:spChg>
      </pc:sldChg>
      <pc:sldChg chg="addSp delSp modSp new del mod modTransition setBg setClrOvrMap modShow">
        <pc:chgData name="Rowdy Chotkan" userId="71aa410d3c347b24" providerId="LiveId" clId="{ED90186C-5C4C-4B4D-B6AB-860A3B7A3599}" dt="2021-08-27T10:31:19.174" v="9778" actId="2696"/>
        <pc:sldMkLst>
          <pc:docMk/>
          <pc:sldMk cId="3461583025" sldId="339"/>
        </pc:sldMkLst>
        <pc:spChg chg="mod">
          <ac:chgData name="Rowdy Chotkan" userId="71aa410d3c347b24" providerId="LiveId" clId="{ED90186C-5C4C-4B4D-B6AB-860A3B7A3599}" dt="2021-08-24T19:52:12.811" v="6420" actId="26606"/>
          <ac:spMkLst>
            <pc:docMk/>
            <pc:sldMk cId="3461583025" sldId="339"/>
            <ac:spMk id="2" creationId="{F9DCA29B-68CC-4A62-89E4-85C5FB6EBE0A}"/>
          </ac:spMkLst>
        </pc:spChg>
        <pc:spChg chg="mod">
          <ac:chgData name="Rowdy Chotkan" userId="71aa410d3c347b24" providerId="LiveId" clId="{ED90186C-5C4C-4B4D-B6AB-860A3B7A3599}" dt="2021-08-26T16:17:02.999" v="9015" actId="21"/>
          <ac:spMkLst>
            <pc:docMk/>
            <pc:sldMk cId="3461583025" sldId="339"/>
            <ac:spMk id="3" creationId="{5BEF5449-3B02-494B-BD09-DA35E9A33281}"/>
          </ac:spMkLst>
        </pc:spChg>
        <pc:spChg chg="mod">
          <ac:chgData name="Rowdy Chotkan" userId="71aa410d3c347b24" providerId="LiveId" clId="{ED90186C-5C4C-4B4D-B6AB-860A3B7A3599}" dt="2021-08-24T19:52:12.811" v="6420" actId="26606"/>
          <ac:spMkLst>
            <pc:docMk/>
            <pc:sldMk cId="3461583025" sldId="339"/>
            <ac:spMk id="4" creationId="{C742F74C-A302-446B-BD3E-E985AFD39CAA}"/>
          </ac:spMkLst>
        </pc:spChg>
        <pc:spChg chg="add del">
          <ac:chgData name="Rowdy Chotkan" userId="71aa410d3c347b24" providerId="LiveId" clId="{ED90186C-5C4C-4B4D-B6AB-860A3B7A3599}" dt="2021-08-24T19:52:12.806" v="6419" actId="26606"/>
          <ac:spMkLst>
            <pc:docMk/>
            <pc:sldMk cId="3461583025" sldId="339"/>
            <ac:spMk id="10" creationId="{0BBB6B01-5B73-410C-B70E-8CF2FA470D11}"/>
          </ac:spMkLst>
        </pc:spChg>
        <pc:spChg chg="add del">
          <ac:chgData name="Rowdy Chotkan" userId="71aa410d3c347b24" providerId="LiveId" clId="{ED90186C-5C4C-4B4D-B6AB-860A3B7A3599}" dt="2021-08-24T19:52:12.806" v="6419" actId="26606"/>
          <ac:spMkLst>
            <pc:docMk/>
            <pc:sldMk cId="3461583025" sldId="339"/>
            <ac:spMk id="12" creationId="{8712F587-12D0-435C-8E3F-F44C36EE71B8}"/>
          </ac:spMkLst>
        </pc:spChg>
        <pc:spChg chg="add">
          <ac:chgData name="Rowdy Chotkan" userId="71aa410d3c347b24" providerId="LiveId" clId="{ED90186C-5C4C-4B4D-B6AB-860A3B7A3599}" dt="2021-08-24T19:52:12.811" v="6420" actId="26606"/>
          <ac:spMkLst>
            <pc:docMk/>
            <pc:sldMk cId="3461583025" sldId="339"/>
            <ac:spMk id="14" creationId="{C63CD46D-4335-4BA4-842A-BF835A99CB2C}"/>
          </ac:spMkLst>
        </pc:spChg>
        <pc:spChg chg="add">
          <ac:chgData name="Rowdy Chotkan" userId="71aa410d3c347b24" providerId="LiveId" clId="{ED90186C-5C4C-4B4D-B6AB-860A3B7A3599}" dt="2021-08-24T19:52:12.811" v="6420" actId="26606"/>
          <ac:spMkLst>
            <pc:docMk/>
            <pc:sldMk cId="3461583025" sldId="339"/>
            <ac:spMk id="15" creationId="{4E9EDDFA-8F05-462B-8D3E-5B9C4FBC735B}"/>
          </ac:spMkLst>
        </pc:spChg>
        <pc:spChg chg="add">
          <ac:chgData name="Rowdy Chotkan" userId="71aa410d3c347b24" providerId="LiveId" clId="{ED90186C-5C4C-4B4D-B6AB-860A3B7A3599}" dt="2021-08-24T19:52:12.811" v="6420" actId="26606"/>
          <ac:spMkLst>
            <pc:docMk/>
            <pc:sldMk cId="3461583025" sldId="339"/>
            <ac:spMk id="16" creationId="{143F9A23-3237-4ED6-A1E9-C0E6530E053B}"/>
          </ac:spMkLst>
        </pc:spChg>
        <pc:picChg chg="add del mod ord">
          <ac:chgData name="Rowdy Chotkan" userId="71aa410d3c347b24" providerId="LiveId" clId="{ED90186C-5C4C-4B4D-B6AB-860A3B7A3599}" dt="2021-08-26T16:16:25.875" v="9001" actId="478"/>
          <ac:picMkLst>
            <pc:docMk/>
            <pc:sldMk cId="3461583025" sldId="339"/>
            <ac:picMk id="5" creationId="{8F7DDC57-165C-4076-8B5F-5A8E52073E81}"/>
          </ac:picMkLst>
        </pc:picChg>
      </pc:sldChg>
      <pc:sldChg chg="add del mod modTransition modShow">
        <pc:chgData name="Rowdy Chotkan" userId="71aa410d3c347b24" providerId="LiveId" clId="{ED90186C-5C4C-4B4D-B6AB-860A3B7A3599}" dt="2021-08-27T10:35:32.917" v="9818" actId="47"/>
        <pc:sldMkLst>
          <pc:docMk/>
          <pc:sldMk cId="4190660045" sldId="340"/>
        </pc:sldMkLst>
      </pc:sldChg>
      <pc:sldChg chg="addSp delSp modSp new mod modTransition setBg modAnim setClrOvrMap">
        <pc:chgData name="Rowdy Chotkan" userId="71aa410d3c347b24" providerId="LiveId" clId="{ED90186C-5C4C-4B4D-B6AB-860A3B7A3599}" dt="2021-08-28T10:26:42.265" v="13588" actId="1076"/>
        <pc:sldMkLst>
          <pc:docMk/>
          <pc:sldMk cId="2867950799" sldId="341"/>
        </pc:sldMkLst>
        <pc:spChg chg="del mod">
          <ac:chgData name="Rowdy Chotkan" userId="71aa410d3c347b24" providerId="LiveId" clId="{ED90186C-5C4C-4B4D-B6AB-860A3B7A3599}" dt="2021-08-28T10:24:41.474" v="13576" actId="478"/>
          <ac:spMkLst>
            <pc:docMk/>
            <pc:sldMk cId="2867950799" sldId="341"/>
            <ac:spMk id="2" creationId="{203361D6-668D-47A0-8843-22D196934567}"/>
          </ac:spMkLst>
        </pc:spChg>
        <pc:spChg chg="del mod">
          <ac:chgData name="Rowdy Chotkan" userId="71aa410d3c347b24" providerId="LiveId" clId="{ED90186C-5C4C-4B4D-B6AB-860A3B7A3599}" dt="2021-08-26T09:53:34.446" v="6785" actId="26606"/>
          <ac:spMkLst>
            <pc:docMk/>
            <pc:sldMk cId="2867950799" sldId="341"/>
            <ac:spMk id="3" creationId="{7ACB37EA-8D48-4F49-95E3-8A28AD3634DA}"/>
          </ac:spMkLst>
        </pc:spChg>
        <pc:spChg chg="mod">
          <ac:chgData name="Rowdy Chotkan" userId="71aa410d3c347b24" providerId="LiveId" clId="{ED90186C-5C4C-4B4D-B6AB-860A3B7A3599}" dt="2021-08-26T09:53:34.446" v="6785" actId="26606"/>
          <ac:spMkLst>
            <pc:docMk/>
            <pc:sldMk cId="2867950799" sldId="341"/>
            <ac:spMk id="4" creationId="{57C4A50B-9737-4587-88F9-E00ED57AF428}"/>
          </ac:spMkLst>
        </pc:spChg>
        <pc:spChg chg="add del mod">
          <ac:chgData name="Rowdy Chotkan" userId="71aa410d3c347b24" providerId="LiveId" clId="{ED90186C-5C4C-4B4D-B6AB-860A3B7A3599}" dt="2021-08-26T09:57:00.598" v="6811" actId="478"/>
          <ac:spMkLst>
            <pc:docMk/>
            <pc:sldMk cId="2867950799" sldId="341"/>
            <ac:spMk id="5" creationId="{BB510C88-9F08-4D25-A43E-089281487DC1}"/>
          </ac:spMkLst>
        </pc:spChg>
        <pc:spChg chg="add del mod">
          <ac:chgData name="Rowdy Chotkan" userId="71aa410d3c347b24" providerId="LiveId" clId="{ED90186C-5C4C-4B4D-B6AB-860A3B7A3599}" dt="2021-08-26T10:01:04.469" v="6827" actId="21"/>
          <ac:spMkLst>
            <pc:docMk/>
            <pc:sldMk cId="2867950799" sldId="341"/>
            <ac:spMk id="6" creationId="{16FC95EC-ED47-4A98-93D0-69B3BF48680F}"/>
          </ac:spMkLst>
        </pc:spChg>
        <pc:spChg chg="add mod topLvl">
          <ac:chgData name="Rowdy Chotkan" userId="71aa410d3c347b24" providerId="LiveId" clId="{ED90186C-5C4C-4B4D-B6AB-860A3B7A3599}" dt="2021-08-28T09:33:15.630" v="13461" actId="164"/>
          <ac:spMkLst>
            <pc:docMk/>
            <pc:sldMk cId="2867950799" sldId="341"/>
            <ac:spMk id="6" creationId="{72B6B5F8-B34D-42B0-A978-46AC0A52A71D}"/>
          </ac:spMkLst>
        </pc:spChg>
        <pc:spChg chg="add del mod">
          <ac:chgData name="Rowdy Chotkan" userId="71aa410d3c347b24" providerId="LiveId" clId="{ED90186C-5C4C-4B4D-B6AB-860A3B7A3599}" dt="2021-08-28T10:24:39.664" v="13575" actId="478"/>
          <ac:spMkLst>
            <pc:docMk/>
            <pc:sldMk cId="2867950799" sldId="341"/>
            <ac:spMk id="11" creationId="{F40D9C92-F9AC-4360-AF50-2C3B3F41FC88}"/>
          </ac:spMkLst>
        </pc:spChg>
        <pc:spChg chg="add mod">
          <ac:chgData name="Rowdy Chotkan" userId="71aa410d3c347b24" providerId="LiveId" clId="{ED90186C-5C4C-4B4D-B6AB-860A3B7A3599}" dt="2021-08-26T11:19:25.304" v="6889" actId="403"/>
          <ac:spMkLst>
            <pc:docMk/>
            <pc:sldMk cId="2867950799" sldId="341"/>
            <ac:spMk id="20" creationId="{BC20916A-5524-409B-8EA5-6BAB0F430839}"/>
          </ac:spMkLst>
        </pc:spChg>
        <pc:spChg chg="add mod">
          <ac:chgData name="Rowdy Chotkan" userId="71aa410d3c347b24" providerId="LiveId" clId="{ED90186C-5C4C-4B4D-B6AB-860A3B7A3599}" dt="2021-08-26T11:19:22.169" v="6884" actId="404"/>
          <ac:spMkLst>
            <pc:docMk/>
            <pc:sldMk cId="2867950799" sldId="341"/>
            <ac:spMk id="21" creationId="{C6322A9C-8F85-4DE7-BD7A-6948278BB0D1}"/>
          </ac:spMkLst>
        </pc:spChg>
        <pc:spChg chg="add mod">
          <ac:chgData name="Rowdy Chotkan" userId="71aa410d3c347b24" providerId="LiveId" clId="{ED90186C-5C4C-4B4D-B6AB-860A3B7A3599}" dt="2021-08-26T11:19:11.776" v="6882" actId="1076"/>
          <ac:spMkLst>
            <pc:docMk/>
            <pc:sldMk cId="2867950799" sldId="341"/>
            <ac:spMk id="22" creationId="{B459D6AE-C280-4F8C-98C5-D47B7A3A0533}"/>
          </ac:spMkLst>
        </pc:spChg>
        <pc:spChg chg="add mod">
          <ac:chgData name="Rowdy Chotkan" userId="71aa410d3c347b24" providerId="LiveId" clId="{ED90186C-5C4C-4B4D-B6AB-860A3B7A3599}" dt="2021-08-27T11:40:24.244" v="10398" actId="1076"/>
          <ac:spMkLst>
            <pc:docMk/>
            <pc:sldMk cId="2867950799" sldId="341"/>
            <ac:spMk id="23" creationId="{F3F67302-0BF4-4FE8-AD3F-E06601F93557}"/>
          </ac:spMkLst>
        </pc:spChg>
        <pc:spChg chg="add del">
          <ac:chgData name="Rowdy Chotkan" userId="71aa410d3c347b24" providerId="LiveId" clId="{ED90186C-5C4C-4B4D-B6AB-860A3B7A3599}" dt="2021-08-26T09:53:34.434" v="6784" actId="26606"/>
          <ac:spMkLst>
            <pc:docMk/>
            <pc:sldMk cId="2867950799" sldId="341"/>
            <ac:spMk id="71" creationId="{E192707B-B929-41A7-9B41-E959A1C689E4}"/>
          </ac:spMkLst>
        </pc:spChg>
        <pc:spChg chg="add del">
          <ac:chgData name="Rowdy Chotkan" userId="71aa410d3c347b24" providerId="LiveId" clId="{ED90186C-5C4C-4B4D-B6AB-860A3B7A3599}" dt="2021-08-26T09:53:34.434" v="6784" actId="26606"/>
          <ac:spMkLst>
            <pc:docMk/>
            <pc:sldMk cId="2867950799" sldId="341"/>
            <ac:spMk id="73" creationId="{8FB4235C-4505-46C7-AD8F-8769A1972FC1}"/>
          </ac:spMkLst>
        </pc:spChg>
        <pc:spChg chg="add">
          <ac:chgData name="Rowdy Chotkan" userId="71aa410d3c347b24" providerId="LiveId" clId="{ED90186C-5C4C-4B4D-B6AB-860A3B7A3599}" dt="2021-08-26T09:53:34.446" v="6785" actId="26606"/>
          <ac:spMkLst>
            <pc:docMk/>
            <pc:sldMk cId="2867950799" sldId="341"/>
            <ac:spMk id="75" creationId="{367909BF-1DF7-4ACE-8F58-6CF719BB27E5}"/>
          </ac:spMkLst>
        </pc:spChg>
        <pc:spChg chg="add">
          <ac:chgData name="Rowdy Chotkan" userId="71aa410d3c347b24" providerId="LiveId" clId="{ED90186C-5C4C-4B4D-B6AB-860A3B7A3599}" dt="2021-08-26T09:53:34.446" v="6785" actId="26606"/>
          <ac:spMkLst>
            <pc:docMk/>
            <pc:sldMk cId="2867950799" sldId="341"/>
            <ac:spMk id="77" creationId="{89E8BEDB-0BBC-4F21-9CFB-8530D664C343}"/>
          </ac:spMkLst>
        </pc:spChg>
        <pc:spChg chg="add">
          <ac:chgData name="Rowdy Chotkan" userId="71aa410d3c347b24" providerId="LiveId" clId="{ED90186C-5C4C-4B4D-B6AB-860A3B7A3599}" dt="2021-08-26T09:53:34.446" v="6785" actId="26606"/>
          <ac:spMkLst>
            <pc:docMk/>
            <pc:sldMk cId="2867950799" sldId="341"/>
            <ac:spMk id="84" creationId="{420551B3-B4DA-48EE-988C-4FAEAEB5CE98}"/>
          </ac:spMkLst>
        </pc:spChg>
        <pc:spChg chg="add">
          <ac:chgData name="Rowdy Chotkan" userId="71aa410d3c347b24" providerId="LiveId" clId="{ED90186C-5C4C-4B4D-B6AB-860A3B7A3599}" dt="2021-08-26T09:53:34.446" v="6785" actId="26606"/>
          <ac:spMkLst>
            <pc:docMk/>
            <pc:sldMk cId="2867950799" sldId="341"/>
            <ac:spMk id="86" creationId="{0B121716-8B64-478F-ABDB-17030AD1B711}"/>
          </ac:spMkLst>
        </pc:spChg>
        <pc:spChg chg="add">
          <ac:chgData name="Rowdy Chotkan" userId="71aa410d3c347b24" providerId="LiveId" clId="{ED90186C-5C4C-4B4D-B6AB-860A3B7A3599}" dt="2021-08-26T09:53:34.446" v="6785" actId="26606"/>
          <ac:spMkLst>
            <pc:docMk/>
            <pc:sldMk cId="2867950799" sldId="341"/>
            <ac:spMk id="1028" creationId="{904DB13E-F722-4ED6-BB00-556651E95281}"/>
          </ac:spMkLst>
        </pc:spChg>
        <pc:spChg chg="add">
          <ac:chgData name="Rowdy Chotkan" userId="71aa410d3c347b24" providerId="LiveId" clId="{ED90186C-5C4C-4B4D-B6AB-860A3B7A3599}" dt="2021-08-26T09:53:34.446" v="6785" actId="26606"/>
          <ac:spMkLst>
            <pc:docMk/>
            <pc:sldMk cId="2867950799" sldId="341"/>
            <ac:spMk id="1029" creationId="{1419E3D9-C5FB-41A9-B6D2-DFB210BB6211}"/>
          </ac:spMkLst>
        </pc:spChg>
        <pc:grpChg chg="add del mod">
          <ac:chgData name="Rowdy Chotkan" userId="71aa410d3c347b24" providerId="LiveId" clId="{ED90186C-5C4C-4B4D-B6AB-860A3B7A3599}" dt="2021-08-28T09:33:13.938" v="13460" actId="165"/>
          <ac:grpSpMkLst>
            <pc:docMk/>
            <pc:sldMk cId="2867950799" sldId="341"/>
            <ac:grpSpMk id="7" creationId="{E876A39A-4BF3-4DC0-B464-22C17E72922B}"/>
          </ac:grpSpMkLst>
        </pc:grpChg>
        <pc:grpChg chg="add mod">
          <ac:chgData name="Rowdy Chotkan" userId="71aa410d3c347b24" providerId="LiveId" clId="{ED90186C-5C4C-4B4D-B6AB-860A3B7A3599}" dt="2021-08-28T10:26:42.265" v="13588" actId="1076"/>
          <ac:grpSpMkLst>
            <pc:docMk/>
            <pc:sldMk cId="2867950799" sldId="341"/>
            <ac:grpSpMk id="8" creationId="{753E38E4-A56E-4653-8527-86C75E2426C2}"/>
          </ac:grpSpMkLst>
        </pc:grpChg>
        <pc:grpChg chg="add">
          <ac:chgData name="Rowdy Chotkan" userId="71aa410d3c347b24" providerId="LiveId" clId="{ED90186C-5C4C-4B4D-B6AB-860A3B7A3599}" dt="2021-08-26T09:53:34.446" v="6785" actId="26606"/>
          <ac:grpSpMkLst>
            <pc:docMk/>
            <pc:sldMk cId="2867950799" sldId="341"/>
            <ac:grpSpMk id="79" creationId="{E26428D7-C6F3-473D-A360-A3F5C3E8728C}"/>
          </ac:grpSpMkLst>
        </pc:grpChg>
        <pc:picChg chg="add mod ord topLvl">
          <ac:chgData name="Rowdy Chotkan" userId="71aa410d3c347b24" providerId="LiveId" clId="{ED90186C-5C4C-4B4D-B6AB-860A3B7A3599}" dt="2021-08-28T09:33:15.630" v="13461" actId="164"/>
          <ac:picMkLst>
            <pc:docMk/>
            <pc:sldMk cId="2867950799" sldId="341"/>
            <ac:picMk id="5" creationId="{6396523B-48DE-448D-81A0-71D00C2D7740}"/>
          </ac:picMkLst>
        </pc:picChg>
        <pc:picChg chg="add del mod">
          <ac:chgData name="Rowdy Chotkan" userId="71aa410d3c347b24" providerId="LiveId" clId="{ED90186C-5C4C-4B4D-B6AB-860A3B7A3599}" dt="2021-08-26T11:18:22.911" v="6864"/>
          <ac:picMkLst>
            <pc:docMk/>
            <pc:sldMk cId="2867950799" sldId="341"/>
            <ac:picMk id="7" creationId="{EF4B6E7A-AD55-4140-A0E7-A0DE23C4AE8C}"/>
          </ac:picMkLst>
        </pc:picChg>
        <pc:picChg chg="add mod">
          <ac:chgData name="Rowdy Chotkan" userId="71aa410d3c347b24" providerId="LiveId" clId="{ED90186C-5C4C-4B4D-B6AB-860A3B7A3599}" dt="2021-08-28T10:26:31.497" v="13587" actId="1076"/>
          <ac:picMkLst>
            <pc:docMk/>
            <pc:sldMk cId="2867950799" sldId="341"/>
            <ac:picMk id="10" creationId="{B21081B8-6C65-4DF4-948B-B1EB32922916}"/>
          </ac:picMkLst>
        </pc:picChg>
        <pc:picChg chg="add del mod ord">
          <ac:chgData name="Rowdy Chotkan" userId="71aa410d3c347b24" providerId="LiveId" clId="{ED90186C-5C4C-4B4D-B6AB-860A3B7A3599}" dt="2021-08-28T10:24:39.664" v="13575" actId="478"/>
          <ac:picMkLst>
            <pc:docMk/>
            <pc:sldMk cId="2867950799" sldId="341"/>
            <ac:picMk id="1026" creationId="{023A8A5A-89E4-4684-A984-A686A831E4D2}"/>
          </ac:picMkLst>
        </pc:picChg>
        <pc:picChg chg="add mod">
          <ac:chgData name="Rowdy Chotkan" userId="71aa410d3c347b24" providerId="LiveId" clId="{ED90186C-5C4C-4B4D-B6AB-860A3B7A3599}" dt="2021-08-26T11:19:19.275" v="6883" actId="1076"/>
          <ac:picMkLst>
            <pc:docMk/>
            <pc:sldMk cId="2867950799" sldId="341"/>
            <ac:picMk id="1030" creationId="{E41F8406-928E-4409-A8EE-926F9094F24B}"/>
          </ac:picMkLst>
        </pc:picChg>
      </pc:sldChg>
      <pc:sldChg chg="del mod modTransition modShow">
        <pc:chgData name="Rowdy Chotkan" userId="71aa410d3c347b24" providerId="LiveId" clId="{ED90186C-5C4C-4B4D-B6AB-860A3B7A3599}" dt="2021-08-27T11:01:53.858" v="10227" actId="47"/>
        <pc:sldMkLst>
          <pc:docMk/>
          <pc:sldMk cId="470951692" sldId="342"/>
        </pc:sldMkLst>
      </pc:sldChg>
      <pc:sldChg chg="addSp delSp modSp mod modTransition">
        <pc:chgData name="Rowdy Chotkan" userId="71aa410d3c347b24" providerId="LiveId" clId="{ED90186C-5C4C-4B4D-B6AB-860A3B7A3599}" dt="2021-08-28T07:24:27.042" v="12634"/>
        <pc:sldMkLst>
          <pc:docMk/>
          <pc:sldMk cId="2367843732" sldId="343"/>
        </pc:sldMkLst>
        <pc:spChg chg="mod">
          <ac:chgData name="Rowdy Chotkan" userId="71aa410d3c347b24" providerId="LiveId" clId="{ED90186C-5C4C-4B4D-B6AB-860A3B7A3599}" dt="2021-08-27T09:28:27.540" v="9704" actId="403"/>
          <ac:spMkLst>
            <pc:docMk/>
            <pc:sldMk cId="2367843732" sldId="343"/>
            <ac:spMk id="2" creationId="{9D18A11F-736B-48EE-A612-B8A862CCFEFA}"/>
          </ac:spMkLst>
        </pc:spChg>
        <pc:spChg chg="add del mod">
          <ac:chgData name="Rowdy Chotkan" userId="71aa410d3c347b24" providerId="LiveId" clId="{ED90186C-5C4C-4B4D-B6AB-860A3B7A3599}" dt="2021-08-26T15:00:57.289" v="7786" actId="478"/>
          <ac:spMkLst>
            <pc:docMk/>
            <pc:sldMk cId="2367843732" sldId="343"/>
            <ac:spMk id="3" creationId="{AFB78D8C-E8EA-4243-AD4D-1DB78C738448}"/>
          </ac:spMkLst>
        </pc:spChg>
        <pc:graphicFrameChg chg="mod">
          <ac:chgData name="Rowdy Chotkan" userId="71aa410d3c347b24" providerId="LiveId" clId="{ED90186C-5C4C-4B4D-B6AB-860A3B7A3599}" dt="2021-08-26T14:59:40.302" v="7767" actId="20577"/>
          <ac:graphicFrameMkLst>
            <pc:docMk/>
            <pc:sldMk cId="2367843732" sldId="343"/>
            <ac:graphicFrameMk id="7" creationId="{F3E6FE05-A921-4DA6-B9D1-6FF4B64CE256}"/>
          </ac:graphicFrameMkLst>
        </pc:graphicFrameChg>
      </pc:sldChg>
      <pc:sldChg chg="modSp mod modTransition">
        <pc:chgData name="Rowdy Chotkan" userId="71aa410d3c347b24" providerId="LiveId" clId="{ED90186C-5C4C-4B4D-B6AB-860A3B7A3599}" dt="2021-08-28T07:24:27.042" v="12634"/>
        <pc:sldMkLst>
          <pc:docMk/>
          <pc:sldMk cId="1753435679" sldId="345"/>
        </pc:sldMkLst>
        <pc:spChg chg="mod">
          <ac:chgData name="Rowdy Chotkan" userId="71aa410d3c347b24" providerId="LiveId" clId="{ED90186C-5C4C-4B4D-B6AB-860A3B7A3599}" dt="2021-08-27T07:17:59.281" v="9252" actId="20577"/>
          <ac:spMkLst>
            <pc:docMk/>
            <pc:sldMk cId="1753435679" sldId="345"/>
            <ac:spMk id="2" creationId="{9D18A11F-736B-48EE-A612-B8A862CCFEFA}"/>
          </ac:spMkLst>
        </pc:spChg>
        <pc:spChg chg="mod">
          <ac:chgData name="Rowdy Chotkan" userId="71aa410d3c347b24" providerId="LiveId" clId="{ED90186C-5C4C-4B4D-B6AB-860A3B7A3599}" dt="2021-08-27T09:29:44.648" v="9743" actId="20577"/>
          <ac:spMkLst>
            <pc:docMk/>
            <pc:sldMk cId="1753435679" sldId="345"/>
            <ac:spMk id="5" creationId="{B1C5C84C-1E06-40B1-803D-688B0DE99712}"/>
          </ac:spMkLst>
        </pc:spChg>
      </pc:sldChg>
      <pc:sldChg chg="addSp delSp modSp mod modTransition delAnim modAnim modNotesTx">
        <pc:chgData name="Rowdy Chotkan" userId="71aa410d3c347b24" providerId="LiveId" clId="{ED90186C-5C4C-4B4D-B6AB-860A3B7A3599}" dt="2021-08-30T06:51:13.142" v="14910" actId="20577"/>
        <pc:sldMkLst>
          <pc:docMk/>
          <pc:sldMk cId="2980778410" sldId="346"/>
        </pc:sldMkLst>
        <pc:spChg chg="mod">
          <ac:chgData name="Rowdy Chotkan" userId="71aa410d3c347b24" providerId="LiveId" clId="{ED90186C-5C4C-4B4D-B6AB-860A3B7A3599}" dt="2021-08-27T09:28:51.327" v="9715" actId="20577"/>
          <ac:spMkLst>
            <pc:docMk/>
            <pc:sldMk cId="2980778410" sldId="346"/>
            <ac:spMk id="2" creationId="{A6799CEE-BA09-40CD-9CB2-ABC911E567EE}"/>
          </ac:spMkLst>
        </pc:spChg>
        <pc:spChg chg="mod">
          <ac:chgData name="Rowdy Chotkan" userId="71aa410d3c347b24" providerId="LiveId" clId="{ED90186C-5C4C-4B4D-B6AB-860A3B7A3599}" dt="2021-08-26T14:33:50.565" v="7454" actId="1076"/>
          <ac:spMkLst>
            <pc:docMk/>
            <pc:sldMk cId="2980778410" sldId="346"/>
            <ac:spMk id="4" creationId="{F9F2CBBA-E11E-4AF8-BD26-7D492B138A36}"/>
          </ac:spMkLst>
        </pc:spChg>
        <pc:spChg chg="del mod">
          <ac:chgData name="Rowdy Chotkan" userId="71aa410d3c347b24" providerId="LiveId" clId="{ED90186C-5C4C-4B4D-B6AB-860A3B7A3599}" dt="2021-08-26T14:33:45.942" v="7451" actId="478"/>
          <ac:spMkLst>
            <pc:docMk/>
            <pc:sldMk cId="2980778410" sldId="346"/>
            <ac:spMk id="30" creationId="{7C2207D0-94C9-4992-AFB5-134E28D234C7}"/>
          </ac:spMkLst>
        </pc:spChg>
        <pc:spChg chg="add mod">
          <ac:chgData name="Rowdy Chotkan" userId="71aa410d3c347b24" providerId="LiveId" clId="{ED90186C-5C4C-4B4D-B6AB-860A3B7A3599}" dt="2021-08-26T14:49:24.675" v="7594" actId="20577"/>
          <ac:spMkLst>
            <pc:docMk/>
            <pc:sldMk cId="2980778410" sldId="346"/>
            <ac:spMk id="32" creationId="{568B8975-3D34-4261-8D7F-B9F2F79511BC}"/>
          </ac:spMkLst>
        </pc:spChg>
        <pc:graphicFrameChg chg="add mod modGraphic">
          <ac:chgData name="Rowdy Chotkan" userId="71aa410d3c347b24" providerId="LiveId" clId="{ED90186C-5C4C-4B4D-B6AB-860A3B7A3599}" dt="2021-08-26T14:32:14.106" v="7429" actId="27803"/>
          <ac:graphicFrameMkLst>
            <pc:docMk/>
            <pc:sldMk cId="2980778410" sldId="346"/>
            <ac:graphicFrameMk id="10" creationId="{BA076BB4-5389-4213-BCA1-7141CE09BDE6}"/>
          </ac:graphicFrameMkLst>
        </pc:graphicFrameChg>
        <pc:graphicFrameChg chg="mod modGraphic">
          <ac:chgData name="Rowdy Chotkan" userId="71aa410d3c347b24" providerId="LiveId" clId="{ED90186C-5C4C-4B4D-B6AB-860A3B7A3599}" dt="2021-08-26T14:32:14.106" v="7429" actId="27803"/>
          <ac:graphicFrameMkLst>
            <pc:docMk/>
            <pc:sldMk cId="2980778410" sldId="346"/>
            <ac:graphicFrameMk id="16" creationId="{E2A7DF23-2163-4715-9AE5-DDCD5B47668F}"/>
          </ac:graphicFrameMkLst>
        </pc:graphicFrameChg>
        <pc:picChg chg="del">
          <ac:chgData name="Rowdy Chotkan" userId="71aa410d3c347b24" providerId="LiveId" clId="{ED90186C-5C4C-4B4D-B6AB-860A3B7A3599}" dt="2021-08-26T14:32:14.106" v="7429" actId="27803"/>
          <ac:picMkLst>
            <pc:docMk/>
            <pc:sldMk cId="2980778410" sldId="346"/>
            <ac:picMk id="6" creationId="{7C2207D0-94C9-4992-AFB5-134E28D234C7}"/>
          </ac:picMkLst>
        </pc:picChg>
        <pc:picChg chg="add del mod ord modCrop">
          <ac:chgData name="Rowdy Chotkan" userId="71aa410d3c347b24" providerId="LiveId" clId="{ED90186C-5C4C-4B4D-B6AB-860A3B7A3599}" dt="2021-08-26T14:38:02.271" v="7482" actId="478"/>
          <ac:picMkLst>
            <pc:docMk/>
            <pc:sldMk cId="2980778410" sldId="346"/>
            <ac:picMk id="14" creationId="{08C80CF3-8C74-4007-8C2C-1231AEBECDA4}"/>
          </ac:picMkLst>
        </pc:picChg>
        <pc:picChg chg="add mod">
          <ac:chgData name="Rowdy Chotkan" userId="71aa410d3c347b24" providerId="LiveId" clId="{ED90186C-5C4C-4B4D-B6AB-860A3B7A3599}" dt="2021-08-26T14:38:03.538" v="7483"/>
          <ac:picMkLst>
            <pc:docMk/>
            <pc:sldMk cId="2980778410" sldId="346"/>
            <ac:picMk id="31" creationId="{2C0D058B-D7D8-43FF-B723-1C10BC093BE1}"/>
          </ac:picMkLst>
        </pc:picChg>
        <pc:cxnChg chg="add mod">
          <ac:chgData name="Rowdy Chotkan" userId="71aa410d3c347b24" providerId="LiveId" clId="{ED90186C-5C4C-4B4D-B6AB-860A3B7A3599}" dt="2021-08-26T14:32:14.106" v="7429" actId="27803"/>
          <ac:cxnSpMkLst>
            <pc:docMk/>
            <pc:sldMk cId="2980778410" sldId="346"/>
            <ac:cxnSpMk id="11" creationId="{17B57B44-18EB-4B60-9631-A919C0D15F27}"/>
          </ac:cxnSpMkLst>
        </pc:cxnChg>
        <pc:cxnChg chg="mod">
          <ac:chgData name="Rowdy Chotkan" userId="71aa410d3c347b24" providerId="LiveId" clId="{ED90186C-5C4C-4B4D-B6AB-860A3B7A3599}" dt="2021-08-26T14:32:14.106" v="7429" actId="27803"/>
          <ac:cxnSpMkLst>
            <pc:docMk/>
            <pc:sldMk cId="2980778410" sldId="346"/>
            <ac:cxnSpMk id="20" creationId="{D17A23CD-1506-4414-ACBC-45D817BD7080}"/>
          </ac:cxnSpMkLst>
        </pc:cxnChg>
      </pc:sldChg>
      <pc:sldChg chg="addSp delSp modSp new mod ord modTransition">
        <pc:chgData name="Rowdy Chotkan" userId="71aa410d3c347b24" providerId="LiveId" clId="{ED90186C-5C4C-4B4D-B6AB-860A3B7A3599}" dt="2021-08-29T19:25:18.326" v="14723" actId="20577"/>
        <pc:sldMkLst>
          <pc:docMk/>
          <pc:sldMk cId="1389009380" sldId="347"/>
        </pc:sldMkLst>
        <pc:spChg chg="add del mod">
          <ac:chgData name="Rowdy Chotkan" userId="71aa410d3c347b24" providerId="LiveId" clId="{ED90186C-5C4C-4B4D-B6AB-860A3B7A3599}" dt="2021-08-27T09:28:43.293" v="9714" actId="20577"/>
          <ac:spMkLst>
            <pc:docMk/>
            <pc:sldMk cId="1389009380" sldId="347"/>
            <ac:spMk id="2" creationId="{AC2364B4-0925-4597-AAC9-BB66636664E0}"/>
          </ac:spMkLst>
        </pc:spChg>
        <pc:spChg chg="mod">
          <ac:chgData name="Rowdy Chotkan" userId="71aa410d3c347b24" providerId="LiveId" clId="{ED90186C-5C4C-4B4D-B6AB-860A3B7A3599}" dt="2021-08-29T19:25:18.326" v="14723" actId="20577"/>
          <ac:spMkLst>
            <pc:docMk/>
            <pc:sldMk cId="1389009380" sldId="347"/>
            <ac:spMk id="3" creationId="{0718A180-C3D2-45D5-A5E8-D60246408F00}"/>
          </ac:spMkLst>
        </pc:spChg>
        <pc:spChg chg="add del mod">
          <ac:chgData name="Rowdy Chotkan" userId="71aa410d3c347b24" providerId="LiveId" clId="{ED90186C-5C4C-4B4D-B6AB-860A3B7A3599}" dt="2021-08-26T14:59:41.394" v="7768" actId="478"/>
          <ac:spMkLst>
            <pc:docMk/>
            <pc:sldMk cId="1389009380" sldId="347"/>
            <ac:spMk id="6" creationId="{2C5CBB05-34C7-4DD0-A2EE-7F43E6CC4D07}"/>
          </ac:spMkLst>
        </pc:spChg>
        <pc:spChg chg="add del mod">
          <ac:chgData name="Rowdy Chotkan" userId="71aa410d3c347b24" providerId="LiveId" clId="{ED90186C-5C4C-4B4D-B6AB-860A3B7A3599}" dt="2021-08-26T15:04:36.446" v="7916"/>
          <ac:spMkLst>
            <pc:docMk/>
            <pc:sldMk cId="1389009380" sldId="347"/>
            <ac:spMk id="7" creationId="{AAC4F3FB-CA74-448F-96CF-DCBCD9969382}"/>
          </ac:spMkLst>
        </pc:spChg>
      </pc:sldChg>
      <pc:sldChg chg="addSp delSp modSp new mod modTransition setBg setClrOvrMap">
        <pc:chgData name="Rowdy Chotkan" userId="71aa410d3c347b24" providerId="LiveId" clId="{ED90186C-5C4C-4B4D-B6AB-860A3B7A3599}" dt="2021-08-28T09:40:10.099" v="13536" actId="1076"/>
        <pc:sldMkLst>
          <pc:docMk/>
          <pc:sldMk cId="3907482607" sldId="348"/>
        </pc:sldMkLst>
        <pc:spChg chg="mod">
          <ac:chgData name="Rowdy Chotkan" userId="71aa410d3c347b24" providerId="LiveId" clId="{ED90186C-5C4C-4B4D-B6AB-860A3B7A3599}" dt="2021-08-27T09:26:40.284" v="9644"/>
          <ac:spMkLst>
            <pc:docMk/>
            <pc:sldMk cId="3907482607" sldId="348"/>
            <ac:spMk id="2" creationId="{656D95FC-C1FB-4B11-9FD1-47C099281C00}"/>
          </ac:spMkLst>
        </pc:spChg>
        <pc:spChg chg="add del mod">
          <ac:chgData name="Rowdy Chotkan" userId="71aa410d3c347b24" providerId="LiveId" clId="{ED90186C-5C4C-4B4D-B6AB-860A3B7A3599}" dt="2021-08-27T09:24:47.060" v="9632" actId="26606"/>
          <ac:spMkLst>
            <pc:docMk/>
            <pc:sldMk cId="3907482607" sldId="348"/>
            <ac:spMk id="3" creationId="{EFFDF6E4-47CC-44FB-BC92-40D2D4CBEA1F}"/>
          </ac:spMkLst>
        </pc:spChg>
        <pc:spChg chg="add mod">
          <ac:chgData name="Rowdy Chotkan" userId="71aa410d3c347b24" providerId="LiveId" clId="{ED90186C-5C4C-4B4D-B6AB-860A3B7A3599}" dt="2021-08-28T09:40:10.099" v="13536" actId="1076"/>
          <ac:spMkLst>
            <pc:docMk/>
            <pc:sldMk cId="3907482607" sldId="348"/>
            <ac:spMk id="3" creationId="{F9BB5F88-0765-4DDE-961F-2ABD01EEEF9D}"/>
          </ac:spMkLst>
        </pc:spChg>
        <pc:spChg chg="mod">
          <ac:chgData name="Rowdy Chotkan" userId="71aa410d3c347b24" providerId="LiveId" clId="{ED90186C-5C4C-4B4D-B6AB-860A3B7A3599}" dt="2021-08-27T09:25:15.509" v="9640" actId="26606"/>
          <ac:spMkLst>
            <pc:docMk/>
            <pc:sldMk cId="3907482607" sldId="348"/>
            <ac:spMk id="4" creationId="{F85B1D43-11E7-4DF2-8F3D-1CA1E557F18F}"/>
          </ac:spMkLst>
        </pc:spChg>
        <pc:spChg chg="add del">
          <ac:chgData name="Rowdy Chotkan" userId="71aa410d3c347b24" providerId="LiveId" clId="{ED90186C-5C4C-4B4D-B6AB-860A3B7A3599}" dt="2021-08-26T15:18:07.283" v="8257" actId="26606"/>
          <ac:spMkLst>
            <pc:docMk/>
            <pc:sldMk cId="3907482607" sldId="348"/>
            <ac:spMk id="7" creationId="{A2AD6B69-E0A0-476D-9EE1-6B69F04C59F8}"/>
          </ac:spMkLst>
        </pc:spChg>
        <pc:spChg chg="add del">
          <ac:chgData name="Rowdy Chotkan" userId="71aa410d3c347b24" providerId="LiveId" clId="{ED90186C-5C4C-4B4D-B6AB-860A3B7A3599}" dt="2021-08-26T15:18:07.283" v="8257" actId="26606"/>
          <ac:spMkLst>
            <pc:docMk/>
            <pc:sldMk cId="3907482607" sldId="348"/>
            <ac:spMk id="8" creationId="{16BE10A1-AD5F-4AB3-8A94-41D62B494ADB}"/>
          </ac:spMkLst>
        </pc:spChg>
        <pc:spChg chg="add del">
          <ac:chgData name="Rowdy Chotkan" userId="71aa410d3c347b24" providerId="LiveId" clId="{ED90186C-5C4C-4B4D-B6AB-860A3B7A3599}" dt="2021-08-26T15:18:07.283" v="8257" actId="26606"/>
          <ac:spMkLst>
            <pc:docMk/>
            <pc:sldMk cId="3907482607" sldId="348"/>
            <ac:spMk id="9" creationId="{5684BFFE-6A90-4311-ACD5-B34177D46462}"/>
          </ac:spMkLst>
        </pc:spChg>
        <pc:spChg chg="add del">
          <ac:chgData name="Rowdy Chotkan" userId="71aa410d3c347b24" providerId="LiveId" clId="{ED90186C-5C4C-4B4D-B6AB-860A3B7A3599}" dt="2021-08-26T15:18:04.850" v="8255" actId="26606"/>
          <ac:spMkLst>
            <pc:docMk/>
            <pc:sldMk cId="3907482607" sldId="348"/>
            <ac:spMk id="10" creationId="{0EB72A9B-FD82-4F09-BF1E-D39311D3A0E3}"/>
          </ac:spMkLst>
        </pc:spChg>
        <pc:spChg chg="add del">
          <ac:chgData name="Rowdy Chotkan" userId="71aa410d3c347b24" providerId="LiveId" clId="{ED90186C-5C4C-4B4D-B6AB-860A3B7A3599}" dt="2021-08-26T15:18:04.850" v="8255" actId="26606"/>
          <ac:spMkLst>
            <pc:docMk/>
            <pc:sldMk cId="3907482607" sldId="348"/>
            <ac:spMk id="12" creationId="{DD39B371-6E4E-4070-AB4E-4D788405A5A6}"/>
          </ac:spMkLst>
        </pc:spChg>
        <pc:spChg chg="add del">
          <ac:chgData name="Rowdy Chotkan" userId="71aa410d3c347b24" providerId="LiveId" clId="{ED90186C-5C4C-4B4D-B6AB-860A3B7A3599}" dt="2021-08-26T15:18:07.679" v="8259" actId="26606"/>
          <ac:spMkLst>
            <pc:docMk/>
            <pc:sldMk cId="3907482607" sldId="348"/>
            <ac:spMk id="13" creationId="{0EB72A9B-FD82-4F09-BF1E-D39311D3A0E3}"/>
          </ac:spMkLst>
        </pc:spChg>
        <pc:spChg chg="add del">
          <ac:chgData name="Rowdy Chotkan" userId="71aa410d3c347b24" providerId="LiveId" clId="{ED90186C-5C4C-4B4D-B6AB-860A3B7A3599}" dt="2021-08-26T15:18:04.850" v="8255" actId="26606"/>
          <ac:spMkLst>
            <pc:docMk/>
            <pc:sldMk cId="3907482607" sldId="348"/>
            <ac:spMk id="14" creationId="{B937DAED-8BFE-4563-BB45-B5E554D70A84}"/>
          </ac:spMkLst>
        </pc:spChg>
        <pc:spChg chg="add del">
          <ac:chgData name="Rowdy Chotkan" userId="71aa410d3c347b24" providerId="LiveId" clId="{ED90186C-5C4C-4B4D-B6AB-860A3B7A3599}" dt="2021-08-26T15:18:07.679" v="8259" actId="26606"/>
          <ac:spMkLst>
            <pc:docMk/>
            <pc:sldMk cId="3907482607" sldId="348"/>
            <ac:spMk id="15" creationId="{DD39B371-6E4E-4070-AB4E-4D788405A5A6}"/>
          </ac:spMkLst>
        </pc:spChg>
        <pc:spChg chg="add del">
          <ac:chgData name="Rowdy Chotkan" userId="71aa410d3c347b24" providerId="LiveId" clId="{ED90186C-5C4C-4B4D-B6AB-860A3B7A3599}" dt="2021-08-26T15:18:07.679" v="8259" actId="26606"/>
          <ac:spMkLst>
            <pc:docMk/>
            <pc:sldMk cId="3907482607" sldId="348"/>
            <ac:spMk id="16" creationId="{B937DAED-8BFE-4563-BB45-B5E554D70A84}"/>
          </ac:spMkLst>
        </pc:spChg>
        <pc:spChg chg="add del">
          <ac:chgData name="Rowdy Chotkan" userId="71aa410d3c347b24" providerId="LiveId" clId="{ED90186C-5C4C-4B4D-B6AB-860A3B7A3599}" dt="2021-08-27T09:24:23.646" v="9629" actId="26606"/>
          <ac:spMkLst>
            <pc:docMk/>
            <pc:sldMk cId="3907482607" sldId="348"/>
            <ac:spMk id="18" creationId="{E192707B-B929-41A7-9B41-E959A1C689E4}"/>
          </ac:spMkLst>
        </pc:spChg>
        <pc:spChg chg="add del">
          <ac:chgData name="Rowdy Chotkan" userId="71aa410d3c347b24" providerId="LiveId" clId="{ED90186C-5C4C-4B4D-B6AB-860A3B7A3599}" dt="2021-08-26T15:18:19.720" v="8263" actId="26606"/>
          <ac:spMkLst>
            <pc:docMk/>
            <pc:sldMk cId="3907482607" sldId="348"/>
            <ac:spMk id="19" creationId="{0EB72A9B-FD82-4F09-BF1E-D39311D3A0E3}"/>
          </ac:spMkLst>
        </pc:spChg>
        <pc:spChg chg="add del">
          <ac:chgData name="Rowdy Chotkan" userId="71aa410d3c347b24" providerId="LiveId" clId="{ED90186C-5C4C-4B4D-B6AB-860A3B7A3599}" dt="2021-08-26T15:18:19.720" v="8263" actId="26606"/>
          <ac:spMkLst>
            <pc:docMk/>
            <pc:sldMk cId="3907482607" sldId="348"/>
            <ac:spMk id="20" creationId="{DD39B371-6E4E-4070-AB4E-4D788405A5A6}"/>
          </ac:spMkLst>
        </pc:spChg>
        <pc:spChg chg="add del">
          <ac:chgData name="Rowdy Chotkan" userId="71aa410d3c347b24" providerId="LiveId" clId="{ED90186C-5C4C-4B4D-B6AB-860A3B7A3599}" dt="2021-08-26T15:18:19.720" v="8263" actId="26606"/>
          <ac:spMkLst>
            <pc:docMk/>
            <pc:sldMk cId="3907482607" sldId="348"/>
            <ac:spMk id="21" creationId="{B937DAED-8BFE-4563-BB45-B5E554D70A84}"/>
          </ac:spMkLst>
        </pc:spChg>
        <pc:spChg chg="add del">
          <ac:chgData name="Rowdy Chotkan" userId="71aa410d3c347b24" providerId="LiveId" clId="{ED90186C-5C4C-4B4D-B6AB-860A3B7A3599}" dt="2021-08-27T09:24:23.646" v="9629" actId="26606"/>
          <ac:spMkLst>
            <pc:docMk/>
            <pc:sldMk cId="3907482607" sldId="348"/>
            <ac:spMk id="24" creationId="{8FB4235C-4505-46C7-AD8F-8769A1972FC1}"/>
          </ac:spMkLst>
        </pc:spChg>
        <pc:spChg chg="add del">
          <ac:chgData name="Rowdy Chotkan" userId="71aa410d3c347b24" providerId="LiveId" clId="{ED90186C-5C4C-4B4D-B6AB-860A3B7A3599}" dt="2021-08-26T15:18:19.260" v="8262" actId="26606"/>
          <ac:spMkLst>
            <pc:docMk/>
            <pc:sldMk cId="3907482607" sldId="348"/>
            <ac:spMk id="27" creationId="{A2AD6B69-E0A0-476D-9EE1-6B69F04C59F8}"/>
          </ac:spMkLst>
        </pc:spChg>
        <pc:spChg chg="add del">
          <ac:chgData name="Rowdy Chotkan" userId="71aa410d3c347b24" providerId="LiveId" clId="{ED90186C-5C4C-4B4D-B6AB-860A3B7A3599}" dt="2021-08-26T15:18:19.260" v="8262" actId="26606"/>
          <ac:spMkLst>
            <pc:docMk/>
            <pc:sldMk cId="3907482607" sldId="348"/>
            <ac:spMk id="29" creationId="{16BE10A1-AD5F-4AB3-8A94-41D62B494ADB}"/>
          </ac:spMkLst>
        </pc:spChg>
        <pc:spChg chg="add del">
          <ac:chgData name="Rowdy Chotkan" userId="71aa410d3c347b24" providerId="LiveId" clId="{ED90186C-5C4C-4B4D-B6AB-860A3B7A3599}" dt="2021-08-26T15:18:19.260" v="8262" actId="26606"/>
          <ac:spMkLst>
            <pc:docMk/>
            <pc:sldMk cId="3907482607" sldId="348"/>
            <ac:spMk id="31" creationId="{5684BFFE-6A90-4311-ACD5-B34177D46462}"/>
          </ac:spMkLst>
        </pc:spChg>
        <pc:graphicFrameChg chg="add del">
          <ac:chgData name="Rowdy Chotkan" userId="71aa410d3c347b24" providerId="LiveId" clId="{ED90186C-5C4C-4B4D-B6AB-860A3B7A3599}" dt="2021-08-26T15:18:04.850" v="8255" actId="26606"/>
          <ac:graphicFrameMkLst>
            <pc:docMk/>
            <pc:sldMk cId="3907482607" sldId="348"/>
            <ac:graphicFrameMk id="6" creationId="{B6B8999B-E877-45F3-BA79-7882DA280E83}"/>
          </ac:graphicFrameMkLst>
        </pc:graphicFrameChg>
        <pc:graphicFrameChg chg="add del">
          <ac:chgData name="Rowdy Chotkan" userId="71aa410d3c347b24" providerId="LiveId" clId="{ED90186C-5C4C-4B4D-B6AB-860A3B7A3599}" dt="2021-08-26T15:18:07.283" v="8257" actId="26606"/>
          <ac:graphicFrameMkLst>
            <pc:docMk/>
            <pc:sldMk cId="3907482607" sldId="348"/>
            <ac:graphicFrameMk id="11" creationId="{9E37B419-8525-412A-B029-3F77B4655E29}"/>
          </ac:graphicFrameMkLst>
        </pc:graphicFrameChg>
        <pc:graphicFrameChg chg="add del">
          <ac:chgData name="Rowdy Chotkan" userId="71aa410d3c347b24" providerId="LiveId" clId="{ED90186C-5C4C-4B4D-B6AB-860A3B7A3599}" dt="2021-08-26T15:18:07.679" v="8259" actId="26606"/>
          <ac:graphicFrameMkLst>
            <pc:docMk/>
            <pc:sldMk cId="3907482607" sldId="348"/>
            <ac:graphicFrameMk id="17" creationId="{EBA1971B-88C6-4D0E-A61B-1A1B957CBFB8}"/>
          </ac:graphicFrameMkLst>
        </pc:graphicFrameChg>
        <pc:graphicFrameChg chg="add del mod modGraphic">
          <ac:chgData name="Rowdy Chotkan" userId="71aa410d3c347b24" providerId="LiveId" clId="{ED90186C-5C4C-4B4D-B6AB-860A3B7A3599}" dt="2021-08-26T15:18:19.720" v="8263" actId="26606"/>
          <ac:graphicFrameMkLst>
            <pc:docMk/>
            <pc:sldMk cId="3907482607" sldId="348"/>
            <ac:graphicFrameMk id="22" creationId="{B6B8999B-E877-45F3-BA79-7882DA280E83}"/>
          </ac:graphicFrameMkLst>
        </pc:graphicFrameChg>
        <pc:graphicFrameChg chg="add del">
          <ac:chgData name="Rowdy Chotkan" userId="71aa410d3c347b24" providerId="LiveId" clId="{ED90186C-5C4C-4B4D-B6AB-860A3B7A3599}" dt="2021-08-27T09:24:47.025" v="9631" actId="26606"/>
          <ac:graphicFrameMkLst>
            <pc:docMk/>
            <pc:sldMk cId="3907482607" sldId="348"/>
            <ac:graphicFrameMk id="26" creationId="{EDA3B52E-8741-4B15-94C2-59B961DE9E4C}"/>
          </ac:graphicFrameMkLst>
        </pc:graphicFrameChg>
        <pc:graphicFrameChg chg="add mod ord modGraphic">
          <ac:chgData name="Rowdy Chotkan" userId="71aa410d3c347b24" providerId="LiveId" clId="{ED90186C-5C4C-4B4D-B6AB-860A3B7A3599}" dt="2021-08-28T09:39:43.968" v="13520"/>
          <ac:graphicFrameMkLst>
            <pc:docMk/>
            <pc:sldMk cId="3907482607" sldId="348"/>
            <ac:graphicFrameMk id="28" creationId="{7B02E4C9-C0A7-4599-AC17-A536BA6EB421}"/>
          </ac:graphicFrameMkLst>
        </pc:graphicFrameChg>
        <pc:picChg chg="add mod ord">
          <ac:chgData name="Rowdy Chotkan" userId="71aa410d3c347b24" providerId="LiveId" clId="{ED90186C-5C4C-4B4D-B6AB-860A3B7A3599}" dt="2021-08-28T09:39:57.406" v="13530" actId="1076"/>
          <ac:picMkLst>
            <pc:docMk/>
            <pc:sldMk cId="3907482607" sldId="348"/>
            <ac:picMk id="11" creationId="{E1421C89-2DAC-44C7-A42E-1ACDCCAE981E}"/>
          </ac:picMkLst>
        </pc:picChg>
        <pc:picChg chg="add del">
          <ac:chgData name="Rowdy Chotkan" userId="71aa410d3c347b24" providerId="LiveId" clId="{ED90186C-5C4C-4B4D-B6AB-860A3B7A3599}" dt="2021-08-27T09:24:23.646" v="9629" actId="26606"/>
          <ac:picMkLst>
            <pc:docMk/>
            <pc:sldMk cId="3907482607" sldId="348"/>
            <ac:picMk id="23" creationId="{C9465918-1712-4E16-A8F5-616E76C21D22}"/>
          </ac:picMkLst>
        </pc:picChg>
        <pc:picChg chg="add del mod">
          <ac:chgData name="Rowdy Chotkan" userId="71aa410d3c347b24" providerId="LiveId" clId="{ED90186C-5C4C-4B4D-B6AB-860A3B7A3599}" dt="2021-08-27T09:24:11.281" v="9627" actId="21"/>
          <ac:picMkLst>
            <pc:docMk/>
            <pc:sldMk cId="3907482607" sldId="348"/>
            <ac:picMk id="3074" creationId="{A53AA9D2-5734-42A7-8B93-54D5009CA26D}"/>
          </ac:picMkLst>
        </pc:picChg>
      </pc:sldChg>
      <pc:sldChg chg="addSp delSp modSp new mod modTransition modAnim modNotesTx">
        <pc:chgData name="Rowdy Chotkan" userId="71aa410d3c347b24" providerId="LiveId" clId="{ED90186C-5C4C-4B4D-B6AB-860A3B7A3599}" dt="2021-08-29T19:26:39.652" v="14886" actId="33524"/>
        <pc:sldMkLst>
          <pc:docMk/>
          <pc:sldMk cId="768650653" sldId="349"/>
        </pc:sldMkLst>
        <pc:spChg chg="mod">
          <ac:chgData name="Rowdy Chotkan" userId="71aa410d3c347b24" providerId="LiveId" clId="{ED90186C-5C4C-4B4D-B6AB-860A3B7A3599}" dt="2021-08-26T15:22:09.867" v="8376" actId="20577"/>
          <ac:spMkLst>
            <pc:docMk/>
            <pc:sldMk cId="768650653" sldId="349"/>
            <ac:spMk id="2" creationId="{A38442A4-3A0A-4135-9080-AAEB73184D7B}"/>
          </ac:spMkLst>
        </pc:spChg>
        <pc:spChg chg="mod">
          <ac:chgData name="Rowdy Chotkan" userId="71aa410d3c347b24" providerId="LiveId" clId="{ED90186C-5C4C-4B4D-B6AB-860A3B7A3599}" dt="2021-08-27T09:30:13.293" v="9744" actId="1076"/>
          <ac:spMkLst>
            <pc:docMk/>
            <pc:sldMk cId="768650653" sldId="349"/>
            <ac:spMk id="3" creationId="{518D1EF0-8DCF-4003-8DFB-7A8644373845}"/>
          </ac:spMkLst>
        </pc:spChg>
        <pc:spChg chg="add del mod">
          <ac:chgData name="Rowdy Chotkan" userId="71aa410d3c347b24" providerId="LiveId" clId="{ED90186C-5C4C-4B4D-B6AB-860A3B7A3599}" dt="2021-08-27T09:23:25.094" v="9624" actId="478"/>
          <ac:spMkLst>
            <pc:docMk/>
            <pc:sldMk cId="768650653" sldId="349"/>
            <ac:spMk id="5" creationId="{2C9B7BC7-70FB-404D-9905-6EA9427F30F3}"/>
          </ac:spMkLst>
        </pc:spChg>
        <pc:spChg chg="add mod">
          <ac:chgData name="Rowdy Chotkan" userId="71aa410d3c347b24" providerId="LiveId" clId="{ED90186C-5C4C-4B4D-B6AB-860A3B7A3599}" dt="2021-08-28T07:30:15.252" v="12776" actId="1036"/>
          <ac:spMkLst>
            <pc:docMk/>
            <pc:sldMk cId="768650653" sldId="349"/>
            <ac:spMk id="5" creationId="{CDCA5E19-6C01-4C28-A7A8-81E0C6CCC639}"/>
          </ac:spMkLst>
        </pc:spChg>
        <pc:graphicFrameChg chg="add del mod">
          <ac:chgData name="Rowdy Chotkan" userId="71aa410d3c347b24" providerId="LiveId" clId="{ED90186C-5C4C-4B4D-B6AB-860A3B7A3599}" dt="2021-08-26T15:27:59.519" v="8746" actId="478"/>
          <ac:graphicFrameMkLst>
            <pc:docMk/>
            <pc:sldMk cId="768650653" sldId="349"/>
            <ac:graphicFrameMk id="7" creationId="{8ED79741-5DEB-47A4-9EBB-D0F4ED23766F}"/>
          </ac:graphicFrameMkLst>
        </pc:graphicFrameChg>
        <pc:picChg chg="add mod">
          <ac:chgData name="Rowdy Chotkan" userId="71aa410d3c347b24" providerId="LiveId" clId="{ED90186C-5C4C-4B4D-B6AB-860A3B7A3599}" dt="2021-08-27T09:30:15.404" v="9745" actId="1076"/>
          <ac:picMkLst>
            <pc:docMk/>
            <pc:sldMk cId="768650653" sldId="349"/>
            <ac:picMk id="6" creationId="{5B854395-37B6-4640-A65F-5706895A26DC}"/>
          </ac:picMkLst>
        </pc:picChg>
        <pc:picChg chg="mod">
          <ac:chgData name="Rowdy Chotkan" userId="71aa410d3c347b24" providerId="LiveId" clId="{ED90186C-5C4C-4B4D-B6AB-860A3B7A3599}" dt="2021-08-28T07:30:05.778" v="12772" actId="1076"/>
          <ac:picMkLst>
            <pc:docMk/>
            <pc:sldMk cId="768650653" sldId="349"/>
            <ac:picMk id="7" creationId="{106935D9-D3D9-4043-AB8F-FA45E0148091}"/>
          </ac:picMkLst>
        </pc:picChg>
      </pc:sldChg>
      <pc:sldChg chg="modSp del mod">
        <pc:chgData name="Rowdy Chotkan" userId="71aa410d3c347b24" providerId="LiveId" clId="{ED90186C-5C4C-4B4D-B6AB-860A3B7A3599}" dt="2021-08-27T09:23:47.166" v="9626" actId="2696"/>
        <pc:sldMkLst>
          <pc:docMk/>
          <pc:sldMk cId="1224203572" sldId="350"/>
        </pc:sldMkLst>
        <pc:spChg chg="mod">
          <ac:chgData name="Rowdy Chotkan" userId="71aa410d3c347b24" providerId="LiveId" clId="{ED90186C-5C4C-4B4D-B6AB-860A3B7A3599}" dt="2021-08-27T09:20:39.203" v="9534" actId="21"/>
          <ac:spMkLst>
            <pc:docMk/>
            <pc:sldMk cId="1224203572" sldId="350"/>
            <ac:spMk id="3" creationId="{B896EFD6-1180-4254-95A7-D67D44701D01}"/>
          </ac:spMkLst>
        </pc:spChg>
      </pc:sldChg>
      <pc:sldChg chg="modTransition">
        <pc:chgData name="Rowdy Chotkan" userId="71aa410d3c347b24" providerId="LiveId" clId="{ED90186C-5C4C-4B4D-B6AB-860A3B7A3599}" dt="2021-08-28T07:24:27.042" v="12634"/>
        <pc:sldMkLst>
          <pc:docMk/>
          <pc:sldMk cId="2537556707" sldId="353"/>
        </pc:sldMkLst>
      </pc:sldChg>
      <pc:sldChg chg="addSp delSp modSp del mod modTransition setBg modShow">
        <pc:chgData name="Rowdy Chotkan" userId="71aa410d3c347b24" providerId="LiveId" clId="{ED90186C-5C4C-4B4D-B6AB-860A3B7A3599}" dt="2021-08-28T18:33:09.635" v="14537" actId="2696"/>
        <pc:sldMkLst>
          <pc:docMk/>
          <pc:sldMk cId="35413018" sldId="354"/>
        </pc:sldMkLst>
        <pc:spChg chg="mod ord">
          <ac:chgData name="Rowdy Chotkan" userId="71aa410d3c347b24" providerId="LiveId" clId="{ED90186C-5C4C-4B4D-B6AB-860A3B7A3599}" dt="2021-08-27T12:44:11.858" v="10778" actId="20577"/>
          <ac:spMkLst>
            <pc:docMk/>
            <pc:sldMk cId="35413018" sldId="354"/>
            <ac:spMk id="2" creationId="{787A3FDB-8276-49D7-B8A8-7ABECC77CD0A}"/>
          </ac:spMkLst>
        </pc:spChg>
        <pc:spChg chg="del">
          <ac:chgData name="Rowdy Chotkan" userId="71aa410d3c347b24" providerId="LiveId" clId="{ED90186C-5C4C-4B4D-B6AB-860A3B7A3599}" dt="2021-08-26T15:54:07.786" v="8822"/>
          <ac:spMkLst>
            <pc:docMk/>
            <pc:sldMk cId="35413018" sldId="354"/>
            <ac:spMk id="3" creationId="{6688C169-2138-40A6-9396-84721BD52E69}"/>
          </ac:spMkLst>
        </pc:spChg>
        <pc:spChg chg="mod ord">
          <ac:chgData name="Rowdy Chotkan" userId="71aa410d3c347b24" providerId="LiveId" clId="{ED90186C-5C4C-4B4D-B6AB-860A3B7A3599}" dt="2021-08-26T15:55:02.327" v="8830" actId="26606"/>
          <ac:spMkLst>
            <pc:docMk/>
            <pc:sldMk cId="35413018" sldId="354"/>
            <ac:spMk id="4" creationId="{C6CA5BA3-5C6D-4C59-A8AA-158CBF2DC061}"/>
          </ac:spMkLst>
        </pc:spChg>
        <pc:spChg chg="add">
          <ac:chgData name="Rowdy Chotkan" userId="71aa410d3c347b24" providerId="LiveId" clId="{ED90186C-5C4C-4B4D-B6AB-860A3B7A3599}" dt="2021-08-26T15:55:02.327" v="8830" actId="26606"/>
          <ac:spMkLst>
            <pc:docMk/>
            <pc:sldMk cId="35413018" sldId="354"/>
            <ac:spMk id="13" creationId="{904DB13E-F722-4ED6-BB00-556651E95281}"/>
          </ac:spMkLst>
        </pc:spChg>
        <pc:spChg chg="add">
          <ac:chgData name="Rowdy Chotkan" userId="71aa410d3c347b24" providerId="LiveId" clId="{ED90186C-5C4C-4B4D-B6AB-860A3B7A3599}" dt="2021-08-26T15:55:02.327" v="8830" actId="26606"/>
          <ac:spMkLst>
            <pc:docMk/>
            <pc:sldMk cId="35413018" sldId="354"/>
            <ac:spMk id="15" creationId="{66A413F7-FFE1-42E7-8C6C-E9CCC477F811}"/>
          </ac:spMkLst>
        </pc:spChg>
        <pc:spChg chg="add">
          <ac:chgData name="Rowdy Chotkan" userId="71aa410d3c347b24" providerId="LiveId" clId="{ED90186C-5C4C-4B4D-B6AB-860A3B7A3599}" dt="2021-08-26T15:55:02.327" v="8830" actId="26606"/>
          <ac:spMkLst>
            <pc:docMk/>
            <pc:sldMk cId="35413018" sldId="354"/>
            <ac:spMk id="17" creationId="{BCE0B0FD-3413-40CC-A7D8-6A5058608D3C}"/>
          </ac:spMkLst>
        </pc:spChg>
        <pc:spChg chg="add">
          <ac:chgData name="Rowdy Chotkan" userId="71aa410d3c347b24" providerId="LiveId" clId="{ED90186C-5C4C-4B4D-B6AB-860A3B7A3599}" dt="2021-08-26T15:55:02.327" v="8830" actId="26606"/>
          <ac:spMkLst>
            <pc:docMk/>
            <pc:sldMk cId="35413018" sldId="354"/>
            <ac:spMk id="19" creationId="{50C4C044-5B1C-40C8-8C7B-AA5E6D879D3E}"/>
          </ac:spMkLst>
        </pc:spChg>
        <pc:spChg chg="add">
          <ac:chgData name="Rowdy Chotkan" userId="71aa410d3c347b24" providerId="LiveId" clId="{ED90186C-5C4C-4B4D-B6AB-860A3B7A3599}" dt="2021-08-26T15:55:02.327" v="8830" actId="26606"/>
          <ac:spMkLst>
            <pc:docMk/>
            <pc:sldMk cId="35413018" sldId="354"/>
            <ac:spMk id="26" creationId="{A6020133-135E-4D08-9F4A-D76B87578CCD}"/>
          </ac:spMkLst>
        </pc:spChg>
        <pc:spChg chg="add">
          <ac:chgData name="Rowdy Chotkan" userId="71aa410d3c347b24" providerId="LiveId" clId="{ED90186C-5C4C-4B4D-B6AB-860A3B7A3599}" dt="2021-08-26T15:55:02.327" v="8830" actId="26606"/>
          <ac:spMkLst>
            <pc:docMk/>
            <pc:sldMk cId="35413018" sldId="354"/>
            <ac:spMk id="28" creationId="{0E7CA313-2F4B-4574-8399-12EF6A1BF292}"/>
          </ac:spMkLst>
        </pc:spChg>
        <pc:spChg chg="add">
          <ac:chgData name="Rowdy Chotkan" userId="71aa410d3c347b24" providerId="LiveId" clId="{ED90186C-5C4C-4B4D-B6AB-860A3B7A3599}" dt="2021-08-26T15:55:02.327" v="8830" actId="26606"/>
          <ac:spMkLst>
            <pc:docMk/>
            <pc:sldMk cId="35413018" sldId="354"/>
            <ac:spMk id="30" creationId="{2644B391-9BFE-445C-A9EC-F544BB85FBC7}"/>
          </ac:spMkLst>
        </pc:spChg>
        <pc:spChg chg="add">
          <ac:chgData name="Rowdy Chotkan" userId="71aa410d3c347b24" providerId="LiveId" clId="{ED90186C-5C4C-4B4D-B6AB-860A3B7A3599}" dt="2021-08-26T15:55:02.327" v="8830" actId="26606"/>
          <ac:spMkLst>
            <pc:docMk/>
            <pc:sldMk cId="35413018" sldId="354"/>
            <ac:spMk id="32" creationId="{80F26E69-87D9-4655-AE7B-280A87AA3CAD}"/>
          </ac:spMkLst>
        </pc:spChg>
        <pc:grpChg chg="add">
          <ac:chgData name="Rowdy Chotkan" userId="71aa410d3c347b24" providerId="LiveId" clId="{ED90186C-5C4C-4B4D-B6AB-860A3B7A3599}" dt="2021-08-26T15:55:02.327" v="8830" actId="26606"/>
          <ac:grpSpMkLst>
            <pc:docMk/>
            <pc:sldMk cId="35413018" sldId="354"/>
            <ac:grpSpMk id="21" creationId="{E26428D7-C6F3-473D-A360-A3F5C3E8728C}"/>
          </ac:grpSpMkLst>
        </pc:grpChg>
        <pc:picChg chg="add mod ord">
          <ac:chgData name="Rowdy Chotkan" userId="71aa410d3c347b24" providerId="LiveId" clId="{ED90186C-5C4C-4B4D-B6AB-860A3B7A3599}" dt="2021-08-26T15:55:02.327" v="8830" actId="26606"/>
          <ac:picMkLst>
            <pc:docMk/>
            <pc:sldMk cId="35413018" sldId="354"/>
            <ac:picMk id="6" creationId="{A52D1C41-F6E3-4825-B813-812285893E08}"/>
          </ac:picMkLst>
        </pc:picChg>
        <pc:picChg chg="add mod">
          <ac:chgData name="Rowdy Chotkan" userId="71aa410d3c347b24" providerId="LiveId" clId="{ED90186C-5C4C-4B4D-B6AB-860A3B7A3599}" dt="2021-08-26T15:55:02.327" v="8830" actId="26606"/>
          <ac:picMkLst>
            <pc:docMk/>
            <pc:sldMk cId="35413018" sldId="354"/>
            <ac:picMk id="8" creationId="{E0ED19E7-4366-4096-9C1B-C78129B9127D}"/>
          </ac:picMkLst>
        </pc:picChg>
        <pc:cxnChg chg="add">
          <ac:chgData name="Rowdy Chotkan" userId="71aa410d3c347b24" providerId="LiveId" clId="{ED90186C-5C4C-4B4D-B6AB-860A3B7A3599}" dt="2021-08-26T15:55:02.327" v="8830" actId="26606"/>
          <ac:cxnSpMkLst>
            <pc:docMk/>
            <pc:sldMk cId="35413018" sldId="354"/>
            <ac:cxnSpMk id="34" creationId="{A5EECEE2-745A-4C3E-9A46-1B2ACCDC02D0}"/>
          </ac:cxnSpMkLst>
        </pc:cxnChg>
      </pc:sldChg>
      <pc:sldChg chg="modSp new del mod ord">
        <pc:chgData name="Rowdy Chotkan" userId="71aa410d3c347b24" providerId="LiveId" clId="{ED90186C-5C4C-4B4D-B6AB-860A3B7A3599}" dt="2021-08-26T16:03:32.183" v="8867" actId="2696"/>
        <pc:sldMkLst>
          <pc:docMk/>
          <pc:sldMk cId="927129591" sldId="355"/>
        </pc:sldMkLst>
        <pc:spChg chg="mod">
          <ac:chgData name="Rowdy Chotkan" userId="71aa410d3c347b24" providerId="LiveId" clId="{ED90186C-5C4C-4B4D-B6AB-860A3B7A3599}" dt="2021-08-26T16:03:03.105" v="8866" actId="313"/>
          <ac:spMkLst>
            <pc:docMk/>
            <pc:sldMk cId="927129591" sldId="355"/>
            <ac:spMk id="2" creationId="{711A27F0-CF87-4EE7-A3A5-ED3BD88B7330}"/>
          </ac:spMkLst>
        </pc:spChg>
        <pc:spChg chg="mod">
          <ac:chgData name="Rowdy Chotkan" userId="71aa410d3c347b24" providerId="LiveId" clId="{ED90186C-5C4C-4B4D-B6AB-860A3B7A3599}" dt="2021-08-26T16:03:00.359" v="8865" actId="20577"/>
          <ac:spMkLst>
            <pc:docMk/>
            <pc:sldMk cId="927129591" sldId="355"/>
            <ac:spMk id="3" creationId="{C1E8BE90-55DC-4FB1-88F7-70DBB7110CF1}"/>
          </ac:spMkLst>
        </pc:spChg>
      </pc:sldChg>
      <pc:sldChg chg="addSp delSp modSp new mod modTransition setBg">
        <pc:chgData name="Rowdy Chotkan" userId="71aa410d3c347b24" providerId="LiveId" clId="{ED90186C-5C4C-4B4D-B6AB-860A3B7A3599}" dt="2021-08-28T09:41:55.627" v="13573" actId="20577"/>
        <pc:sldMkLst>
          <pc:docMk/>
          <pc:sldMk cId="3041217656" sldId="355"/>
        </pc:sldMkLst>
        <pc:spChg chg="mod">
          <ac:chgData name="Rowdy Chotkan" userId="71aa410d3c347b24" providerId="LiveId" clId="{ED90186C-5C4C-4B4D-B6AB-860A3B7A3599}" dt="2021-08-28T07:51:48.907" v="13172" actId="26606"/>
          <ac:spMkLst>
            <pc:docMk/>
            <pc:sldMk cId="3041217656" sldId="355"/>
            <ac:spMk id="2" creationId="{A313737F-D5CB-40D7-8873-2E5AB400433F}"/>
          </ac:spMkLst>
        </pc:spChg>
        <pc:spChg chg="mod">
          <ac:chgData name="Rowdy Chotkan" userId="71aa410d3c347b24" providerId="LiveId" clId="{ED90186C-5C4C-4B4D-B6AB-860A3B7A3599}" dt="2021-08-28T09:41:55.627" v="13573" actId="20577"/>
          <ac:spMkLst>
            <pc:docMk/>
            <pc:sldMk cId="3041217656" sldId="355"/>
            <ac:spMk id="3" creationId="{09F6CC02-876F-4E98-98D5-CD2D0247AE95}"/>
          </ac:spMkLst>
        </pc:spChg>
        <pc:spChg chg="mod">
          <ac:chgData name="Rowdy Chotkan" userId="71aa410d3c347b24" providerId="LiveId" clId="{ED90186C-5C4C-4B4D-B6AB-860A3B7A3599}" dt="2021-08-28T07:51:48.907" v="13172" actId="26606"/>
          <ac:spMkLst>
            <pc:docMk/>
            <pc:sldMk cId="3041217656" sldId="355"/>
            <ac:spMk id="4" creationId="{A0BCE19D-7513-42FA-BA1F-1AA0E52F8DDD}"/>
          </ac:spMkLst>
        </pc:spChg>
        <pc:spChg chg="add del">
          <ac:chgData name="Rowdy Chotkan" userId="71aa410d3c347b24" providerId="LiveId" clId="{ED90186C-5C4C-4B4D-B6AB-860A3B7A3599}" dt="2021-08-28T07:51:48.907" v="13172" actId="26606"/>
          <ac:spMkLst>
            <pc:docMk/>
            <pc:sldMk cId="3041217656" sldId="355"/>
            <ac:spMk id="9" creationId="{7203729A-66E4-4139-B3DB-CECEF6DA523A}"/>
          </ac:spMkLst>
        </pc:spChg>
        <pc:spChg chg="add del">
          <ac:chgData name="Rowdy Chotkan" userId="71aa410d3c347b24" providerId="LiveId" clId="{ED90186C-5C4C-4B4D-B6AB-860A3B7A3599}" dt="2021-08-28T07:51:48.907" v="13172" actId="26606"/>
          <ac:spMkLst>
            <pc:docMk/>
            <pc:sldMk cId="3041217656" sldId="355"/>
            <ac:spMk id="11" creationId="{448B0185-BF60-40FC-A3B6-BF883AD4E79A}"/>
          </ac:spMkLst>
        </pc:spChg>
        <pc:spChg chg="add del">
          <ac:chgData name="Rowdy Chotkan" userId="71aa410d3c347b24" providerId="LiveId" clId="{ED90186C-5C4C-4B4D-B6AB-860A3B7A3599}" dt="2021-08-28T07:51:48.907" v="13172" actId="26606"/>
          <ac:spMkLst>
            <pc:docMk/>
            <pc:sldMk cId="3041217656" sldId="355"/>
            <ac:spMk id="13" creationId="{75FF99E5-A26E-4AC8-AA09-A9F829E3AEAC}"/>
          </ac:spMkLst>
        </pc:spChg>
        <pc:cxnChg chg="add del">
          <ac:chgData name="Rowdy Chotkan" userId="71aa410d3c347b24" providerId="LiveId" clId="{ED90186C-5C4C-4B4D-B6AB-860A3B7A3599}" dt="2021-08-28T07:51:48.907" v="13172" actId="26606"/>
          <ac:cxnSpMkLst>
            <pc:docMk/>
            <pc:sldMk cId="3041217656" sldId="355"/>
            <ac:cxnSpMk id="15" creationId="{8A5AEE14-4971-4A17-9134-2678A90F29F5}"/>
          </ac:cxnSpMkLst>
        </pc:cxnChg>
      </pc:sldChg>
      <pc:sldChg chg="addSp delSp modSp new add del mod ord modTransition setBg">
        <pc:chgData name="Rowdy Chotkan" userId="71aa410d3c347b24" providerId="LiveId" clId="{ED90186C-5C4C-4B4D-B6AB-860A3B7A3599}" dt="2021-08-28T11:21:01.429" v="13962" actId="47"/>
        <pc:sldMkLst>
          <pc:docMk/>
          <pc:sldMk cId="661016411" sldId="356"/>
        </pc:sldMkLst>
        <pc:spChg chg="mod">
          <ac:chgData name="Rowdy Chotkan" userId="71aa410d3c347b24" providerId="LiveId" clId="{ED90186C-5C4C-4B4D-B6AB-860A3B7A3599}" dt="2021-08-28T10:45:28.871" v="13675" actId="26606"/>
          <ac:spMkLst>
            <pc:docMk/>
            <pc:sldMk cId="661016411" sldId="356"/>
            <ac:spMk id="2" creationId="{92265948-A729-447D-AC2A-4C1925E7DF40}"/>
          </ac:spMkLst>
        </pc:spChg>
        <pc:spChg chg="mod">
          <ac:chgData name="Rowdy Chotkan" userId="71aa410d3c347b24" providerId="LiveId" clId="{ED90186C-5C4C-4B4D-B6AB-860A3B7A3599}" dt="2021-08-28T10:57:44.984" v="13912" actId="115"/>
          <ac:spMkLst>
            <pc:docMk/>
            <pc:sldMk cId="661016411" sldId="356"/>
            <ac:spMk id="3" creationId="{58FAAC6E-4906-4C1B-825A-FEEE2414D848}"/>
          </ac:spMkLst>
        </pc:spChg>
        <pc:spChg chg="mod">
          <ac:chgData name="Rowdy Chotkan" userId="71aa410d3c347b24" providerId="LiveId" clId="{ED90186C-5C4C-4B4D-B6AB-860A3B7A3599}" dt="2021-08-28T10:45:28.871" v="13675" actId="26606"/>
          <ac:spMkLst>
            <pc:docMk/>
            <pc:sldMk cId="661016411" sldId="356"/>
            <ac:spMk id="4" creationId="{2077C004-BB60-4DF1-A029-8CAB8159B471}"/>
          </ac:spMkLst>
        </pc:spChg>
        <pc:spChg chg="add del">
          <ac:chgData name="Rowdy Chotkan" userId="71aa410d3c347b24" providerId="LiveId" clId="{ED90186C-5C4C-4B4D-B6AB-860A3B7A3599}" dt="2021-08-28T10:45:28.871" v="13675" actId="26606"/>
          <ac:spMkLst>
            <pc:docMk/>
            <pc:sldMk cId="661016411" sldId="356"/>
            <ac:spMk id="9" creationId="{F04BED5A-E98E-4DA0-BAA5-4F6AB2492D6C}"/>
          </ac:spMkLst>
        </pc:spChg>
        <pc:spChg chg="add del">
          <ac:chgData name="Rowdy Chotkan" userId="71aa410d3c347b24" providerId="LiveId" clId="{ED90186C-5C4C-4B4D-B6AB-860A3B7A3599}" dt="2021-08-28T10:45:28.871" v="13675" actId="26606"/>
          <ac:spMkLst>
            <pc:docMk/>
            <pc:sldMk cId="661016411" sldId="356"/>
            <ac:spMk id="11" creationId="{EB64B94A-E40E-48CE-BD7B-C1A30AE572FB}"/>
          </ac:spMkLst>
        </pc:spChg>
        <pc:spChg chg="add del">
          <ac:chgData name="Rowdy Chotkan" userId="71aa410d3c347b24" providerId="LiveId" clId="{ED90186C-5C4C-4B4D-B6AB-860A3B7A3599}" dt="2021-08-28T10:45:28.871" v="13675" actId="26606"/>
          <ac:spMkLst>
            <pc:docMk/>
            <pc:sldMk cId="661016411" sldId="356"/>
            <ac:spMk id="15" creationId="{D1B26337-5AA4-470D-9687-5907CB53BAE9}"/>
          </ac:spMkLst>
        </pc:spChg>
        <pc:spChg chg="add del">
          <ac:chgData name="Rowdy Chotkan" userId="71aa410d3c347b24" providerId="LiveId" clId="{ED90186C-5C4C-4B4D-B6AB-860A3B7A3599}" dt="2021-08-28T10:45:28.871" v="13675" actId="26606"/>
          <ac:spMkLst>
            <pc:docMk/>
            <pc:sldMk cId="661016411" sldId="356"/>
            <ac:spMk id="20" creationId="{70120F84-A866-4D9F-8B1C-9120A013D654}"/>
          </ac:spMkLst>
        </pc:spChg>
        <pc:spChg chg="add del">
          <ac:chgData name="Rowdy Chotkan" userId="71aa410d3c347b24" providerId="LiveId" clId="{ED90186C-5C4C-4B4D-B6AB-860A3B7A3599}" dt="2021-08-28T10:45:28.871" v="13675" actId="26606"/>
          <ac:spMkLst>
            <pc:docMk/>
            <pc:sldMk cId="661016411" sldId="356"/>
            <ac:spMk id="22" creationId="{252FEFEF-6AC0-46B6-AC09-11FC56196FA4}"/>
          </ac:spMkLst>
        </pc:spChg>
        <pc:cxnChg chg="add del">
          <ac:chgData name="Rowdy Chotkan" userId="71aa410d3c347b24" providerId="LiveId" clId="{ED90186C-5C4C-4B4D-B6AB-860A3B7A3599}" dt="2021-08-28T10:45:28.871" v="13675" actId="26606"/>
          <ac:cxnSpMkLst>
            <pc:docMk/>
            <pc:sldMk cId="661016411" sldId="356"/>
            <ac:cxnSpMk id="13" creationId="{49EC5CA6-6479-49D5-B4B5-5643D26B83CD}"/>
          </ac:cxnSpMkLst>
        </pc:cxnChg>
      </pc:sldChg>
      <pc:sldChg chg="addSp delSp modSp new add del mod setBg">
        <pc:chgData name="Rowdy Chotkan" userId="71aa410d3c347b24" providerId="LiveId" clId="{ED90186C-5C4C-4B4D-B6AB-860A3B7A3599}" dt="2021-08-27T10:54:50.707" v="10075" actId="47"/>
        <pc:sldMkLst>
          <pc:docMk/>
          <pc:sldMk cId="4235678689" sldId="357"/>
        </pc:sldMkLst>
        <pc:spChg chg="mod">
          <ac:chgData name="Rowdy Chotkan" userId="71aa410d3c347b24" providerId="LiveId" clId="{ED90186C-5C4C-4B4D-B6AB-860A3B7A3599}" dt="2021-08-27T10:36:45.241" v="9829" actId="26606"/>
          <ac:spMkLst>
            <pc:docMk/>
            <pc:sldMk cId="4235678689" sldId="357"/>
            <ac:spMk id="2" creationId="{69F2A394-35BB-4452-8825-1E9387BB16F9}"/>
          </ac:spMkLst>
        </pc:spChg>
        <pc:spChg chg="mod">
          <ac:chgData name="Rowdy Chotkan" userId="71aa410d3c347b24" providerId="LiveId" clId="{ED90186C-5C4C-4B4D-B6AB-860A3B7A3599}" dt="2021-08-27T10:36:45.241" v="9829" actId="26606"/>
          <ac:spMkLst>
            <pc:docMk/>
            <pc:sldMk cId="4235678689" sldId="357"/>
            <ac:spMk id="3" creationId="{6C22B076-0628-4A2B-9F83-67220A7B70F7}"/>
          </ac:spMkLst>
        </pc:spChg>
        <pc:spChg chg="mod">
          <ac:chgData name="Rowdy Chotkan" userId="71aa410d3c347b24" providerId="LiveId" clId="{ED90186C-5C4C-4B4D-B6AB-860A3B7A3599}" dt="2021-08-27T10:36:45.241" v="9829" actId="26606"/>
          <ac:spMkLst>
            <pc:docMk/>
            <pc:sldMk cId="4235678689" sldId="357"/>
            <ac:spMk id="4" creationId="{673F49AF-9C58-4AE7-9E57-E4EDBCE815C9}"/>
          </ac:spMkLst>
        </pc:spChg>
        <pc:spChg chg="add del">
          <ac:chgData name="Rowdy Chotkan" userId="71aa410d3c347b24" providerId="LiveId" clId="{ED90186C-5C4C-4B4D-B6AB-860A3B7A3599}" dt="2021-08-27T10:36:45.241" v="9829" actId="26606"/>
          <ac:spMkLst>
            <pc:docMk/>
            <pc:sldMk cId="4235678689" sldId="357"/>
            <ac:spMk id="9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7T10:36:45.241" v="9829" actId="26606"/>
          <ac:spMkLst>
            <pc:docMk/>
            <pc:sldMk cId="4235678689" sldId="357"/>
            <ac:spMk id="11" creationId="{7B58A187-A4B1-42EB-A4C7-8635BA507BCE}"/>
          </ac:spMkLst>
        </pc:spChg>
        <pc:spChg chg="add del">
          <ac:chgData name="Rowdy Chotkan" userId="71aa410d3c347b24" providerId="LiveId" clId="{ED90186C-5C4C-4B4D-B6AB-860A3B7A3599}" dt="2021-08-27T10:36:45.241" v="9829" actId="26606"/>
          <ac:spMkLst>
            <pc:docMk/>
            <pc:sldMk cId="4235678689" sldId="357"/>
            <ac:spMk id="13" creationId="{37F14E7F-3054-458C-ACF9-A8DA1757C65C}"/>
          </ac:spMkLst>
        </pc:spChg>
        <pc:spChg chg="add del">
          <ac:chgData name="Rowdy Chotkan" userId="71aa410d3c347b24" providerId="LiveId" clId="{ED90186C-5C4C-4B4D-B6AB-860A3B7A3599}" dt="2021-08-27T10:36:45.241" v="9829" actId="26606"/>
          <ac:spMkLst>
            <pc:docMk/>
            <pc:sldMk cId="4235678689" sldId="357"/>
            <ac:spMk id="15" creationId="{93747C1C-97FC-4D70-A6C8-A01FBCF5A9DC}"/>
          </ac:spMkLst>
        </pc:spChg>
        <pc:spChg chg="add del">
          <ac:chgData name="Rowdy Chotkan" userId="71aa410d3c347b24" providerId="LiveId" clId="{ED90186C-5C4C-4B4D-B6AB-860A3B7A3599}" dt="2021-08-27T10:36:45.241" v="9829" actId="26606"/>
          <ac:spMkLst>
            <pc:docMk/>
            <pc:sldMk cId="4235678689" sldId="357"/>
            <ac:spMk id="22" creationId="{D071C0CD-5EFD-45A1-AAFD-61C3D4A65188}"/>
          </ac:spMkLst>
        </pc:spChg>
        <pc:spChg chg="add del">
          <ac:chgData name="Rowdy Chotkan" userId="71aa410d3c347b24" providerId="LiveId" clId="{ED90186C-5C4C-4B4D-B6AB-860A3B7A3599}" dt="2021-08-27T10:36:45.241" v="9829" actId="26606"/>
          <ac:spMkLst>
            <pc:docMk/>
            <pc:sldMk cId="4235678689" sldId="357"/>
            <ac:spMk id="24" creationId="{8A03302C-20A2-4C4F-9760-E85AE1041385}"/>
          </ac:spMkLst>
        </pc:spChg>
        <pc:spChg chg="add del">
          <ac:chgData name="Rowdy Chotkan" userId="71aa410d3c347b24" providerId="LiveId" clId="{ED90186C-5C4C-4B4D-B6AB-860A3B7A3599}" dt="2021-08-27T10:36:45.241" v="9829" actId="26606"/>
          <ac:spMkLst>
            <pc:docMk/>
            <pc:sldMk cId="4235678689" sldId="357"/>
            <ac:spMk id="26" creationId="{D00F093B-0739-4429-B30D-D72924D08871}"/>
          </ac:spMkLst>
        </pc:spChg>
        <pc:spChg chg="add del">
          <ac:chgData name="Rowdy Chotkan" userId="71aa410d3c347b24" providerId="LiveId" clId="{ED90186C-5C4C-4B4D-B6AB-860A3B7A3599}" dt="2021-08-27T10:36:45.241" v="9829" actId="26606"/>
          <ac:spMkLst>
            <pc:docMk/>
            <pc:sldMk cId="4235678689" sldId="357"/>
            <ac:spMk id="28" creationId="{1BB92999-6A40-480A-8965-2F20DFB032B5}"/>
          </ac:spMkLst>
        </pc:spChg>
        <pc:grpChg chg="add del">
          <ac:chgData name="Rowdy Chotkan" userId="71aa410d3c347b24" providerId="LiveId" clId="{ED90186C-5C4C-4B4D-B6AB-860A3B7A3599}" dt="2021-08-27T10:36:45.241" v="9829" actId="26606"/>
          <ac:grpSpMkLst>
            <pc:docMk/>
            <pc:sldMk cId="4235678689" sldId="357"/>
            <ac:grpSpMk id="17" creationId="{E26428D7-C6F3-473D-A360-A3F5C3E8728C}"/>
          </ac:grpSpMkLst>
        </pc:grpChg>
        <pc:cxnChg chg="add del">
          <ac:chgData name="Rowdy Chotkan" userId="71aa410d3c347b24" providerId="LiveId" clId="{ED90186C-5C4C-4B4D-B6AB-860A3B7A3599}" dt="2021-08-27T10:36:45.241" v="9829" actId="26606"/>
          <ac:cxnSpMkLst>
            <pc:docMk/>
            <pc:sldMk cId="4235678689" sldId="357"/>
            <ac:cxnSpMk id="30" creationId="{15573B87-7D61-460C-9ADA-EF63674E3A97}"/>
          </ac:cxnSpMkLst>
        </pc:cxnChg>
        <pc:cxnChg chg="add del">
          <ac:chgData name="Rowdy Chotkan" userId="71aa410d3c347b24" providerId="LiveId" clId="{ED90186C-5C4C-4B4D-B6AB-860A3B7A3599}" dt="2021-08-27T10:36:45.241" v="9829" actId="26606"/>
          <ac:cxnSpMkLst>
            <pc:docMk/>
            <pc:sldMk cId="4235678689" sldId="357"/>
            <ac:cxnSpMk id="32" creationId="{0AAF6B7C-985D-4351-9564-8DBDF5BB03EA}"/>
          </ac:cxnSpMkLst>
        </pc:cxnChg>
        <pc:cxnChg chg="add del">
          <ac:chgData name="Rowdy Chotkan" userId="71aa410d3c347b24" providerId="LiveId" clId="{ED90186C-5C4C-4B4D-B6AB-860A3B7A3599}" dt="2021-08-27T10:36:45.241" v="9829" actId="26606"/>
          <ac:cxnSpMkLst>
            <pc:docMk/>
            <pc:sldMk cId="4235678689" sldId="357"/>
            <ac:cxnSpMk id="34" creationId="{F88433F4-33AB-4CE1-9DE3-72A8403654F1}"/>
          </ac:cxnSpMkLst>
        </pc:cxnChg>
      </pc:sldChg>
      <pc:sldChg chg="add del">
        <pc:chgData name="Rowdy Chotkan" userId="71aa410d3c347b24" providerId="LiveId" clId="{ED90186C-5C4C-4B4D-B6AB-860A3B7A3599}" dt="2021-08-27T10:43:22.058" v="9952"/>
        <pc:sldMkLst>
          <pc:docMk/>
          <pc:sldMk cId="520103725" sldId="358"/>
        </pc:sldMkLst>
      </pc:sldChg>
      <pc:sldChg chg="addSp delSp add del setBg delDesignElem">
        <pc:chgData name="Rowdy Chotkan" userId="71aa410d3c347b24" providerId="LiveId" clId="{ED90186C-5C4C-4B4D-B6AB-860A3B7A3599}" dt="2021-08-27T10:42:53.950" v="9947"/>
        <pc:sldMkLst>
          <pc:docMk/>
          <pc:sldMk cId="1609558947" sldId="358"/>
        </pc:sldMkLst>
        <pc:spChg chg="add del">
          <ac:chgData name="Rowdy Chotkan" userId="71aa410d3c347b24" providerId="LiveId" clId="{ED90186C-5C4C-4B4D-B6AB-860A3B7A3599}" dt="2021-08-27T10:42:53.950" v="9947"/>
          <ac:spMkLst>
            <pc:docMk/>
            <pc:sldMk cId="1609558947" sldId="358"/>
            <ac:spMk id="31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7T10:42:53.950" v="9947"/>
          <ac:spMkLst>
            <pc:docMk/>
            <pc:sldMk cId="1609558947" sldId="358"/>
            <ac:spMk id="33" creationId="{7B58A187-A4B1-42EB-A4C7-8635BA507BCE}"/>
          </ac:spMkLst>
        </pc:spChg>
        <pc:spChg chg="add del">
          <ac:chgData name="Rowdy Chotkan" userId="71aa410d3c347b24" providerId="LiveId" clId="{ED90186C-5C4C-4B4D-B6AB-860A3B7A3599}" dt="2021-08-27T10:42:53.950" v="9947"/>
          <ac:spMkLst>
            <pc:docMk/>
            <pc:sldMk cId="1609558947" sldId="358"/>
            <ac:spMk id="35" creationId="{37F14E7F-3054-458C-ACF9-A8DA1757C65C}"/>
          </ac:spMkLst>
        </pc:spChg>
        <pc:spChg chg="add del">
          <ac:chgData name="Rowdy Chotkan" userId="71aa410d3c347b24" providerId="LiveId" clId="{ED90186C-5C4C-4B4D-B6AB-860A3B7A3599}" dt="2021-08-27T10:42:53.950" v="9947"/>
          <ac:spMkLst>
            <pc:docMk/>
            <pc:sldMk cId="1609558947" sldId="358"/>
            <ac:spMk id="37" creationId="{93747C1C-97FC-4D70-A6C8-A01FBCF5A9DC}"/>
          </ac:spMkLst>
        </pc:spChg>
        <pc:spChg chg="add del">
          <ac:chgData name="Rowdy Chotkan" userId="71aa410d3c347b24" providerId="LiveId" clId="{ED90186C-5C4C-4B4D-B6AB-860A3B7A3599}" dt="2021-08-27T10:42:53.950" v="9947"/>
          <ac:spMkLst>
            <pc:docMk/>
            <pc:sldMk cId="1609558947" sldId="358"/>
            <ac:spMk id="44" creationId="{B645BD8A-B13F-463A-9101-4FB883F064BD}"/>
          </ac:spMkLst>
        </pc:spChg>
        <pc:spChg chg="add del">
          <ac:chgData name="Rowdy Chotkan" userId="71aa410d3c347b24" providerId="LiveId" clId="{ED90186C-5C4C-4B4D-B6AB-860A3B7A3599}" dt="2021-08-27T10:42:53.950" v="9947"/>
          <ac:spMkLst>
            <pc:docMk/>
            <pc:sldMk cId="1609558947" sldId="358"/>
            <ac:spMk id="46" creationId="{94003B42-F17E-473C-9366-9369C047115C}"/>
          </ac:spMkLst>
        </pc:spChg>
        <pc:spChg chg="add del">
          <ac:chgData name="Rowdy Chotkan" userId="71aa410d3c347b24" providerId="LiveId" clId="{ED90186C-5C4C-4B4D-B6AB-860A3B7A3599}" dt="2021-08-27T10:42:53.950" v="9947"/>
          <ac:spMkLst>
            <pc:docMk/>
            <pc:sldMk cId="1609558947" sldId="358"/>
            <ac:spMk id="48" creationId="{149DDF01-2EFB-49D0-864E-0CE29F33A69F}"/>
          </ac:spMkLst>
        </pc:spChg>
        <pc:spChg chg="add del">
          <ac:chgData name="Rowdy Chotkan" userId="71aa410d3c347b24" providerId="LiveId" clId="{ED90186C-5C4C-4B4D-B6AB-860A3B7A3599}" dt="2021-08-27T10:42:53.950" v="9947"/>
          <ac:spMkLst>
            <pc:docMk/>
            <pc:sldMk cId="1609558947" sldId="358"/>
            <ac:spMk id="50" creationId="{8EEA5BB7-5B71-4B52-AD7F-3BA82A6177F2}"/>
          </ac:spMkLst>
        </pc:spChg>
        <pc:grpChg chg="add del">
          <ac:chgData name="Rowdy Chotkan" userId="71aa410d3c347b24" providerId="LiveId" clId="{ED90186C-5C4C-4B4D-B6AB-860A3B7A3599}" dt="2021-08-27T10:42:53.950" v="9947"/>
          <ac:grpSpMkLst>
            <pc:docMk/>
            <pc:sldMk cId="1609558947" sldId="358"/>
            <ac:grpSpMk id="39" creationId="{E26428D7-C6F3-473D-A360-A3F5C3E8728C}"/>
          </ac:grpSpMkLst>
        </pc:grpChg>
        <pc:cxnChg chg="add del">
          <ac:chgData name="Rowdy Chotkan" userId="71aa410d3c347b24" providerId="LiveId" clId="{ED90186C-5C4C-4B4D-B6AB-860A3B7A3599}" dt="2021-08-27T10:42:53.950" v="9947"/>
          <ac:cxnSpMkLst>
            <pc:docMk/>
            <pc:sldMk cId="1609558947" sldId="358"/>
            <ac:cxnSpMk id="52" creationId="{2A1BDD5A-B952-463D-8BF6-F89EC6F21CAA}"/>
          </ac:cxnSpMkLst>
        </pc:cxnChg>
        <pc:cxnChg chg="add del">
          <ac:chgData name="Rowdy Chotkan" userId="71aa410d3c347b24" providerId="LiveId" clId="{ED90186C-5C4C-4B4D-B6AB-860A3B7A3599}" dt="2021-08-27T10:42:53.950" v="9947"/>
          <ac:cxnSpMkLst>
            <pc:docMk/>
            <pc:sldMk cId="1609558947" sldId="358"/>
            <ac:cxnSpMk id="54" creationId="{A2C2EF86-4721-4AC5-AC3A-5343FE12BA8C}"/>
          </ac:cxnSpMkLst>
        </pc:cxnChg>
        <pc:cxnChg chg="add del">
          <ac:chgData name="Rowdy Chotkan" userId="71aa410d3c347b24" providerId="LiveId" clId="{ED90186C-5C4C-4B4D-B6AB-860A3B7A3599}" dt="2021-08-27T10:42:53.950" v="9947"/>
          <ac:cxnSpMkLst>
            <pc:docMk/>
            <pc:sldMk cId="1609558947" sldId="358"/>
            <ac:cxnSpMk id="56" creationId="{F42A6C7C-49DA-4D7E-9647-1696C74DF81F}"/>
          </ac:cxnSpMkLst>
        </pc:cxnChg>
      </pc:sldChg>
      <pc:sldChg chg="addSp delSp add del setBg delDesignElem">
        <pc:chgData name="Rowdy Chotkan" userId="71aa410d3c347b24" providerId="LiveId" clId="{ED90186C-5C4C-4B4D-B6AB-860A3B7A3599}" dt="2021-08-27T10:43:39.739" v="9954"/>
        <pc:sldMkLst>
          <pc:docMk/>
          <pc:sldMk cId="3356322909" sldId="358"/>
        </pc:sldMkLst>
        <pc:spChg chg="add del">
          <ac:chgData name="Rowdy Chotkan" userId="71aa410d3c347b24" providerId="LiveId" clId="{ED90186C-5C4C-4B4D-B6AB-860A3B7A3599}" dt="2021-08-27T10:43:39.739" v="9954"/>
          <ac:spMkLst>
            <pc:docMk/>
            <pc:sldMk cId="3356322909" sldId="358"/>
            <ac:spMk id="31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7T10:43:39.739" v="9954"/>
          <ac:spMkLst>
            <pc:docMk/>
            <pc:sldMk cId="3356322909" sldId="358"/>
            <ac:spMk id="33" creationId="{7B58A187-A4B1-42EB-A4C7-8635BA507BCE}"/>
          </ac:spMkLst>
        </pc:spChg>
        <pc:spChg chg="add del">
          <ac:chgData name="Rowdy Chotkan" userId="71aa410d3c347b24" providerId="LiveId" clId="{ED90186C-5C4C-4B4D-B6AB-860A3B7A3599}" dt="2021-08-27T10:43:39.739" v="9954"/>
          <ac:spMkLst>
            <pc:docMk/>
            <pc:sldMk cId="3356322909" sldId="358"/>
            <ac:spMk id="35" creationId="{37F14E7F-3054-458C-ACF9-A8DA1757C65C}"/>
          </ac:spMkLst>
        </pc:spChg>
        <pc:spChg chg="add del">
          <ac:chgData name="Rowdy Chotkan" userId="71aa410d3c347b24" providerId="LiveId" clId="{ED90186C-5C4C-4B4D-B6AB-860A3B7A3599}" dt="2021-08-27T10:43:39.739" v="9954"/>
          <ac:spMkLst>
            <pc:docMk/>
            <pc:sldMk cId="3356322909" sldId="358"/>
            <ac:spMk id="37" creationId="{93747C1C-97FC-4D70-A6C8-A01FBCF5A9DC}"/>
          </ac:spMkLst>
        </pc:spChg>
        <pc:spChg chg="add del">
          <ac:chgData name="Rowdy Chotkan" userId="71aa410d3c347b24" providerId="LiveId" clId="{ED90186C-5C4C-4B4D-B6AB-860A3B7A3599}" dt="2021-08-27T10:43:39.739" v="9954"/>
          <ac:spMkLst>
            <pc:docMk/>
            <pc:sldMk cId="3356322909" sldId="358"/>
            <ac:spMk id="44" creationId="{B645BD8A-B13F-463A-9101-4FB883F064BD}"/>
          </ac:spMkLst>
        </pc:spChg>
        <pc:spChg chg="add del">
          <ac:chgData name="Rowdy Chotkan" userId="71aa410d3c347b24" providerId="LiveId" clId="{ED90186C-5C4C-4B4D-B6AB-860A3B7A3599}" dt="2021-08-27T10:43:39.739" v="9954"/>
          <ac:spMkLst>
            <pc:docMk/>
            <pc:sldMk cId="3356322909" sldId="358"/>
            <ac:spMk id="46" creationId="{94003B42-F17E-473C-9366-9369C047115C}"/>
          </ac:spMkLst>
        </pc:spChg>
        <pc:spChg chg="add del">
          <ac:chgData name="Rowdy Chotkan" userId="71aa410d3c347b24" providerId="LiveId" clId="{ED90186C-5C4C-4B4D-B6AB-860A3B7A3599}" dt="2021-08-27T10:43:39.739" v="9954"/>
          <ac:spMkLst>
            <pc:docMk/>
            <pc:sldMk cId="3356322909" sldId="358"/>
            <ac:spMk id="48" creationId="{149DDF01-2EFB-49D0-864E-0CE29F33A69F}"/>
          </ac:spMkLst>
        </pc:spChg>
        <pc:spChg chg="add del">
          <ac:chgData name="Rowdy Chotkan" userId="71aa410d3c347b24" providerId="LiveId" clId="{ED90186C-5C4C-4B4D-B6AB-860A3B7A3599}" dt="2021-08-27T10:43:39.739" v="9954"/>
          <ac:spMkLst>
            <pc:docMk/>
            <pc:sldMk cId="3356322909" sldId="358"/>
            <ac:spMk id="50" creationId="{8EEA5BB7-5B71-4B52-AD7F-3BA82A6177F2}"/>
          </ac:spMkLst>
        </pc:spChg>
        <pc:grpChg chg="add del">
          <ac:chgData name="Rowdy Chotkan" userId="71aa410d3c347b24" providerId="LiveId" clId="{ED90186C-5C4C-4B4D-B6AB-860A3B7A3599}" dt="2021-08-27T10:43:39.739" v="9954"/>
          <ac:grpSpMkLst>
            <pc:docMk/>
            <pc:sldMk cId="3356322909" sldId="358"/>
            <ac:grpSpMk id="39" creationId="{E26428D7-C6F3-473D-A360-A3F5C3E8728C}"/>
          </ac:grpSpMkLst>
        </pc:grpChg>
        <pc:cxnChg chg="add del">
          <ac:chgData name="Rowdy Chotkan" userId="71aa410d3c347b24" providerId="LiveId" clId="{ED90186C-5C4C-4B4D-B6AB-860A3B7A3599}" dt="2021-08-27T10:43:39.739" v="9954"/>
          <ac:cxnSpMkLst>
            <pc:docMk/>
            <pc:sldMk cId="3356322909" sldId="358"/>
            <ac:cxnSpMk id="52" creationId="{2A1BDD5A-B952-463D-8BF6-F89EC6F21CAA}"/>
          </ac:cxnSpMkLst>
        </pc:cxnChg>
        <pc:cxnChg chg="add del">
          <ac:chgData name="Rowdy Chotkan" userId="71aa410d3c347b24" providerId="LiveId" clId="{ED90186C-5C4C-4B4D-B6AB-860A3B7A3599}" dt="2021-08-27T10:43:39.739" v="9954"/>
          <ac:cxnSpMkLst>
            <pc:docMk/>
            <pc:sldMk cId="3356322909" sldId="358"/>
            <ac:cxnSpMk id="54" creationId="{A2C2EF86-4721-4AC5-AC3A-5343FE12BA8C}"/>
          </ac:cxnSpMkLst>
        </pc:cxnChg>
        <pc:cxnChg chg="add del">
          <ac:chgData name="Rowdy Chotkan" userId="71aa410d3c347b24" providerId="LiveId" clId="{ED90186C-5C4C-4B4D-B6AB-860A3B7A3599}" dt="2021-08-27T10:43:39.739" v="9954"/>
          <ac:cxnSpMkLst>
            <pc:docMk/>
            <pc:sldMk cId="3356322909" sldId="358"/>
            <ac:cxnSpMk id="56" creationId="{F42A6C7C-49DA-4D7E-9647-1696C74DF81F}"/>
          </ac:cxnSpMkLst>
        </pc:cxnChg>
      </pc:sldChg>
      <pc:sldChg chg="addSp delSp modSp add del mod setBg addAnim delDesignElem">
        <pc:chgData name="Rowdy Chotkan" userId="71aa410d3c347b24" providerId="LiveId" clId="{ED90186C-5C4C-4B4D-B6AB-860A3B7A3599}" dt="2021-08-27T10:49:56.168" v="10041" actId="47"/>
        <pc:sldMkLst>
          <pc:docMk/>
          <pc:sldMk cId="3801197270" sldId="358"/>
        </pc:sldMkLst>
        <pc:spChg chg="del mod">
          <ac:chgData name="Rowdy Chotkan" userId="71aa410d3c347b24" providerId="LiveId" clId="{ED90186C-5C4C-4B4D-B6AB-860A3B7A3599}" dt="2021-08-27T10:44:40.238" v="9973" actId="478"/>
          <ac:spMkLst>
            <pc:docMk/>
            <pc:sldMk cId="3801197270" sldId="358"/>
            <ac:spMk id="3" creationId="{286C80DC-37A5-41C5-9574-5F9C07D4F8F3}"/>
          </ac:spMkLst>
        </pc:spChg>
        <pc:spChg chg="add">
          <ac:chgData name="Rowdy Chotkan" userId="71aa410d3c347b24" providerId="LiveId" clId="{ED90186C-5C4C-4B4D-B6AB-860A3B7A3599}" dt="2021-08-27T10:44:45.908" v="9974" actId="26606"/>
          <ac:spMkLst>
            <pc:docMk/>
            <pc:sldMk cId="3801197270" sldId="358"/>
            <ac:spMk id="7" creationId="{904DB13E-F722-4ED6-BB00-556651E95281}"/>
          </ac:spMkLst>
        </pc:spChg>
        <pc:spChg chg="del">
          <ac:chgData name="Rowdy Chotkan" userId="71aa410d3c347b24" providerId="LiveId" clId="{ED90186C-5C4C-4B4D-B6AB-860A3B7A3599}" dt="2021-08-27T10:44:39.265" v="9972" actId="478"/>
          <ac:spMkLst>
            <pc:docMk/>
            <pc:sldMk cId="3801197270" sldId="358"/>
            <ac:spMk id="8" creationId="{97EE8C2F-2E39-41A4-ADBB-A5D998FF1378}"/>
          </ac:spMkLst>
        </pc:spChg>
        <pc:spChg chg="add">
          <ac:chgData name="Rowdy Chotkan" userId="71aa410d3c347b24" providerId="LiveId" clId="{ED90186C-5C4C-4B4D-B6AB-860A3B7A3599}" dt="2021-08-27T10:44:45.908" v="9974" actId="26606"/>
          <ac:spMkLst>
            <pc:docMk/>
            <pc:sldMk cId="3801197270" sldId="358"/>
            <ac:spMk id="9" creationId="{7B58A187-A4B1-42EB-A4C7-8635BA507BCE}"/>
          </ac:spMkLst>
        </pc:spChg>
        <pc:spChg chg="add">
          <ac:chgData name="Rowdy Chotkan" userId="71aa410d3c347b24" providerId="LiveId" clId="{ED90186C-5C4C-4B4D-B6AB-860A3B7A3599}" dt="2021-08-27T10:44:45.908" v="9974" actId="26606"/>
          <ac:spMkLst>
            <pc:docMk/>
            <pc:sldMk cId="3801197270" sldId="358"/>
            <ac:spMk id="11" creationId="{37F14E7F-3054-458C-ACF9-A8DA1757C65C}"/>
          </ac:spMkLst>
        </pc:spChg>
        <pc:spChg chg="del">
          <ac:chgData name="Rowdy Chotkan" userId="71aa410d3c347b24" providerId="LiveId" clId="{ED90186C-5C4C-4B4D-B6AB-860A3B7A3599}" dt="2021-08-27T10:44:34.307" v="9969"/>
          <ac:spMkLst>
            <pc:docMk/>
            <pc:sldMk cId="3801197270" sldId="358"/>
            <ac:spMk id="12" creationId="{904DB13E-F722-4ED6-BB00-556651E95281}"/>
          </ac:spMkLst>
        </pc:spChg>
        <pc:spChg chg="add">
          <ac:chgData name="Rowdy Chotkan" userId="71aa410d3c347b24" providerId="LiveId" clId="{ED90186C-5C4C-4B4D-B6AB-860A3B7A3599}" dt="2021-08-27T10:44:45.908" v="9974" actId="26606"/>
          <ac:spMkLst>
            <pc:docMk/>
            <pc:sldMk cId="3801197270" sldId="358"/>
            <ac:spMk id="13" creationId="{93747C1C-97FC-4D70-A6C8-A01FBCF5A9DC}"/>
          </ac:spMkLst>
        </pc:spChg>
        <pc:spChg chg="del">
          <ac:chgData name="Rowdy Chotkan" userId="71aa410d3c347b24" providerId="LiveId" clId="{ED90186C-5C4C-4B4D-B6AB-860A3B7A3599}" dt="2021-08-27T10:44:34.307" v="9969"/>
          <ac:spMkLst>
            <pc:docMk/>
            <pc:sldMk cId="3801197270" sldId="358"/>
            <ac:spMk id="14" creationId="{7B58A187-A4B1-42EB-A4C7-8635BA507BCE}"/>
          </ac:spMkLst>
        </pc:spChg>
        <pc:spChg chg="del">
          <ac:chgData name="Rowdy Chotkan" userId="71aa410d3c347b24" providerId="LiveId" clId="{ED90186C-5C4C-4B4D-B6AB-860A3B7A3599}" dt="2021-08-27T10:44:34.307" v="9969"/>
          <ac:spMkLst>
            <pc:docMk/>
            <pc:sldMk cId="3801197270" sldId="358"/>
            <ac:spMk id="16" creationId="{37F14E7F-3054-458C-ACF9-A8DA1757C65C}"/>
          </ac:spMkLst>
        </pc:spChg>
        <pc:spChg chg="add">
          <ac:chgData name="Rowdy Chotkan" userId="71aa410d3c347b24" providerId="LiveId" clId="{ED90186C-5C4C-4B4D-B6AB-860A3B7A3599}" dt="2021-08-27T10:44:45.908" v="9974" actId="26606"/>
          <ac:spMkLst>
            <pc:docMk/>
            <pc:sldMk cId="3801197270" sldId="358"/>
            <ac:spMk id="17" creationId="{8A03302C-20A2-4C4F-9760-E85AE1041385}"/>
          </ac:spMkLst>
        </pc:spChg>
        <pc:spChg chg="del">
          <ac:chgData name="Rowdy Chotkan" userId="71aa410d3c347b24" providerId="LiveId" clId="{ED90186C-5C4C-4B4D-B6AB-860A3B7A3599}" dt="2021-08-27T10:44:34.307" v="9969"/>
          <ac:spMkLst>
            <pc:docMk/>
            <pc:sldMk cId="3801197270" sldId="358"/>
            <ac:spMk id="18" creationId="{93747C1C-97FC-4D70-A6C8-A01FBCF5A9DC}"/>
          </ac:spMkLst>
        </pc:spChg>
        <pc:spChg chg="add">
          <ac:chgData name="Rowdy Chotkan" userId="71aa410d3c347b24" providerId="LiveId" clId="{ED90186C-5C4C-4B4D-B6AB-860A3B7A3599}" dt="2021-08-27T10:44:45.908" v="9974" actId="26606"/>
          <ac:spMkLst>
            <pc:docMk/>
            <pc:sldMk cId="3801197270" sldId="358"/>
            <ac:spMk id="22" creationId="{D00F093B-0739-4429-B30D-D72924D08871}"/>
          </ac:spMkLst>
        </pc:spChg>
        <pc:spChg chg="add">
          <ac:chgData name="Rowdy Chotkan" userId="71aa410d3c347b24" providerId="LiveId" clId="{ED90186C-5C4C-4B4D-B6AB-860A3B7A3599}" dt="2021-08-27T10:44:45.908" v="9974" actId="26606"/>
          <ac:spMkLst>
            <pc:docMk/>
            <pc:sldMk cId="3801197270" sldId="358"/>
            <ac:spMk id="23" creationId="{D071C0CD-5EFD-45A1-AAFD-61C3D4A65188}"/>
          </ac:spMkLst>
        </pc:spChg>
        <pc:spChg chg="del">
          <ac:chgData name="Rowdy Chotkan" userId="71aa410d3c347b24" providerId="LiveId" clId="{ED90186C-5C4C-4B4D-B6AB-860A3B7A3599}" dt="2021-08-27T10:44:34.307" v="9969"/>
          <ac:spMkLst>
            <pc:docMk/>
            <pc:sldMk cId="3801197270" sldId="358"/>
            <ac:spMk id="25" creationId="{D071C0CD-5EFD-45A1-AAFD-61C3D4A65188}"/>
          </ac:spMkLst>
        </pc:spChg>
        <pc:spChg chg="del">
          <ac:chgData name="Rowdy Chotkan" userId="71aa410d3c347b24" providerId="LiveId" clId="{ED90186C-5C4C-4B4D-B6AB-860A3B7A3599}" dt="2021-08-27T10:44:34.307" v="9969"/>
          <ac:spMkLst>
            <pc:docMk/>
            <pc:sldMk cId="3801197270" sldId="358"/>
            <ac:spMk id="27" creationId="{8A03302C-20A2-4C4F-9760-E85AE1041385}"/>
          </ac:spMkLst>
        </pc:spChg>
        <pc:spChg chg="add">
          <ac:chgData name="Rowdy Chotkan" userId="71aa410d3c347b24" providerId="LiveId" clId="{ED90186C-5C4C-4B4D-B6AB-860A3B7A3599}" dt="2021-08-27T10:44:45.908" v="9974" actId="26606"/>
          <ac:spMkLst>
            <pc:docMk/>
            <pc:sldMk cId="3801197270" sldId="358"/>
            <ac:spMk id="29" creationId="{1BB92999-6A40-480A-8965-2F20DFB032B5}"/>
          </ac:spMkLst>
        </pc:spChg>
        <pc:spChg chg="del">
          <ac:chgData name="Rowdy Chotkan" userId="71aa410d3c347b24" providerId="LiveId" clId="{ED90186C-5C4C-4B4D-B6AB-860A3B7A3599}" dt="2021-08-27T10:44:34.307" v="9969"/>
          <ac:spMkLst>
            <pc:docMk/>
            <pc:sldMk cId="3801197270" sldId="358"/>
            <ac:spMk id="30" creationId="{D00F093B-0739-4429-B30D-D72924D08871}"/>
          </ac:spMkLst>
        </pc:spChg>
        <pc:spChg chg="del">
          <ac:chgData name="Rowdy Chotkan" userId="71aa410d3c347b24" providerId="LiveId" clId="{ED90186C-5C4C-4B4D-B6AB-860A3B7A3599}" dt="2021-08-27T10:44:34.307" v="9969"/>
          <ac:spMkLst>
            <pc:docMk/>
            <pc:sldMk cId="3801197270" sldId="358"/>
            <ac:spMk id="32" creationId="{1BB92999-6A40-480A-8965-2F20DFB032B5}"/>
          </ac:spMkLst>
        </pc:spChg>
        <pc:grpChg chg="del">
          <ac:chgData name="Rowdy Chotkan" userId="71aa410d3c347b24" providerId="LiveId" clId="{ED90186C-5C4C-4B4D-B6AB-860A3B7A3599}" dt="2021-08-27T10:44:34.307" v="9969"/>
          <ac:grpSpMkLst>
            <pc:docMk/>
            <pc:sldMk cId="3801197270" sldId="358"/>
            <ac:grpSpMk id="10" creationId="{E26428D7-C6F3-473D-A360-A3F5C3E8728C}"/>
          </ac:grpSpMkLst>
        </pc:grpChg>
        <pc:grpChg chg="add">
          <ac:chgData name="Rowdy Chotkan" userId="71aa410d3c347b24" providerId="LiveId" clId="{ED90186C-5C4C-4B4D-B6AB-860A3B7A3599}" dt="2021-08-27T10:44:45.908" v="9974" actId="26606"/>
          <ac:grpSpMkLst>
            <pc:docMk/>
            <pc:sldMk cId="3801197270" sldId="358"/>
            <ac:grpSpMk id="15" creationId="{E26428D7-C6F3-473D-A360-A3F5C3E8728C}"/>
          </ac:grpSpMkLst>
        </pc:grpChg>
        <pc:picChg chg="del">
          <ac:chgData name="Rowdy Chotkan" userId="71aa410d3c347b24" providerId="LiveId" clId="{ED90186C-5C4C-4B4D-B6AB-860A3B7A3599}" dt="2021-08-27T10:44:37.225" v="9970" actId="478"/>
          <ac:picMkLst>
            <pc:docMk/>
            <pc:sldMk cId="3801197270" sldId="358"/>
            <ac:picMk id="24" creationId="{7EF3C1B2-4C85-4227-B019-FE013EC3F6AA}"/>
          </ac:picMkLst>
        </pc:picChg>
        <pc:cxnChg chg="add">
          <ac:chgData name="Rowdy Chotkan" userId="71aa410d3c347b24" providerId="LiveId" clId="{ED90186C-5C4C-4B4D-B6AB-860A3B7A3599}" dt="2021-08-27T10:44:45.908" v="9974" actId="26606"/>
          <ac:cxnSpMkLst>
            <pc:docMk/>
            <pc:sldMk cId="3801197270" sldId="358"/>
            <ac:cxnSpMk id="31" creationId="{15573B87-7D61-460C-9ADA-EF63674E3A97}"/>
          </ac:cxnSpMkLst>
        </pc:cxnChg>
        <pc:cxnChg chg="add">
          <ac:chgData name="Rowdy Chotkan" userId="71aa410d3c347b24" providerId="LiveId" clId="{ED90186C-5C4C-4B4D-B6AB-860A3B7A3599}" dt="2021-08-27T10:44:45.908" v="9974" actId="26606"/>
          <ac:cxnSpMkLst>
            <pc:docMk/>
            <pc:sldMk cId="3801197270" sldId="358"/>
            <ac:cxnSpMk id="33" creationId="{0AAF6B7C-985D-4351-9564-8DBDF5BB03EA}"/>
          </ac:cxnSpMkLst>
        </pc:cxnChg>
        <pc:cxnChg chg="del">
          <ac:chgData name="Rowdy Chotkan" userId="71aa410d3c347b24" providerId="LiveId" clId="{ED90186C-5C4C-4B4D-B6AB-860A3B7A3599}" dt="2021-08-27T10:44:34.307" v="9969"/>
          <ac:cxnSpMkLst>
            <pc:docMk/>
            <pc:sldMk cId="3801197270" sldId="358"/>
            <ac:cxnSpMk id="34" creationId="{15573B87-7D61-460C-9ADA-EF63674E3A97}"/>
          </ac:cxnSpMkLst>
        </pc:cxnChg>
        <pc:cxnChg chg="add">
          <ac:chgData name="Rowdy Chotkan" userId="71aa410d3c347b24" providerId="LiveId" clId="{ED90186C-5C4C-4B4D-B6AB-860A3B7A3599}" dt="2021-08-27T10:44:45.908" v="9974" actId="26606"/>
          <ac:cxnSpMkLst>
            <pc:docMk/>
            <pc:sldMk cId="3801197270" sldId="358"/>
            <ac:cxnSpMk id="35" creationId="{F88433F4-33AB-4CE1-9DE3-72A8403654F1}"/>
          </ac:cxnSpMkLst>
        </pc:cxnChg>
        <pc:cxnChg chg="del">
          <ac:chgData name="Rowdy Chotkan" userId="71aa410d3c347b24" providerId="LiveId" clId="{ED90186C-5C4C-4B4D-B6AB-860A3B7A3599}" dt="2021-08-27T10:44:34.307" v="9969"/>
          <ac:cxnSpMkLst>
            <pc:docMk/>
            <pc:sldMk cId="3801197270" sldId="358"/>
            <ac:cxnSpMk id="36" creationId="{0AAF6B7C-985D-4351-9564-8DBDF5BB03EA}"/>
          </ac:cxnSpMkLst>
        </pc:cxnChg>
        <pc:cxnChg chg="del">
          <ac:chgData name="Rowdy Chotkan" userId="71aa410d3c347b24" providerId="LiveId" clId="{ED90186C-5C4C-4B4D-B6AB-860A3B7A3599}" dt="2021-08-27T10:44:34.307" v="9969"/>
          <ac:cxnSpMkLst>
            <pc:docMk/>
            <pc:sldMk cId="3801197270" sldId="358"/>
            <ac:cxnSpMk id="38" creationId="{F88433F4-33AB-4CE1-9DE3-72A8403654F1}"/>
          </ac:cxnSpMkLst>
        </pc:cxnChg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896510144" sldId="358"/>
        </pc:sldMkLst>
      </pc:sldChg>
      <pc:sldChg chg="addSp del delDesignElem">
        <pc:chgData name="Rowdy Chotkan" userId="71aa410d3c347b24" providerId="LiveId" clId="{ED90186C-5C4C-4B4D-B6AB-860A3B7A3599}" dt="2021-08-27T10:45:38.172" v="9980"/>
        <pc:sldMkLst>
          <pc:docMk/>
          <pc:sldMk cId="225959603" sldId="359"/>
        </pc:sldMkLst>
        <pc:spChg chg="add">
          <ac:chgData name="Rowdy Chotkan" userId="71aa410d3c347b24" providerId="LiveId" clId="{ED90186C-5C4C-4B4D-B6AB-860A3B7A3599}" dt="2021-08-27T10:45:38.172" v="9980"/>
          <ac:spMkLst>
            <pc:docMk/>
            <pc:sldMk cId="225959603" sldId="359"/>
            <ac:spMk id="31" creationId="{904DB13E-F722-4ED6-BB00-556651E95281}"/>
          </ac:spMkLst>
        </pc:spChg>
        <pc:spChg chg="add">
          <ac:chgData name="Rowdy Chotkan" userId="71aa410d3c347b24" providerId="LiveId" clId="{ED90186C-5C4C-4B4D-B6AB-860A3B7A3599}" dt="2021-08-27T10:45:38.172" v="9980"/>
          <ac:spMkLst>
            <pc:docMk/>
            <pc:sldMk cId="225959603" sldId="359"/>
            <ac:spMk id="33" creationId="{7B58A187-A4B1-42EB-A4C7-8635BA507BCE}"/>
          </ac:spMkLst>
        </pc:spChg>
        <pc:spChg chg="add">
          <ac:chgData name="Rowdy Chotkan" userId="71aa410d3c347b24" providerId="LiveId" clId="{ED90186C-5C4C-4B4D-B6AB-860A3B7A3599}" dt="2021-08-27T10:45:38.172" v="9980"/>
          <ac:spMkLst>
            <pc:docMk/>
            <pc:sldMk cId="225959603" sldId="359"/>
            <ac:spMk id="35" creationId="{37F14E7F-3054-458C-ACF9-A8DA1757C65C}"/>
          </ac:spMkLst>
        </pc:spChg>
        <pc:spChg chg="add">
          <ac:chgData name="Rowdy Chotkan" userId="71aa410d3c347b24" providerId="LiveId" clId="{ED90186C-5C4C-4B4D-B6AB-860A3B7A3599}" dt="2021-08-27T10:45:38.172" v="9980"/>
          <ac:spMkLst>
            <pc:docMk/>
            <pc:sldMk cId="225959603" sldId="359"/>
            <ac:spMk id="37" creationId="{93747C1C-97FC-4D70-A6C8-A01FBCF5A9DC}"/>
          </ac:spMkLst>
        </pc:spChg>
        <pc:spChg chg="add">
          <ac:chgData name="Rowdy Chotkan" userId="71aa410d3c347b24" providerId="LiveId" clId="{ED90186C-5C4C-4B4D-B6AB-860A3B7A3599}" dt="2021-08-27T10:45:38.172" v="9980"/>
          <ac:spMkLst>
            <pc:docMk/>
            <pc:sldMk cId="225959603" sldId="359"/>
            <ac:spMk id="44" creationId="{B645BD8A-B13F-463A-9101-4FB883F064BD}"/>
          </ac:spMkLst>
        </pc:spChg>
        <pc:spChg chg="add">
          <ac:chgData name="Rowdy Chotkan" userId="71aa410d3c347b24" providerId="LiveId" clId="{ED90186C-5C4C-4B4D-B6AB-860A3B7A3599}" dt="2021-08-27T10:45:38.172" v="9980"/>
          <ac:spMkLst>
            <pc:docMk/>
            <pc:sldMk cId="225959603" sldId="359"/>
            <ac:spMk id="46" creationId="{94003B42-F17E-473C-9366-9369C047115C}"/>
          </ac:spMkLst>
        </pc:spChg>
        <pc:spChg chg="add">
          <ac:chgData name="Rowdy Chotkan" userId="71aa410d3c347b24" providerId="LiveId" clId="{ED90186C-5C4C-4B4D-B6AB-860A3B7A3599}" dt="2021-08-27T10:45:38.172" v="9980"/>
          <ac:spMkLst>
            <pc:docMk/>
            <pc:sldMk cId="225959603" sldId="359"/>
            <ac:spMk id="48" creationId="{149DDF01-2EFB-49D0-864E-0CE29F33A69F}"/>
          </ac:spMkLst>
        </pc:spChg>
        <pc:spChg chg="add">
          <ac:chgData name="Rowdy Chotkan" userId="71aa410d3c347b24" providerId="LiveId" clId="{ED90186C-5C4C-4B4D-B6AB-860A3B7A3599}" dt="2021-08-27T10:45:38.172" v="9980"/>
          <ac:spMkLst>
            <pc:docMk/>
            <pc:sldMk cId="225959603" sldId="359"/>
            <ac:spMk id="50" creationId="{8EEA5BB7-5B71-4B52-AD7F-3BA82A6177F2}"/>
          </ac:spMkLst>
        </pc:spChg>
        <pc:grpChg chg="add">
          <ac:chgData name="Rowdy Chotkan" userId="71aa410d3c347b24" providerId="LiveId" clId="{ED90186C-5C4C-4B4D-B6AB-860A3B7A3599}" dt="2021-08-27T10:45:38.172" v="9980"/>
          <ac:grpSpMkLst>
            <pc:docMk/>
            <pc:sldMk cId="225959603" sldId="359"/>
            <ac:grpSpMk id="39" creationId="{E26428D7-C6F3-473D-A360-A3F5C3E8728C}"/>
          </ac:grpSpMkLst>
        </pc:grpChg>
        <pc:cxnChg chg="add">
          <ac:chgData name="Rowdy Chotkan" userId="71aa410d3c347b24" providerId="LiveId" clId="{ED90186C-5C4C-4B4D-B6AB-860A3B7A3599}" dt="2021-08-27T10:45:38.172" v="9980"/>
          <ac:cxnSpMkLst>
            <pc:docMk/>
            <pc:sldMk cId="225959603" sldId="359"/>
            <ac:cxnSpMk id="52" creationId="{2A1BDD5A-B952-463D-8BF6-F89EC6F21CAA}"/>
          </ac:cxnSpMkLst>
        </pc:cxnChg>
        <pc:cxnChg chg="add">
          <ac:chgData name="Rowdy Chotkan" userId="71aa410d3c347b24" providerId="LiveId" clId="{ED90186C-5C4C-4B4D-B6AB-860A3B7A3599}" dt="2021-08-27T10:45:38.172" v="9980"/>
          <ac:cxnSpMkLst>
            <pc:docMk/>
            <pc:sldMk cId="225959603" sldId="359"/>
            <ac:cxnSpMk id="54" creationId="{A2C2EF86-4721-4AC5-AC3A-5343FE12BA8C}"/>
          </ac:cxnSpMkLst>
        </pc:cxnChg>
        <pc:cxnChg chg="add">
          <ac:chgData name="Rowdy Chotkan" userId="71aa410d3c347b24" providerId="LiveId" clId="{ED90186C-5C4C-4B4D-B6AB-860A3B7A3599}" dt="2021-08-27T10:45:38.172" v="9980"/>
          <ac:cxnSpMkLst>
            <pc:docMk/>
            <pc:sldMk cId="225959603" sldId="359"/>
            <ac:cxnSpMk id="56" creationId="{F42A6C7C-49DA-4D7E-9647-1696C74DF81F}"/>
          </ac:cxnSpMkLst>
        </pc:cxnChg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2217407974" sldId="359"/>
        </pc:sldMkLst>
      </pc:sldChg>
      <pc:sldChg chg="del">
        <pc:chgData name="Rowdy Chotkan" userId="71aa410d3c347b24" providerId="LiveId" clId="{ED90186C-5C4C-4B4D-B6AB-860A3B7A3599}" dt="2021-08-27T10:45:27.539" v="9976"/>
        <pc:sldMkLst>
          <pc:docMk/>
          <pc:sldMk cId="2759532101" sldId="359"/>
        </pc:sldMkLst>
      </pc:sldChg>
      <pc:sldChg chg="addSp delSp modSp add del mod modTransition">
        <pc:chgData name="Rowdy Chotkan" userId="71aa410d3c347b24" providerId="LiveId" clId="{ED90186C-5C4C-4B4D-B6AB-860A3B7A3599}" dt="2021-08-27T10:59:27.004" v="10113" actId="47"/>
        <pc:sldMkLst>
          <pc:docMk/>
          <pc:sldMk cId="2930278552" sldId="359"/>
        </pc:sldMkLst>
        <pc:spChg chg="mod">
          <ac:chgData name="Rowdy Chotkan" userId="71aa410d3c347b24" providerId="LiveId" clId="{ED90186C-5C4C-4B4D-B6AB-860A3B7A3599}" dt="2021-08-27T10:54:48.516" v="10073" actId="403"/>
          <ac:spMkLst>
            <pc:docMk/>
            <pc:sldMk cId="2930278552" sldId="359"/>
            <ac:spMk id="2" creationId="{83D10009-13A2-4281-96F3-E9B100183466}"/>
          </ac:spMkLst>
        </pc:spChg>
        <pc:spChg chg="del">
          <ac:chgData name="Rowdy Chotkan" userId="71aa410d3c347b24" providerId="LiveId" clId="{ED90186C-5C4C-4B4D-B6AB-860A3B7A3599}" dt="2021-08-27T10:46:54.021" v="9987" actId="478"/>
          <ac:spMkLst>
            <pc:docMk/>
            <pc:sldMk cId="2930278552" sldId="359"/>
            <ac:spMk id="3" creationId="{286C80DC-37A5-41C5-9574-5F9C07D4F8F3}"/>
          </ac:spMkLst>
        </pc:spChg>
        <pc:spChg chg="add mod">
          <ac:chgData name="Rowdy Chotkan" userId="71aa410d3c347b24" providerId="LiveId" clId="{ED90186C-5C4C-4B4D-B6AB-860A3B7A3599}" dt="2021-08-27T10:50:36.462" v="10050" actId="207"/>
          <ac:spMkLst>
            <pc:docMk/>
            <pc:sldMk cId="2930278552" sldId="359"/>
            <ac:spMk id="9" creationId="{FBDC2C4A-F0CC-4D88-A183-A6418E7375CF}"/>
          </ac:spMkLst>
        </pc:spChg>
        <pc:spChg chg="add mod">
          <ac:chgData name="Rowdy Chotkan" userId="71aa410d3c347b24" providerId="LiveId" clId="{ED90186C-5C4C-4B4D-B6AB-860A3B7A3599}" dt="2021-08-27T10:49:45.977" v="10039" actId="14100"/>
          <ac:spMkLst>
            <pc:docMk/>
            <pc:sldMk cId="2930278552" sldId="359"/>
            <ac:spMk id="10" creationId="{1FE0EAF4-6C57-4F0A-B8A5-AA4451097CCB}"/>
          </ac:spMkLst>
        </pc:spChg>
        <pc:picChg chg="add del mod">
          <ac:chgData name="Rowdy Chotkan" userId="71aa410d3c347b24" providerId="LiveId" clId="{ED90186C-5C4C-4B4D-B6AB-860A3B7A3599}" dt="2021-08-27T10:49:17.688" v="10016" actId="478"/>
          <ac:picMkLst>
            <pc:docMk/>
            <pc:sldMk cId="2930278552" sldId="359"/>
            <ac:picMk id="6" creationId="{3C8631CB-EAA5-4D7F-9C95-41090E8D3B87}"/>
          </ac:picMkLst>
        </pc:picChg>
        <pc:picChg chg="add del mod">
          <ac:chgData name="Rowdy Chotkan" userId="71aa410d3c347b24" providerId="LiveId" clId="{ED90186C-5C4C-4B4D-B6AB-860A3B7A3599}" dt="2021-08-27T10:47:21.779" v="9997" actId="22"/>
          <ac:picMkLst>
            <pc:docMk/>
            <pc:sldMk cId="2930278552" sldId="359"/>
            <ac:picMk id="8" creationId="{F591F2F5-DF34-46BE-8D68-D9374E8BC59F}"/>
          </ac:picMkLst>
        </pc:picChg>
      </pc:sldChg>
      <pc:sldChg chg="del">
        <pc:chgData name="Rowdy Chotkan" userId="71aa410d3c347b24" providerId="LiveId" clId="{ED90186C-5C4C-4B4D-B6AB-860A3B7A3599}" dt="2021-08-27T10:45:31.675" v="9977"/>
        <pc:sldMkLst>
          <pc:docMk/>
          <pc:sldMk cId="3365169691" sldId="359"/>
        </pc:sldMkLst>
      </pc:sldChg>
      <pc:sldChg chg="addSp delSp modSp add del mod ord modTransition modMedia setBg addAnim delAnim modShow">
        <pc:chgData name="Rowdy Chotkan" userId="71aa410d3c347b24" providerId="LiveId" clId="{ED90186C-5C4C-4B4D-B6AB-860A3B7A3599}" dt="2021-08-28T18:32:49.171" v="14536" actId="2696"/>
        <pc:sldMkLst>
          <pc:docMk/>
          <pc:sldMk cId="637240261" sldId="360"/>
        </pc:sldMkLst>
        <pc:spChg chg="mod">
          <ac:chgData name="Rowdy Chotkan" userId="71aa410d3c347b24" providerId="LiveId" clId="{ED90186C-5C4C-4B4D-B6AB-860A3B7A3599}" dt="2021-08-27T11:01:34.100" v="10225" actId="20577"/>
          <ac:spMkLst>
            <pc:docMk/>
            <pc:sldMk cId="637240261" sldId="360"/>
            <ac:spMk id="2" creationId="{EF5BC70B-A3B7-4866-ABAF-808146C02FE9}"/>
          </ac:spMkLst>
        </pc:spChg>
        <pc:spChg chg="mod">
          <ac:chgData name="Rowdy Chotkan" userId="71aa410d3c347b24" providerId="LiveId" clId="{ED90186C-5C4C-4B4D-B6AB-860A3B7A3599}" dt="2021-08-27T10:56:11.201" v="10106" actId="26606"/>
          <ac:spMkLst>
            <pc:docMk/>
            <pc:sldMk cId="637240261" sldId="360"/>
            <ac:spMk id="3" creationId="{2AAA45DF-1B04-4179-9952-11321AAC8108}"/>
          </ac:spMkLst>
        </pc:spChg>
        <pc:spChg chg="add del">
          <ac:chgData name="Rowdy Chotkan" userId="71aa410d3c347b24" providerId="LiveId" clId="{ED90186C-5C4C-4B4D-B6AB-860A3B7A3599}" dt="2021-08-27T10:56:11.201" v="10106" actId="26606"/>
          <ac:spMkLst>
            <pc:docMk/>
            <pc:sldMk cId="637240261" sldId="360"/>
            <ac:spMk id="38" creationId="{B645BD8A-B13F-463A-9101-4FB883F064BD}"/>
          </ac:spMkLst>
        </pc:spChg>
        <pc:spChg chg="add del">
          <ac:chgData name="Rowdy Chotkan" userId="71aa410d3c347b24" providerId="LiveId" clId="{ED90186C-5C4C-4B4D-B6AB-860A3B7A3599}" dt="2021-08-27T10:56:11.201" v="10106" actId="26606"/>
          <ac:spMkLst>
            <pc:docMk/>
            <pc:sldMk cId="637240261" sldId="360"/>
            <ac:spMk id="39" creationId="{1AA55ABF-213F-4B65-8B7E-1ED8609F20FC}"/>
          </ac:spMkLst>
        </pc:spChg>
        <pc:spChg chg="add del">
          <ac:chgData name="Rowdy Chotkan" userId="71aa410d3c347b24" providerId="LiveId" clId="{ED90186C-5C4C-4B4D-B6AB-860A3B7A3599}" dt="2021-08-27T10:56:11.201" v="10106" actId="26606"/>
          <ac:spMkLst>
            <pc:docMk/>
            <pc:sldMk cId="637240261" sldId="360"/>
            <ac:spMk id="40" creationId="{F8DB4189-B5C4-45EA-AFC5-6739032B85FE}"/>
          </ac:spMkLst>
        </pc:spChg>
        <pc:spChg chg="add del">
          <ac:chgData name="Rowdy Chotkan" userId="71aa410d3c347b24" providerId="LiveId" clId="{ED90186C-5C4C-4B4D-B6AB-860A3B7A3599}" dt="2021-08-27T10:56:01.691" v="10099" actId="26606"/>
          <ac:spMkLst>
            <pc:docMk/>
            <pc:sldMk cId="637240261" sldId="360"/>
            <ac:spMk id="45" creationId="{D071C0CD-5EFD-45A1-AAFD-61C3D4A65188}"/>
          </ac:spMkLst>
        </pc:spChg>
        <pc:spChg chg="add del">
          <ac:chgData name="Rowdy Chotkan" userId="71aa410d3c347b24" providerId="LiveId" clId="{ED90186C-5C4C-4B4D-B6AB-860A3B7A3599}" dt="2021-08-27T10:56:09.671" v="10103" actId="26606"/>
          <ac:spMkLst>
            <pc:docMk/>
            <pc:sldMk cId="637240261" sldId="360"/>
            <ac:spMk id="46" creationId="{5683D043-25BB-4AC9-8130-641179672614}"/>
          </ac:spMkLst>
        </pc:spChg>
        <pc:spChg chg="add del">
          <ac:chgData name="Rowdy Chotkan" userId="71aa410d3c347b24" providerId="LiveId" clId="{ED90186C-5C4C-4B4D-B6AB-860A3B7A3599}" dt="2021-08-27T10:56:01.691" v="10099" actId="26606"/>
          <ac:spMkLst>
            <pc:docMk/>
            <pc:sldMk cId="637240261" sldId="360"/>
            <ac:spMk id="47" creationId="{8A03302C-20A2-4C4F-9760-E85AE1041385}"/>
          </ac:spMkLst>
        </pc:spChg>
        <pc:spChg chg="add del">
          <ac:chgData name="Rowdy Chotkan" userId="71aa410d3c347b24" providerId="LiveId" clId="{ED90186C-5C4C-4B4D-B6AB-860A3B7A3599}" dt="2021-08-27T10:56:09.671" v="10103" actId="26606"/>
          <ac:spMkLst>
            <pc:docMk/>
            <pc:sldMk cId="637240261" sldId="360"/>
            <ac:spMk id="48" creationId="{AA61CCAC-6875-474C-8E9E-F57ABF078C2B}"/>
          </ac:spMkLst>
        </pc:spChg>
        <pc:spChg chg="add del">
          <ac:chgData name="Rowdy Chotkan" userId="71aa410d3c347b24" providerId="LiveId" clId="{ED90186C-5C4C-4B4D-B6AB-860A3B7A3599}" dt="2021-08-27T10:56:01.691" v="10099" actId="26606"/>
          <ac:spMkLst>
            <pc:docMk/>
            <pc:sldMk cId="637240261" sldId="360"/>
            <ac:spMk id="49" creationId="{D00F093B-0739-4429-B30D-D72924D08871}"/>
          </ac:spMkLst>
        </pc:spChg>
        <pc:spChg chg="add del">
          <ac:chgData name="Rowdy Chotkan" userId="71aa410d3c347b24" providerId="LiveId" clId="{ED90186C-5C4C-4B4D-B6AB-860A3B7A3599}" dt="2021-08-27T10:56:11.191" v="10105" actId="26606"/>
          <ac:spMkLst>
            <pc:docMk/>
            <pc:sldMk cId="637240261" sldId="360"/>
            <ac:spMk id="50" creationId="{1DAC2350-FA6C-4B24-9A17-926C160E8CD9}"/>
          </ac:spMkLst>
        </pc:spChg>
        <pc:spChg chg="add del">
          <ac:chgData name="Rowdy Chotkan" userId="71aa410d3c347b24" providerId="LiveId" clId="{ED90186C-5C4C-4B4D-B6AB-860A3B7A3599}" dt="2021-08-27T10:56:01.691" v="10099" actId="26606"/>
          <ac:spMkLst>
            <pc:docMk/>
            <pc:sldMk cId="637240261" sldId="360"/>
            <ac:spMk id="51" creationId="{1BB92999-6A40-480A-8965-2F20DFB032B5}"/>
          </ac:spMkLst>
        </pc:spChg>
        <pc:spChg chg="add del">
          <ac:chgData name="Rowdy Chotkan" userId="71aa410d3c347b24" providerId="LiveId" clId="{ED90186C-5C4C-4B4D-B6AB-860A3B7A3599}" dt="2021-08-27T10:56:11.191" v="10105" actId="26606"/>
          <ac:spMkLst>
            <pc:docMk/>
            <pc:sldMk cId="637240261" sldId="360"/>
            <ac:spMk id="52" creationId="{2A637C44-0146-4C54-A1A1-57BC8E6C3C2B}"/>
          </ac:spMkLst>
        </pc:spChg>
        <pc:spChg chg="add del">
          <ac:chgData name="Rowdy Chotkan" userId="71aa410d3c347b24" providerId="LiveId" clId="{ED90186C-5C4C-4B4D-B6AB-860A3B7A3599}" dt="2021-08-27T10:56:11.191" v="10105" actId="26606"/>
          <ac:spMkLst>
            <pc:docMk/>
            <pc:sldMk cId="637240261" sldId="360"/>
            <ac:spMk id="54" creationId="{6AB310E7-DE5C-4964-8CBB-E87A22B5BD59}"/>
          </ac:spMkLst>
        </pc:spChg>
        <pc:spChg chg="add">
          <ac:chgData name="Rowdy Chotkan" userId="71aa410d3c347b24" providerId="LiveId" clId="{ED90186C-5C4C-4B4D-B6AB-860A3B7A3599}" dt="2021-08-27T10:56:11.201" v="10106" actId="26606"/>
          <ac:spMkLst>
            <pc:docMk/>
            <pc:sldMk cId="637240261" sldId="360"/>
            <ac:spMk id="61" creationId="{D071C0CD-5EFD-45A1-AAFD-61C3D4A65188}"/>
          </ac:spMkLst>
        </pc:spChg>
        <pc:spChg chg="add">
          <ac:chgData name="Rowdy Chotkan" userId="71aa410d3c347b24" providerId="LiveId" clId="{ED90186C-5C4C-4B4D-B6AB-860A3B7A3599}" dt="2021-08-27T10:56:11.201" v="10106" actId="26606"/>
          <ac:spMkLst>
            <pc:docMk/>
            <pc:sldMk cId="637240261" sldId="360"/>
            <ac:spMk id="62" creationId="{8A03302C-20A2-4C4F-9760-E85AE1041385}"/>
          </ac:spMkLst>
        </pc:spChg>
        <pc:spChg chg="add">
          <ac:chgData name="Rowdy Chotkan" userId="71aa410d3c347b24" providerId="LiveId" clId="{ED90186C-5C4C-4B4D-B6AB-860A3B7A3599}" dt="2021-08-27T10:56:11.201" v="10106" actId="26606"/>
          <ac:spMkLst>
            <pc:docMk/>
            <pc:sldMk cId="637240261" sldId="360"/>
            <ac:spMk id="63" creationId="{D00F093B-0739-4429-B30D-D72924D08871}"/>
          </ac:spMkLst>
        </pc:spChg>
        <pc:spChg chg="add">
          <ac:chgData name="Rowdy Chotkan" userId="71aa410d3c347b24" providerId="LiveId" clId="{ED90186C-5C4C-4B4D-B6AB-860A3B7A3599}" dt="2021-08-27T10:56:11.201" v="10106" actId="26606"/>
          <ac:spMkLst>
            <pc:docMk/>
            <pc:sldMk cId="637240261" sldId="360"/>
            <ac:spMk id="64" creationId="{1BB92999-6A40-480A-8965-2F20DFB032B5}"/>
          </ac:spMkLst>
        </pc:spChg>
        <pc:picChg chg="add del mod">
          <ac:chgData name="Rowdy Chotkan" userId="71aa410d3c347b24" providerId="LiveId" clId="{ED90186C-5C4C-4B4D-B6AB-860A3B7A3599}" dt="2021-08-27T10:56:09.671" v="10103" actId="26606"/>
          <ac:picMkLst>
            <pc:docMk/>
            <pc:sldMk cId="637240261" sldId="360"/>
            <ac:picMk id="42" creationId="{96E801B6-ED1D-4B44-A43E-1C17574507A2}"/>
          </ac:picMkLst>
        </pc:picChg>
        <pc:picChg chg="add del">
          <ac:chgData name="Rowdy Chotkan" userId="71aa410d3c347b24" providerId="LiveId" clId="{ED90186C-5C4C-4B4D-B6AB-860A3B7A3599}" dt="2021-08-27T10:56:11.191" v="10105" actId="26606"/>
          <ac:picMkLst>
            <pc:docMk/>
            <pc:sldMk cId="637240261" sldId="360"/>
            <ac:picMk id="44" creationId="{CB11F352-6F3C-4D3C-90A0-C81100544D5C}"/>
          </ac:picMkLst>
        </pc:picChg>
        <pc:cxnChg chg="add del">
          <ac:chgData name="Rowdy Chotkan" userId="71aa410d3c347b24" providerId="LiveId" clId="{ED90186C-5C4C-4B4D-B6AB-860A3B7A3599}" dt="2021-08-27T10:56:01.691" v="10099" actId="26606"/>
          <ac:cxnSpMkLst>
            <pc:docMk/>
            <pc:sldMk cId="637240261" sldId="360"/>
            <ac:cxnSpMk id="53" creationId="{15573B87-7D61-460C-9ADA-EF63674E3A97}"/>
          </ac:cxnSpMkLst>
        </pc:cxnChg>
        <pc:cxnChg chg="add del">
          <ac:chgData name="Rowdy Chotkan" userId="71aa410d3c347b24" providerId="LiveId" clId="{ED90186C-5C4C-4B4D-B6AB-860A3B7A3599}" dt="2021-08-27T10:56:01.691" v="10099" actId="26606"/>
          <ac:cxnSpMkLst>
            <pc:docMk/>
            <pc:sldMk cId="637240261" sldId="360"/>
            <ac:cxnSpMk id="55" creationId="{0AAF6B7C-985D-4351-9564-8DBDF5BB03EA}"/>
          </ac:cxnSpMkLst>
        </pc:cxnChg>
        <pc:cxnChg chg="add del">
          <ac:chgData name="Rowdy Chotkan" userId="71aa410d3c347b24" providerId="LiveId" clId="{ED90186C-5C4C-4B4D-B6AB-860A3B7A3599}" dt="2021-08-27T10:56:11.191" v="10105" actId="26606"/>
          <ac:cxnSpMkLst>
            <pc:docMk/>
            <pc:sldMk cId="637240261" sldId="360"/>
            <ac:cxnSpMk id="56" creationId="{BC6D0BA2-2FCA-496D-A55A-C56A7B3E09D8}"/>
          </ac:cxnSpMkLst>
        </pc:cxnChg>
        <pc:cxnChg chg="add del">
          <ac:chgData name="Rowdy Chotkan" userId="71aa410d3c347b24" providerId="LiveId" clId="{ED90186C-5C4C-4B4D-B6AB-860A3B7A3599}" dt="2021-08-27T10:56:01.691" v="10099" actId="26606"/>
          <ac:cxnSpMkLst>
            <pc:docMk/>
            <pc:sldMk cId="637240261" sldId="360"/>
            <ac:cxnSpMk id="57" creationId="{F88433F4-33AB-4CE1-9DE3-72A8403654F1}"/>
          </ac:cxnSpMkLst>
        </pc:cxnChg>
        <pc:cxnChg chg="add del">
          <ac:chgData name="Rowdy Chotkan" userId="71aa410d3c347b24" providerId="LiveId" clId="{ED90186C-5C4C-4B4D-B6AB-860A3B7A3599}" dt="2021-08-27T10:56:11.191" v="10105" actId="26606"/>
          <ac:cxnSpMkLst>
            <pc:docMk/>
            <pc:sldMk cId="637240261" sldId="360"/>
            <ac:cxnSpMk id="58" creationId="{EA158404-99A1-4EB0-B63C-8744C273AC0A}"/>
          </ac:cxnSpMkLst>
        </pc:cxnChg>
        <pc:cxnChg chg="add del">
          <ac:chgData name="Rowdy Chotkan" userId="71aa410d3c347b24" providerId="LiveId" clId="{ED90186C-5C4C-4B4D-B6AB-860A3B7A3599}" dt="2021-08-27T10:56:11.191" v="10105" actId="26606"/>
          <ac:cxnSpMkLst>
            <pc:docMk/>
            <pc:sldMk cId="637240261" sldId="360"/>
            <ac:cxnSpMk id="59" creationId="{B1848EA8-FE52-4762-AE9B-5D1DD4C33621}"/>
          </ac:cxnSpMkLst>
        </pc:cxnChg>
        <pc:cxnChg chg="add">
          <ac:chgData name="Rowdy Chotkan" userId="71aa410d3c347b24" providerId="LiveId" clId="{ED90186C-5C4C-4B4D-B6AB-860A3B7A3599}" dt="2021-08-27T10:56:11.201" v="10106" actId="26606"/>
          <ac:cxnSpMkLst>
            <pc:docMk/>
            <pc:sldMk cId="637240261" sldId="360"/>
            <ac:cxnSpMk id="65" creationId="{15573B87-7D61-460C-9ADA-EF63674E3A97}"/>
          </ac:cxnSpMkLst>
        </pc:cxnChg>
        <pc:cxnChg chg="add">
          <ac:chgData name="Rowdy Chotkan" userId="71aa410d3c347b24" providerId="LiveId" clId="{ED90186C-5C4C-4B4D-B6AB-860A3B7A3599}" dt="2021-08-27T10:56:11.201" v="10106" actId="26606"/>
          <ac:cxnSpMkLst>
            <pc:docMk/>
            <pc:sldMk cId="637240261" sldId="360"/>
            <ac:cxnSpMk id="66" creationId="{0AAF6B7C-985D-4351-9564-8DBDF5BB03EA}"/>
          </ac:cxnSpMkLst>
        </pc:cxnChg>
        <pc:cxnChg chg="add">
          <ac:chgData name="Rowdy Chotkan" userId="71aa410d3c347b24" providerId="LiveId" clId="{ED90186C-5C4C-4B4D-B6AB-860A3B7A3599}" dt="2021-08-27T10:56:11.201" v="10106" actId="26606"/>
          <ac:cxnSpMkLst>
            <pc:docMk/>
            <pc:sldMk cId="637240261" sldId="360"/>
            <ac:cxnSpMk id="67" creationId="{F88433F4-33AB-4CE1-9DE3-72A8403654F1}"/>
          </ac:cxnSpMkLst>
        </pc:cxnChg>
      </pc:sldChg>
      <pc:sldChg chg="addSp delSp add del setBg delDesignElem">
        <pc:chgData name="Rowdy Chotkan" userId="71aa410d3c347b24" providerId="LiveId" clId="{ED90186C-5C4C-4B4D-B6AB-860A3B7A3599}" dt="2021-08-27T10:54:53.372" v="10078"/>
        <pc:sldMkLst>
          <pc:docMk/>
          <pc:sldMk cId="952650339" sldId="360"/>
        </pc:sldMkLst>
        <pc:spChg chg="add del">
          <ac:chgData name="Rowdy Chotkan" userId="71aa410d3c347b24" providerId="LiveId" clId="{ED90186C-5C4C-4B4D-B6AB-860A3B7A3599}" dt="2021-08-27T10:54:53.372" v="10078"/>
          <ac:spMkLst>
            <pc:docMk/>
            <pc:sldMk cId="952650339" sldId="360"/>
            <ac:spMk id="31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7T10:54:53.372" v="10078"/>
          <ac:spMkLst>
            <pc:docMk/>
            <pc:sldMk cId="952650339" sldId="360"/>
            <ac:spMk id="33" creationId="{7B58A187-A4B1-42EB-A4C7-8635BA507BCE}"/>
          </ac:spMkLst>
        </pc:spChg>
        <pc:spChg chg="add del">
          <ac:chgData name="Rowdy Chotkan" userId="71aa410d3c347b24" providerId="LiveId" clId="{ED90186C-5C4C-4B4D-B6AB-860A3B7A3599}" dt="2021-08-27T10:54:53.372" v="10078"/>
          <ac:spMkLst>
            <pc:docMk/>
            <pc:sldMk cId="952650339" sldId="360"/>
            <ac:spMk id="35" creationId="{37F14E7F-3054-458C-ACF9-A8DA1757C65C}"/>
          </ac:spMkLst>
        </pc:spChg>
        <pc:spChg chg="add del">
          <ac:chgData name="Rowdy Chotkan" userId="71aa410d3c347b24" providerId="LiveId" clId="{ED90186C-5C4C-4B4D-B6AB-860A3B7A3599}" dt="2021-08-27T10:54:53.372" v="10078"/>
          <ac:spMkLst>
            <pc:docMk/>
            <pc:sldMk cId="952650339" sldId="360"/>
            <ac:spMk id="37" creationId="{93747C1C-97FC-4D70-A6C8-A01FBCF5A9DC}"/>
          </ac:spMkLst>
        </pc:spChg>
        <pc:spChg chg="add del">
          <ac:chgData name="Rowdy Chotkan" userId="71aa410d3c347b24" providerId="LiveId" clId="{ED90186C-5C4C-4B4D-B6AB-860A3B7A3599}" dt="2021-08-27T10:54:53.372" v="10078"/>
          <ac:spMkLst>
            <pc:docMk/>
            <pc:sldMk cId="952650339" sldId="360"/>
            <ac:spMk id="44" creationId="{B645BD8A-B13F-463A-9101-4FB883F064BD}"/>
          </ac:spMkLst>
        </pc:spChg>
        <pc:spChg chg="add del">
          <ac:chgData name="Rowdy Chotkan" userId="71aa410d3c347b24" providerId="LiveId" clId="{ED90186C-5C4C-4B4D-B6AB-860A3B7A3599}" dt="2021-08-27T10:54:53.372" v="10078"/>
          <ac:spMkLst>
            <pc:docMk/>
            <pc:sldMk cId="952650339" sldId="360"/>
            <ac:spMk id="46" creationId="{94003B42-F17E-473C-9366-9369C047115C}"/>
          </ac:spMkLst>
        </pc:spChg>
        <pc:spChg chg="add del">
          <ac:chgData name="Rowdy Chotkan" userId="71aa410d3c347b24" providerId="LiveId" clId="{ED90186C-5C4C-4B4D-B6AB-860A3B7A3599}" dt="2021-08-27T10:54:53.372" v="10078"/>
          <ac:spMkLst>
            <pc:docMk/>
            <pc:sldMk cId="952650339" sldId="360"/>
            <ac:spMk id="48" creationId="{149DDF01-2EFB-49D0-864E-0CE29F33A69F}"/>
          </ac:spMkLst>
        </pc:spChg>
        <pc:spChg chg="add del">
          <ac:chgData name="Rowdy Chotkan" userId="71aa410d3c347b24" providerId="LiveId" clId="{ED90186C-5C4C-4B4D-B6AB-860A3B7A3599}" dt="2021-08-27T10:54:53.372" v="10078"/>
          <ac:spMkLst>
            <pc:docMk/>
            <pc:sldMk cId="952650339" sldId="360"/>
            <ac:spMk id="50" creationId="{8EEA5BB7-5B71-4B52-AD7F-3BA82A6177F2}"/>
          </ac:spMkLst>
        </pc:spChg>
        <pc:grpChg chg="add del">
          <ac:chgData name="Rowdy Chotkan" userId="71aa410d3c347b24" providerId="LiveId" clId="{ED90186C-5C4C-4B4D-B6AB-860A3B7A3599}" dt="2021-08-27T10:54:53.372" v="10078"/>
          <ac:grpSpMkLst>
            <pc:docMk/>
            <pc:sldMk cId="952650339" sldId="360"/>
            <ac:grpSpMk id="39" creationId="{E26428D7-C6F3-473D-A360-A3F5C3E8728C}"/>
          </ac:grpSpMkLst>
        </pc:grpChg>
        <pc:cxnChg chg="add del">
          <ac:chgData name="Rowdy Chotkan" userId="71aa410d3c347b24" providerId="LiveId" clId="{ED90186C-5C4C-4B4D-B6AB-860A3B7A3599}" dt="2021-08-27T10:54:53.372" v="10078"/>
          <ac:cxnSpMkLst>
            <pc:docMk/>
            <pc:sldMk cId="952650339" sldId="360"/>
            <ac:cxnSpMk id="52" creationId="{2A1BDD5A-B952-463D-8BF6-F89EC6F21CAA}"/>
          </ac:cxnSpMkLst>
        </pc:cxnChg>
        <pc:cxnChg chg="add del">
          <ac:chgData name="Rowdy Chotkan" userId="71aa410d3c347b24" providerId="LiveId" clId="{ED90186C-5C4C-4B4D-B6AB-860A3B7A3599}" dt="2021-08-27T10:54:53.372" v="10078"/>
          <ac:cxnSpMkLst>
            <pc:docMk/>
            <pc:sldMk cId="952650339" sldId="360"/>
            <ac:cxnSpMk id="54" creationId="{A2C2EF86-4721-4AC5-AC3A-5343FE12BA8C}"/>
          </ac:cxnSpMkLst>
        </pc:cxnChg>
        <pc:cxnChg chg="add del">
          <ac:chgData name="Rowdy Chotkan" userId="71aa410d3c347b24" providerId="LiveId" clId="{ED90186C-5C4C-4B4D-B6AB-860A3B7A3599}" dt="2021-08-27T10:54:53.372" v="10078"/>
          <ac:cxnSpMkLst>
            <pc:docMk/>
            <pc:sldMk cId="952650339" sldId="360"/>
            <ac:cxnSpMk id="56" creationId="{F42A6C7C-49DA-4D7E-9647-1696C74DF81F}"/>
          </ac:cxnSpMkLst>
        </pc:cxnChg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108539658" sldId="360"/>
        </pc:sldMkLst>
      </pc:sldChg>
      <pc:sldChg chg="addSp delSp modSp add mod modTransition setBg">
        <pc:chgData name="Rowdy Chotkan" userId="71aa410d3c347b24" providerId="LiveId" clId="{ED90186C-5C4C-4B4D-B6AB-860A3B7A3599}" dt="2021-08-28T18:37:49.399" v="14555" actId="478"/>
        <pc:sldMkLst>
          <pc:docMk/>
          <pc:sldMk cId="197883828" sldId="361"/>
        </pc:sldMkLst>
        <pc:spChg chg="mod">
          <ac:chgData name="Rowdy Chotkan" userId="71aa410d3c347b24" providerId="LiveId" clId="{ED90186C-5C4C-4B4D-B6AB-860A3B7A3599}" dt="2021-08-28T10:36:00.053" v="13622" actId="692"/>
          <ac:spMkLst>
            <pc:docMk/>
            <pc:sldMk cId="197883828" sldId="361"/>
            <ac:spMk id="2" creationId="{83D10009-13A2-4281-96F3-E9B100183466}"/>
          </ac:spMkLst>
        </pc:spChg>
        <pc:spChg chg="add del mod">
          <ac:chgData name="Rowdy Chotkan" userId="71aa410d3c347b24" providerId="LiveId" clId="{ED90186C-5C4C-4B4D-B6AB-860A3B7A3599}" dt="2021-08-28T18:36:52.345" v="14542" actId="478"/>
          <ac:spMkLst>
            <pc:docMk/>
            <pc:sldMk cId="197883828" sldId="361"/>
            <ac:spMk id="9" creationId="{FBDC2C4A-F0CC-4D88-A183-A6418E7375CF}"/>
          </ac:spMkLst>
        </pc:spChg>
        <pc:spChg chg="add del">
          <ac:chgData name="Rowdy Chotkan" userId="71aa410d3c347b24" providerId="LiveId" clId="{ED90186C-5C4C-4B4D-B6AB-860A3B7A3599}" dt="2021-08-28T18:37:35.961" v="14551" actId="478"/>
          <ac:spMkLst>
            <pc:docMk/>
            <pc:sldMk cId="197883828" sldId="361"/>
            <ac:spMk id="33" creationId="{7B58A187-A4B1-42EB-A4C7-8635BA507BCE}"/>
          </ac:spMkLst>
        </pc:spChg>
        <pc:spChg chg="add del">
          <ac:chgData name="Rowdy Chotkan" userId="71aa410d3c347b24" providerId="LiveId" clId="{ED90186C-5C4C-4B4D-B6AB-860A3B7A3599}" dt="2021-08-28T18:37:35.418" v="14550" actId="478"/>
          <ac:spMkLst>
            <pc:docMk/>
            <pc:sldMk cId="197883828" sldId="361"/>
            <ac:spMk id="35" creationId="{37F14E7F-3054-458C-ACF9-A8DA1757C65C}"/>
          </ac:spMkLst>
        </pc:spChg>
        <pc:spChg chg="add del">
          <ac:chgData name="Rowdy Chotkan" userId="71aa410d3c347b24" providerId="LiveId" clId="{ED90186C-5C4C-4B4D-B6AB-860A3B7A3599}" dt="2021-08-28T18:37:36.455" v="14552" actId="478"/>
          <ac:spMkLst>
            <pc:docMk/>
            <pc:sldMk cId="197883828" sldId="361"/>
            <ac:spMk id="37" creationId="{93747C1C-97FC-4D70-A6C8-A01FBCF5A9DC}"/>
          </ac:spMkLst>
        </pc:spChg>
        <pc:spChg chg="add del">
          <ac:chgData name="Rowdy Chotkan" userId="71aa410d3c347b24" providerId="LiveId" clId="{ED90186C-5C4C-4B4D-B6AB-860A3B7A3599}" dt="2021-08-28T18:36:48.860" v="14540" actId="478"/>
          <ac:spMkLst>
            <pc:docMk/>
            <pc:sldMk cId="197883828" sldId="361"/>
            <ac:spMk id="46" creationId="{94003B42-F17E-473C-9366-9369C047115C}"/>
          </ac:spMkLst>
        </pc:spChg>
        <pc:spChg chg="del">
          <ac:chgData name="Rowdy Chotkan" userId="71aa410d3c347b24" providerId="LiveId" clId="{ED90186C-5C4C-4B4D-B6AB-860A3B7A3599}" dt="2021-08-28T18:36:39.229" v="14538" actId="478"/>
          <ac:spMkLst>
            <pc:docMk/>
            <pc:sldMk cId="197883828" sldId="361"/>
            <ac:spMk id="50" creationId="{8EEA5BB7-5B71-4B52-AD7F-3BA82A6177F2}"/>
          </ac:spMkLst>
        </pc:spChg>
        <pc:grpChg chg="add del">
          <ac:chgData name="Rowdy Chotkan" userId="71aa410d3c347b24" providerId="LiveId" clId="{ED90186C-5C4C-4B4D-B6AB-860A3B7A3599}" dt="2021-08-28T18:37:37.571" v="14553" actId="478"/>
          <ac:grpSpMkLst>
            <pc:docMk/>
            <pc:sldMk cId="197883828" sldId="361"/>
            <ac:grpSpMk id="39" creationId="{E26428D7-C6F3-473D-A360-A3F5C3E8728C}"/>
          </ac:grpSpMkLst>
        </pc:grpChg>
        <pc:cxnChg chg="add del">
          <ac:chgData name="Rowdy Chotkan" userId="71aa410d3c347b24" providerId="LiveId" clId="{ED90186C-5C4C-4B4D-B6AB-860A3B7A3599}" dt="2021-08-28T18:37:49.399" v="14555" actId="478"/>
          <ac:cxnSpMkLst>
            <pc:docMk/>
            <pc:sldMk cId="197883828" sldId="361"/>
            <ac:cxnSpMk id="52" creationId="{2A1BDD5A-B952-463D-8BF6-F89EC6F21CAA}"/>
          </ac:cxnSpMkLst>
        </pc:cxnChg>
        <pc:cxnChg chg="del">
          <ac:chgData name="Rowdy Chotkan" userId="71aa410d3c347b24" providerId="LiveId" clId="{ED90186C-5C4C-4B4D-B6AB-860A3B7A3599}" dt="2021-08-28T18:37:01.896" v="14544" actId="478"/>
          <ac:cxnSpMkLst>
            <pc:docMk/>
            <pc:sldMk cId="197883828" sldId="361"/>
            <ac:cxnSpMk id="54" creationId="{A2C2EF86-4721-4AC5-AC3A-5343FE12BA8C}"/>
          </ac:cxnSpMkLst>
        </pc:cxnChg>
        <pc:cxnChg chg="del">
          <ac:chgData name="Rowdy Chotkan" userId="71aa410d3c347b24" providerId="LiveId" clId="{ED90186C-5C4C-4B4D-B6AB-860A3B7A3599}" dt="2021-08-28T18:37:00.374" v="14543" actId="478"/>
          <ac:cxnSpMkLst>
            <pc:docMk/>
            <pc:sldMk cId="197883828" sldId="361"/>
            <ac:cxnSpMk id="56" creationId="{F42A6C7C-49DA-4D7E-9647-1696C74DF81F}"/>
          </ac:cxnSpMkLst>
        </pc:cxnChg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2386049824" sldId="361"/>
        </pc:sldMkLst>
      </pc:sldChg>
      <pc:sldChg chg="addSp delSp add del setBg delDesignElem">
        <pc:chgData name="Rowdy Chotkan" userId="71aa410d3c347b24" providerId="LiveId" clId="{ED90186C-5C4C-4B4D-B6AB-860A3B7A3599}" dt="2021-08-27T10:55:41.527" v="10094"/>
        <pc:sldMkLst>
          <pc:docMk/>
          <pc:sldMk cId="897101816" sldId="362"/>
        </pc:sldMkLst>
        <pc:spChg chg="add del">
          <ac:chgData name="Rowdy Chotkan" userId="71aa410d3c347b24" providerId="LiveId" clId="{ED90186C-5C4C-4B4D-B6AB-860A3B7A3599}" dt="2021-08-27T10:55:41.527" v="10094"/>
          <ac:spMkLst>
            <pc:docMk/>
            <pc:sldMk cId="897101816" sldId="362"/>
            <ac:spMk id="31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7T10:55:41.527" v="10094"/>
          <ac:spMkLst>
            <pc:docMk/>
            <pc:sldMk cId="897101816" sldId="362"/>
            <ac:spMk id="33" creationId="{7B58A187-A4B1-42EB-A4C7-8635BA507BCE}"/>
          </ac:spMkLst>
        </pc:spChg>
        <pc:spChg chg="add del">
          <ac:chgData name="Rowdy Chotkan" userId="71aa410d3c347b24" providerId="LiveId" clId="{ED90186C-5C4C-4B4D-B6AB-860A3B7A3599}" dt="2021-08-27T10:55:41.527" v="10094"/>
          <ac:spMkLst>
            <pc:docMk/>
            <pc:sldMk cId="897101816" sldId="362"/>
            <ac:spMk id="35" creationId="{37F14E7F-3054-458C-ACF9-A8DA1757C65C}"/>
          </ac:spMkLst>
        </pc:spChg>
        <pc:spChg chg="add del">
          <ac:chgData name="Rowdy Chotkan" userId="71aa410d3c347b24" providerId="LiveId" clId="{ED90186C-5C4C-4B4D-B6AB-860A3B7A3599}" dt="2021-08-27T10:55:41.527" v="10094"/>
          <ac:spMkLst>
            <pc:docMk/>
            <pc:sldMk cId="897101816" sldId="362"/>
            <ac:spMk id="37" creationId="{93747C1C-97FC-4D70-A6C8-A01FBCF5A9DC}"/>
          </ac:spMkLst>
        </pc:spChg>
        <pc:spChg chg="add del">
          <ac:chgData name="Rowdy Chotkan" userId="71aa410d3c347b24" providerId="LiveId" clId="{ED90186C-5C4C-4B4D-B6AB-860A3B7A3599}" dt="2021-08-27T10:55:41.527" v="10094"/>
          <ac:spMkLst>
            <pc:docMk/>
            <pc:sldMk cId="897101816" sldId="362"/>
            <ac:spMk id="44" creationId="{B645BD8A-B13F-463A-9101-4FB883F064BD}"/>
          </ac:spMkLst>
        </pc:spChg>
        <pc:spChg chg="add del">
          <ac:chgData name="Rowdy Chotkan" userId="71aa410d3c347b24" providerId="LiveId" clId="{ED90186C-5C4C-4B4D-B6AB-860A3B7A3599}" dt="2021-08-27T10:55:41.527" v="10094"/>
          <ac:spMkLst>
            <pc:docMk/>
            <pc:sldMk cId="897101816" sldId="362"/>
            <ac:spMk id="46" creationId="{94003B42-F17E-473C-9366-9369C047115C}"/>
          </ac:spMkLst>
        </pc:spChg>
        <pc:spChg chg="add del">
          <ac:chgData name="Rowdy Chotkan" userId="71aa410d3c347b24" providerId="LiveId" clId="{ED90186C-5C4C-4B4D-B6AB-860A3B7A3599}" dt="2021-08-27T10:55:41.527" v="10094"/>
          <ac:spMkLst>
            <pc:docMk/>
            <pc:sldMk cId="897101816" sldId="362"/>
            <ac:spMk id="48" creationId="{149DDF01-2EFB-49D0-864E-0CE29F33A69F}"/>
          </ac:spMkLst>
        </pc:spChg>
        <pc:spChg chg="add del">
          <ac:chgData name="Rowdy Chotkan" userId="71aa410d3c347b24" providerId="LiveId" clId="{ED90186C-5C4C-4B4D-B6AB-860A3B7A3599}" dt="2021-08-27T10:55:41.527" v="10094"/>
          <ac:spMkLst>
            <pc:docMk/>
            <pc:sldMk cId="897101816" sldId="362"/>
            <ac:spMk id="50" creationId="{8EEA5BB7-5B71-4B52-AD7F-3BA82A6177F2}"/>
          </ac:spMkLst>
        </pc:spChg>
        <pc:grpChg chg="add del">
          <ac:chgData name="Rowdy Chotkan" userId="71aa410d3c347b24" providerId="LiveId" clId="{ED90186C-5C4C-4B4D-B6AB-860A3B7A3599}" dt="2021-08-27T10:55:41.527" v="10094"/>
          <ac:grpSpMkLst>
            <pc:docMk/>
            <pc:sldMk cId="897101816" sldId="362"/>
            <ac:grpSpMk id="39" creationId="{E26428D7-C6F3-473D-A360-A3F5C3E8728C}"/>
          </ac:grpSpMkLst>
        </pc:grpChg>
        <pc:cxnChg chg="add del">
          <ac:chgData name="Rowdy Chotkan" userId="71aa410d3c347b24" providerId="LiveId" clId="{ED90186C-5C4C-4B4D-B6AB-860A3B7A3599}" dt="2021-08-27T10:55:41.527" v="10094"/>
          <ac:cxnSpMkLst>
            <pc:docMk/>
            <pc:sldMk cId="897101816" sldId="362"/>
            <ac:cxnSpMk id="52" creationId="{2A1BDD5A-B952-463D-8BF6-F89EC6F21CAA}"/>
          </ac:cxnSpMkLst>
        </pc:cxnChg>
        <pc:cxnChg chg="add del">
          <ac:chgData name="Rowdy Chotkan" userId="71aa410d3c347b24" providerId="LiveId" clId="{ED90186C-5C4C-4B4D-B6AB-860A3B7A3599}" dt="2021-08-27T10:55:41.527" v="10094"/>
          <ac:cxnSpMkLst>
            <pc:docMk/>
            <pc:sldMk cId="897101816" sldId="362"/>
            <ac:cxnSpMk id="54" creationId="{A2C2EF86-4721-4AC5-AC3A-5343FE12BA8C}"/>
          </ac:cxnSpMkLst>
        </pc:cxnChg>
        <pc:cxnChg chg="add del">
          <ac:chgData name="Rowdy Chotkan" userId="71aa410d3c347b24" providerId="LiveId" clId="{ED90186C-5C4C-4B4D-B6AB-860A3B7A3599}" dt="2021-08-27T10:55:41.527" v="10094"/>
          <ac:cxnSpMkLst>
            <pc:docMk/>
            <pc:sldMk cId="897101816" sldId="362"/>
            <ac:cxnSpMk id="56" creationId="{F42A6C7C-49DA-4D7E-9647-1696C74DF81F}"/>
          </ac:cxnSpMkLst>
        </pc:cxnChg>
      </pc:sldChg>
      <pc:sldChg chg="new del">
        <pc:chgData name="Rowdy Chotkan" userId="71aa410d3c347b24" providerId="LiveId" clId="{ED90186C-5C4C-4B4D-B6AB-860A3B7A3599}" dt="2021-08-27T11:41:29.885" v="10402" actId="47"/>
        <pc:sldMkLst>
          <pc:docMk/>
          <pc:sldMk cId="1245802516" sldId="362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4190660045" sldId="362"/>
        </pc:sldMkLst>
      </pc:sldChg>
      <pc:sldChg chg="addSp delSp modSp new del mod modTransition modShow addCm delCm">
        <pc:chgData name="Rowdy Chotkan" userId="71aa410d3c347b24" providerId="LiveId" clId="{ED90186C-5C4C-4B4D-B6AB-860A3B7A3599}" dt="2021-08-28T07:57:43.818" v="13293" actId="2696"/>
        <pc:sldMkLst>
          <pc:docMk/>
          <pc:sldMk cId="2860753364" sldId="363"/>
        </pc:sldMkLst>
        <pc:spChg chg="mod">
          <ac:chgData name="Rowdy Chotkan" userId="71aa410d3c347b24" providerId="LiveId" clId="{ED90186C-5C4C-4B4D-B6AB-860A3B7A3599}" dt="2021-08-27T11:44:36.448" v="10467" actId="122"/>
          <ac:spMkLst>
            <pc:docMk/>
            <pc:sldMk cId="2860753364" sldId="363"/>
            <ac:spMk id="2" creationId="{6624BDCC-FC22-4141-979E-9233FD0CE89B}"/>
          </ac:spMkLst>
        </pc:spChg>
        <pc:spChg chg="del mod">
          <ac:chgData name="Rowdy Chotkan" userId="71aa410d3c347b24" providerId="LiveId" clId="{ED90186C-5C4C-4B4D-B6AB-860A3B7A3599}" dt="2021-08-27T11:58:43.747" v="10502" actId="478"/>
          <ac:spMkLst>
            <pc:docMk/>
            <pc:sldMk cId="2860753364" sldId="363"/>
            <ac:spMk id="3" creationId="{0805DF8D-1338-4DEA-B13A-ADD32CE73DEE}"/>
          </ac:spMkLst>
        </pc:spChg>
        <pc:spChg chg="add del mod">
          <ac:chgData name="Rowdy Chotkan" userId="71aa410d3c347b24" providerId="LiveId" clId="{ED90186C-5C4C-4B4D-B6AB-860A3B7A3599}" dt="2021-08-27T12:01:13.549" v="10536" actId="478"/>
          <ac:spMkLst>
            <pc:docMk/>
            <pc:sldMk cId="2860753364" sldId="363"/>
            <ac:spMk id="6" creationId="{432F5654-4CBA-4A67-8064-4F99BA02B61A}"/>
          </ac:spMkLst>
        </pc:spChg>
        <pc:spChg chg="add mod">
          <ac:chgData name="Rowdy Chotkan" userId="71aa410d3c347b24" providerId="LiveId" clId="{ED90186C-5C4C-4B4D-B6AB-860A3B7A3599}" dt="2021-08-28T07:57:40.414" v="13292" actId="1076"/>
          <ac:spMkLst>
            <pc:docMk/>
            <pc:sldMk cId="2860753364" sldId="363"/>
            <ac:spMk id="8" creationId="{6910A0D4-0A21-4C94-B6F8-C39CF7CF9E9B}"/>
          </ac:spMkLst>
        </pc:spChg>
        <pc:spChg chg="add del mod">
          <ac:chgData name="Rowdy Chotkan" userId="71aa410d3c347b24" providerId="LiveId" clId="{ED90186C-5C4C-4B4D-B6AB-860A3B7A3599}" dt="2021-08-28T07:57:32.081" v="13289" actId="478"/>
          <ac:spMkLst>
            <pc:docMk/>
            <pc:sldMk cId="2860753364" sldId="363"/>
            <ac:spMk id="9" creationId="{DD47B698-C366-473D-92B7-046473D4A9D0}"/>
          </ac:spMkLst>
        </pc:spChg>
        <pc:graphicFrameChg chg="add mod">
          <ac:chgData name="Rowdy Chotkan" userId="71aa410d3c347b24" providerId="LiveId" clId="{ED90186C-5C4C-4B4D-B6AB-860A3B7A3599}" dt="2021-08-28T07:57:40.414" v="13292" actId="1076"/>
          <ac:graphicFrameMkLst>
            <pc:docMk/>
            <pc:sldMk cId="2860753364" sldId="363"/>
            <ac:graphicFrameMk id="7" creationId="{06342FDB-CBC0-423F-82E6-A685A4BCB66D}"/>
          </ac:graphicFrameMkLst>
        </pc:graphicFrameChg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615379003" sldId="363"/>
        </pc:sldMkLst>
      </pc:sldChg>
      <pc:sldChg chg="add mod modShow">
        <pc:chgData name="Rowdy Chotkan" userId="71aa410d3c347b24" providerId="LiveId" clId="{ED90186C-5C4C-4B4D-B6AB-860A3B7A3599}" dt="2021-08-28T08:01:32.656" v="13388" actId="729"/>
        <pc:sldMkLst>
          <pc:docMk/>
          <pc:sldMk cId="3920241670" sldId="363"/>
        </pc:sldMkLst>
      </pc:sldChg>
      <pc:sldChg chg="addSp delSp modSp new mod modTransition setBg setClrOvrMap">
        <pc:chgData name="Rowdy Chotkan" userId="71aa410d3c347b24" providerId="LiveId" clId="{ED90186C-5C4C-4B4D-B6AB-860A3B7A3599}" dt="2021-08-28T07:25:58.282" v="12712" actId="20577"/>
        <pc:sldMkLst>
          <pc:docMk/>
          <pc:sldMk cId="3221055810" sldId="364"/>
        </pc:sldMkLst>
        <pc:spChg chg="mod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2" creationId="{C96D0DE8-3B82-4063-AB18-5C86315C4696}"/>
          </ac:spMkLst>
        </pc:spChg>
        <pc:spChg chg="del">
          <ac:chgData name="Rowdy Chotkan" userId="71aa410d3c347b24" providerId="LiveId" clId="{ED90186C-5C4C-4B4D-B6AB-860A3B7A3599}" dt="2021-08-27T13:22:54.246" v="11095"/>
          <ac:spMkLst>
            <pc:docMk/>
            <pc:sldMk cId="3221055810" sldId="364"/>
            <ac:spMk id="3" creationId="{1D702026-590F-4A46-ACE5-B86AA96F456A}"/>
          </ac:spMkLst>
        </pc:spChg>
        <pc:spChg chg="mod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4" creationId="{8E58774B-E4C1-44AD-B911-9105A618909D}"/>
          </ac:spMkLst>
        </pc:spChg>
        <pc:spChg chg="add del mod">
          <ac:chgData name="Rowdy Chotkan" userId="71aa410d3c347b24" providerId="LiveId" clId="{ED90186C-5C4C-4B4D-B6AB-860A3B7A3599}" dt="2021-08-27T13:23:42.816" v="11101"/>
          <ac:spMkLst>
            <pc:docMk/>
            <pc:sldMk cId="3221055810" sldId="364"/>
            <ac:spMk id="8" creationId="{F81792E0-C5A4-404A-AB7A-EC9E3B0FBCC8}"/>
          </ac:spMkLst>
        </pc:spChg>
        <pc:spChg chg="mod ord">
          <ac:chgData name="Rowdy Chotkan" userId="71aa410d3c347b24" providerId="LiveId" clId="{ED90186C-5C4C-4B4D-B6AB-860A3B7A3599}" dt="2021-08-28T07:25:58.282" v="12712" actId="20577"/>
          <ac:spMkLst>
            <pc:docMk/>
            <pc:sldMk cId="3221055810" sldId="364"/>
            <ac:spMk id="9" creationId="{3451F736-1550-4B42-8AB9-B92737326785}"/>
          </ac:spMkLst>
        </pc:spChg>
        <pc:spChg chg="add mod">
          <ac:chgData name="Rowdy Chotkan" userId="71aa410d3c347b24" providerId="LiveId" clId="{ED90186C-5C4C-4B4D-B6AB-860A3B7A3599}" dt="2021-08-27T13:24:58.970" v="11122" actId="2085"/>
          <ac:spMkLst>
            <pc:docMk/>
            <pc:sldMk cId="3221055810" sldId="364"/>
            <ac:spMk id="13" creationId="{C8928ABE-E564-4328-B43D-56A06274BAAD}"/>
          </ac:spMkLst>
        </pc:spChg>
        <pc:spChg chg="add del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14" creationId="{A80DCFDC-24A0-4FA6-97FC-88C73FD22992}"/>
          </ac:spMkLst>
        </pc:spChg>
        <pc:spChg chg="add del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17" creationId="{EB949D8D-8E17-4DBF-BEA8-13C57BF63803}"/>
          </ac:spMkLst>
        </pc:spChg>
        <pc:spChg chg="add del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19" creationId="{4BC6FC45-D4D9-4025-91DA-272D318D372B}"/>
          </ac:spMkLst>
        </pc:spChg>
        <pc:spChg chg="add del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21" creationId="{EA284212-C175-4C82-B112-A5208F70CB53}"/>
          </ac:spMkLst>
        </pc:spChg>
        <pc:spChg chg="add del">
          <ac:chgData name="Rowdy Chotkan" userId="71aa410d3c347b24" providerId="LiveId" clId="{ED90186C-5C4C-4B4D-B6AB-860A3B7A3599}" dt="2021-08-27T13:23:55.538" v="11106" actId="26606"/>
          <ac:spMkLst>
            <pc:docMk/>
            <pc:sldMk cId="3221055810" sldId="364"/>
            <ac:spMk id="26" creationId="{EB949D8D-8E17-4DBF-BEA8-13C57BF63803}"/>
          </ac:spMkLst>
        </pc:spChg>
        <pc:spChg chg="add del">
          <ac:chgData name="Rowdy Chotkan" userId="71aa410d3c347b24" providerId="LiveId" clId="{ED90186C-5C4C-4B4D-B6AB-860A3B7A3599}" dt="2021-08-27T13:23:55.538" v="11106" actId="26606"/>
          <ac:spMkLst>
            <pc:docMk/>
            <pc:sldMk cId="3221055810" sldId="364"/>
            <ac:spMk id="28" creationId="{4BC6FC45-D4D9-4025-91DA-272D318D372B}"/>
          </ac:spMkLst>
        </pc:spChg>
        <pc:spChg chg="add del">
          <ac:chgData name="Rowdy Chotkan" userId="71aa410d3c347b24" providerId="LiveId" clId="{ED90186C-5C4C-4B4D-B6AB-860A3B7A3599}" dt="2021-08-27T13:23:55.538" v="11106" actId="26606"/>
          <ac:spMkLst>
            <pc:docMk/>
            <pc:sldMk cId="3221055810" sldId="364"/>
            <ac:spMk id="30" creationId="{EA284212-C175-4C82-B112-A5208F70CB53}"/>
          </ac:spMkLst>
        </pc:spChg>
        <pc:spChg chg="add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32" creationId="{3BB65211-00DB-45B6-A223-033B2D19CBE8}"/>
          </ac:spMkLst>
        </pc:spChg>
        <pc:spChg chg="add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33" creationId="{904DB13E-F722-4ED6-BB00-556651E95281}"/>
          </ac:spMkLst>
        </pc:spChg>
        <pc:spChg chg="add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38" creationId="{1E8D93C5-28EB-42D0-86CE-D804955653CC}"/>
          </ac:spMkLst>
        </pc:spChg>
        <pc:spChg chg="add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39" creationId="{EA4E4267-CAF0-4C38-8DC6-CD3B1A9F046E}"/>
          </ac:spMkLst>
        </pc:spChg>
        <pc:spChg chg="add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40" creationId="{AB1B1E7D-F76D-4744-AF85-239E6998A4C5}"/>
          </ac:spMkLst>
        </pc:spChg>
        <pc:spChg chg="add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41" creationId="{0EE3ACC5-126D-4BA4-8B45-7F0B5B839C51}"/>
          </ac:spMkLst>
        </pc:spChg>
        <pc:spChg chg="add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43" creationId="{AB2868F7-FE10-4289-A5BD-90763C7A2F5A}"/>
          </ac:spMkLst>
        </pc:spChg>
        <pc:spChg chg="add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45" creationId="{BD94142C-10EE-487C-A327-404FDF358F22}"/>
          </ac:spMkLst>
        </pc:spChg>
        <pc:spChg chg="add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47" creationId="{5F7FAC2D-7A74-4939-A917-A1A5AF935685}"/>
          </ac:spMkLst>
        </pc:spChg>
        <pc:spChg chg="add">
          <ac:chgData name="Rowdy Chotkan" userId="71aa410d3c347b24" providerId="LiveId" clId="{ED90186C-5C4C-4B4D-B6AB-860A3B7A3599}" dt="2021-08-27T13:23:55.560" v="11107" actId="26606"/>
          <ac:spMkLst>
            <pc:docMk/>
            <pc:sldMk cId="3221055810" sldId="364"/>
            <ac:spMk id="49" creationId="{BA53A868-C420-4BAE-9244-EC162AF05CFC}"/>
          </ac:spMkLst>
        </pc:spChg>
        <pc:spChg chg="add del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60" creationId="{904DB13E-F722-4ED6-BB00-556651E95281}"/>
          </ac:spMkLst>
        </pc:spChg>
        <pc:spChg chg="add del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62" creationId="{1E8D93C5-28EB-42D0-86CE-D804955653CC}"/>
          </ac:spMkLst>
        </pc:spChg>
        <pc:spChg chg="add del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64" creationId="{AB1B1E7D-F76D-4744-AF85-239E6998A4C5}"/>
          </ac:spMkLst>
        </pc:spChg>
        <pc:spChg chg="add del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66" creationId="{3BB65211-00DB-45B6-A223-033B2D19CBE8}"/>
          </ac:spMkLst>
        </pc:spChg>
        <pc:spChg chg="add del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73" creationId="{EA4E4267-CAF0-4C38-8DC6-CD3B1A9F046E}"/>
          </ac:spMkLst>
        </pc:spChg>
        <pc:spChg chg="add del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75" creationId="{0EE3ACC5-126D-4BA4-8B45-7F0B5B839C51}"/>
          </ac:spMkLst>
        </pc:spChg>
        <pc:spChg chg="add del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77" creationId="{AB2868F7-FE10-4289-A5BD-90763C7A2F5A}"/>
          </ac:spMkLst>
        </pc:spChg>
        <pc:spChg chg="add del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79" creationId="{BD94142C-10EE-487C-A327-404FDF358F22}"/>
          </ac:spMkLst>
        </pc:spChg>
        <pc:spChg chg="add del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81" creationId="{5F7FAC2D-7A74-4939-A917-A1A5AF935685}"/>
          </ac:spMkLst>
        </pc:spChg>
        <pc:spChg chg="add del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83" creationId="{BA53A868-C420-4BAE-9244-EC162AF05CFC}"/>
          </ac:spMkLst>
        </pc:spChg>
        <pc:spChg chg="add del">
          <ac:chgData name="Rowdy Chotkan" userId="71aa410d3c347b24" providerId="LiveId" clId="{ED90186C-5C4C-4B4D-B6AB-860A3B7A3599}" dt="2021-08-27T13:33:42.943" v="11232" actId="26606"/>
          <ac:spMkLst>
            <pc:docMk/>
            <pc:sldMk cId="3221055810" sldId="364"/>
            <ac:spMk id="91" creationId="{EB949D8D-8E17-4DBF-BEA8-13C57BF63803}"/>
          </ac:spMkLst>
        </pc:spChg>
        <pc:spChg chg="add del">
          <ac:chgData name="Rowdy Chotkan" userId="71aa410d3c347b24" providerId="LiveId" clId="{ED90186C-5C4C-4B4D-B6AB-860A3B7A3599}" dt="2021-08-27T13:33:42.943" v="11232" actId="26606"/>
          <ac:spMkLst>
            <pc:docMk/>
            <pc:sldMk cId="3221055810" sldId="364"/>
            <ac:spMk id="92" creationId="{4BC6FC45-D4D9-4025-91DA-272D318D372B}"/>
          </ac:spMkLst>
        </pc:spChg>
        <pc:spChg chg="add del">
          <ac:chgData name="Rowdy Chotkan" userId="71aa410d3c347b24" providerId="LiveId" clId="{ED90186C-5C4C-4B4D-B6AB-860A3B7A3599}" dt="2021-08-27T13:33:42.943" v="11232" actId="26606"/>
          <ac:spMkLst>
            <pc:docMk/>
            <pc:sldMk cId="3221055810" sldId="364"/>
            <ac:spMk id="93" creationId="{EA284212-C175-4C82-B112-A5208F70CB53}"/>
          </ac:spMkLst>
        </pc:spChg>
        <pc:spChg chg="add del">
          <ac:chgData name="Rowdy Chotkan" userId="71aa410d3c347b24" providerId="LiveId" clId="{ED90186C-5C4C-4B4D-B6AB-860A3B7A3599}" dt="2021-08-27T13:33:32.879" v="11228" actId="26606"/>
          <ac:spMkLst>
            <pc:docMk/>
            <pc:sldMk cId="3221055810" sldId="364"/>
            <ac:spMk id="94" creationId="{EB949D8D-8E17-4DBF-BEA8-13C57BF63803}"/>
          </ac:spMkLst>
        </pc:spChg>
        <pc:spChg chg="add del">
          <ac:chgData name="Rowdy Chotkan" userId="71aa410d3c347b24" providerId="LiveId" clId="{ED90186C-5C4C-4B4D-B6AB-860A3B7A3599}" dt="2021-08-27T13:33:43.806" v="11234" actId="26606"/>
          <ac:spMkLst>
            <pc:docMk/>
            <pc:sldMk cId="3221055810" sldId="364"/>
            <ac:spMk id="95" creationId="{EB949D8D-8E17-4DBF-BEA8-13C57BF63803}"/>
          </ac:spMkLst>
        </pc:spChg>
        <pc:spChg chg="add del">
          <ac:chgData name="Rowdy Chotkan" userId="71aa410d3c347b24" providerId="LiveId" clId="{ED90186C-5C4C-4B4D-B6AB-860A3B7A3599}" dt="2021-08-27T13:33:32.879" v="11228" actId="26606"/>
          <ac:spMkLst>
            <pc:docMk/>
            <pc:sldMk cId="3221055810" sldId="364"/>
            <ac:spMk id="96" creationId="{4BC6FC45-D4D9-4025-91DA-272D318D372B}"/>
          </ac:spMkLst>
        </pc:spChg>
        <pc:spChg chg="add del">
          <ac:chgData name="Rowdy Chotkan" userId="71aa410d3c347b24" providerId="LiveId" clId="{ED90186C-5C4C-4B4D-B6AB-860A3B7A3599}" dt="2021-08-27T13:33:43.806" v="11234" actId="26606"/>
          <ac:spMkLst>
            <pc:docMk/>
            <pc:sldMk cId="3221055810" sldId="364"/>
            <ac:spMk id="97" creationId="{4BC6FC45-D4D9-4025-91DA-272D318D372B}"/>
          </ac:spMkLst>
        </pc:spChg>
        <pc:spChg chg="add del">
          <ac:chgData name="Rowdy Chotkan" userId="71aa410d3c347b24" providerId="LiveId" clId="{ED90186C-5C4C-4B4D-B6AB-860A3B7A3599}" dt="2021-08-27T13:33:32.879" v="11228" actId="26606"/>
          <ac:spMkLst>
            <pc:docMk/>
            <pc:sldMk cId="3221055810" sldId="364"/>
            <ac:spMk id="98" creationId="{EA284212-C175-4C82-B112-A5208F70CB53}"/>
          </ac:spMkLst>
        </pc:spChg>
        <pc:spChg chg="add del">
          <ac:chgData name="Rowdy Chotkan" userId="71aa410d3c347b24" providerId="LiveId" clId="{ED90186C-5C4C-4B4D-B6AB-860A3B7A3599}" dt="2021-08-27T13:33:43.806" v="11234" actId="26606"/>
          <ac:spMkLst>
            <pc:docMk/>
            <pc:sldMk cId="3221055810" sldId="364"/>
            <ac:spMk id="99" creationId="{EA284212-C175-4C82-B112-A5208F70CB53}"/>
          </ac:spMkLst>
        </pc:spChg>
        <pc:spChg chg="add del">
          <ac:chgData name="Rowdy Chotkan" userId="71aa410d3c347b24" providerId="LiveId" clId="{ED90186C-5C4C-4B4D-B6AB-860A3B7A3599}" dt="2021-08-27T13:33:32.879" v="11228" actId="26606"/>
          <ac:spMkLst>
            <pc:docMk/>
            <pc:sldMk cId="3221055810" sldId="364"/>
            <ac:spMk id="100" creationId="{619EC706-8928-4DFD-8084-35D599EB434F}"/>
          </ac:spMkLst>
        </pc:spChg>
        <pc:spChg chg="add del">
          <ac:chgData name="Rowdy Chotkan" userId="71aa410d3c347b24" providerId="LiveId" clId="{ED90186C-5C4C-4B4D-B6AB-860A3B7A3599}" dt="2021-08-27T13:33:43.806" v="11234" actId="26606"/>
          <ac:spMkLst>
            <pc:docMk/>
            <pc:sldMk cId="3221055810" sldId="364"/>
            <ac:spMk id="101" creationId="{619EC706-8928-4DFD-8084-35D599EB434F}"/>
          </ac:spMkLst>
        </pc:spChg>
        <pc:spChg chg="add del">
          <ac:chgData name="Rowdy Chotkan" userId="71aa410d3c347b24" providerId="LiveId" clId="{ED90186C-5C4C-4B4D-B6AB-860A3B7A3599}" dt="2021-08-27T13:33:38.993" v="11230" actId="26606"/>
          <ac:spMkLst>
            <pc:docMk/>
            <pc:sldMk cId="3221055810" sldId="364"/>
            <ac:spMk id="102" creationId="{EB949D8D-8E17-4DBF-BEA8-13C57BF63803}"/>
          </ac:spMkLst>
        </pc:spChg>
        <pc:spChg chg="add del">
          <ac:chgData name="Rowdy Chotkan" userId="71aa410d3c347b24" providerId="LiveId" clId="{ED90186C-5C4C-4B4D-B6AB-860A3B7A3599}" dt="2021-08-27T13:33:38.993" v="11230" actId="26606"/>
          <ac:spMkLst>
            <pc:docMk/>
            <pc:sldMk cId="3221055810" sldId="364"/>
            <ac:spMk id="103" creationId="{4BC6FC45-D4D9-4025-91DA-272D318D372B}"/>
          </ac:spMkLst>
        </pc:spChg>
        <pc:spChg chg="add del">
          <ac:chgData name="Rowdy Chotkan" userId="71aa410d3c347b24" providerId="LiveId" clId="{ED90186C-5C4C-4B4D-B6AB-860A3B7A3599}" dt="2021-08-27T13:33:38.993" v="11230" actId="26606"/>
          <ac:spMkLst>
            <pc:docMk/>
            <pc:sldMk cId="3221055810" sldId="364"/>
            <ac:spMk id="104" creationId="{EA284212-C175-4C82-B112-A5208F70CB53}"/>
          </ac:spMkLst>
        </pc:spChg>
        <pc:spChg chg="add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105" creationId="{EB949D8D-8E17-4DBF-BEA8-13C57BF63803}"/>
          </ac:spMkLst>
        </pc:spChg>
        <pc:spChg chg="add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106" creationId="{4BC6FC45-D4D9-4025-91DA-272D318D372B}"/>
          </ac:spMkLst>
        </pc:spChg>
        <pc:spChg chg="add">
          <ac:chgData name="Rowdy Chotkan" userId="71aa410d3c347b24" providerId="LiveId" clId="{ED90186C-5C4C-4B4D-B6AB-860A3B7A3599}" dt="2021-08-27T13:33:43.815" v="11235" actId="26606"/>
          <ac:spMkLst>
            <pc:docMk/>
            <pc:sldMk cId="3221055810" sldId="364"/>
            <ac:spMk id="107" creationId="{EA284212-C175-4C82-B112-A5208F70CB53}"/>
          </ac:spMkLst>
        </pc:spChg>
        <pc:grpChg chg="add">
          <ac:chgData name="Rowdy Chotkan" userId="71aa410d3c347b24" providerId="LiveId" clId="{ED90186C-5C4C-4B4D-B6AB-860A3B7A3599}" dt="2021-08-27T13:23:55.560" v="11107" actId="26606"/>
          <ac:grpSpMkLst>
            <pc:docMk/>
            <pc:sldMk cId="3221055810" sldId="364"/>
            <ac:grpSpMk id="34" creationId="{E26428D7-C6F3-473D-A360-A3F5C3E8728C}"/>
          </ac:grpSpMkLst>
        </pc:grpChg>
        <pc:grpChg chg="add del">
          <ac:chgData name="Rowdy Chotkan" userId="71aa410d3c347b24" providerId="LiveId" clId="{ED90186C-5C4C-4B4D-B6AB-860A3B7A3599}" dt="2021-08-27T13:33:43.815" v="11235" actId="26606"/>
          <ac:grpSpMkLst>
            <pc:docMk/>
            <pc:sldMk cId="3221055810" sldId="364"/>
            <ac:grpSpMk id="68" creationId="{E26428D7-C6F3-473D-A360-A3F5C3E8728C}"/>
          </ac:grpSpMkLst>
        </pc:grpChg>
        <pc:picChg chg="add del mod ord modCrop">
          <ac:chgData name="Rowdy Chotkan" userId="71aa410d3c347b24" providerId="LiveId" clId="{ED90186C-5C4C-4B4D-B6AB-860A3B7A3599}" dt="2021-08-27T13:23:07.591" v="11099" actId="478"/>
          <ac:picMkLst>
            <pc:docMk/>
            <pc:sldMk cId="3221055810" sldId="364"/>
            <ac:picMk id="6" creationId="{248D0C50-11DD-49ED-BCAE-8D8FB1E39811}"/>
          </ac:picMkLst>
        </pc:picChg>
        <pc:picChg chg="mod">
          <ac:chgData name="Rowdy Chotkan" userId="71aa410d3c347b24" providerId="LiveId" clId="{ED90186C-5C4C-4B4D-B6AB-860A3B7A3599}" dt="2021-08-27T13:33:43.815" v="11235" actId="26606"/>
          <ac:picMkLst>
            <pc:docMk/>
            <pc:sldMk cId="3221055810" sldId="364"/>
            <ac:picMk id="8" creationId="{AAB7A3AB-EC85-4D57-A902-9FDC91F0A7FA}"/>
          </ac:picMkLst>
        </pc:picChg>
        <pc:picChg chg="add mod ord">
          <ac:chgData name="Rowdy Chotkan" userId="71aa410d3c347b24" providerId="LiveId" clId="{ED90186C-5C4C-4B4D-B6AB-860A3B7A3599}" dt="2021-08-27T13:23:55.560" v="11107" actId="26606"/>
          <ac:picMkLst>
            <pc:docMk/>
            <pc:sldMk cId="3221055810" sldId="364"/>
            <ac:picMk id="10" creationId="{AD186E3F-98CA-410A-9ACB-F7A0F368C5A3}"/>
          </ac:picMkLst>
        </pc:picChg>
        <pc:picChg chg="add mod ord">
          <ac:chgData name="Rowdy Chotkan" userId="71aa410d3c347b24" providerId="LiveId" clId="{ED90186C-5C4C-4B4D-B6AB-860A3B7A3599}" dt="2021-08-27T13:25:45.282" v="11126" actId="1076"/>
          <ac:picMkLst>
            <pc:docMk/>
            <pc:sldMk cId="3221055810" sldId="364"/>
            <ac:picMk id="12" creationId="{F7F38571-AE48-45CC-BA8C-9654CEDB0612}"/>
          </ac:picMkLst>
        </pc:picChg>
        <pc:picChg chg="add del mod">
          <ac:chgData name="Rowdy Chotkan" userId="71aa410d3c347b24" providerId="LiveId" clId="{ED90186C-5C4C-4B4D-B6AB-860A3B7A3599}" dt="2021-08-27T13:26:06.579" v="11134" actId="478"/>
          <ac:picMkLst>
            <pc:docMk/>
            <pc:sldMk cId="3221055810" sldId="364"/>
            <ac:picMk id="16" creationId="{8DB10ED3-0C08-440A-B0AE-F53CEE53AA63}"/>
          </ac:picMkLst>
        </pc:picChg>
        <pc:cxnChg chg="add">
          <ac:chgData name="Rowdy Chotkan" userId="71aa410d3c347b24" providerId="LiveId" clId="{ED90186C-5C4C-4B4D-B6AB-860A3B7A3599}" dt="2021-08-27T13:23:55.560" v="11107" actId="26606"/>
          <ac:cxnSpMkLst>
            <pc:docMk/>
            <pc:sldMk cId="3221055810" sldId="364"/>
            <ac:cxnSpMk id="51" creationId="{C2686EF3-81CC-419F-96C3-002A75880309}"/>
          </ac:cxnSpMkLst>
        </pc:cxnChg>
        <pc:cxnChg chg="add">
          <ac:chgData name="Rowdy Chotkan" userId="71aa410d3c347b24" providerId="LiveId" clId="{ED90186C-5C4C-4B4D-B6AB-860A3B7A3599}" dt="2021-08-27T13:23:55.560" v="11107" actId="26606"/>
          <ac:cxnSpMkLst>
            <pc:docMk/>
            <pc:sldMk cId="3221055810" sldId="364"/>
            <ac:cxnSpMk id="53" creationId="{F8D93CCA-A85E-4529-A6F0-8BB54D27BCD1}"/>
          </ac:cxnSpMkLst>
        </pc:cxnChg>
        <pc:cxnChg chg="add">
          <ac:chgData name="Rowdy Chotkan" userId="71aa410d3c347b24" providerId="LiveId" clId="{ED90186C-5C4C-4B4D-B6AB-860A3B7A3599}" dt="2021-08-27T13:23:55.560" v="11107" actId="26606"/>
          <ac:cxnSpMkLst>
            <pc:docMk/>
            <pc:sldMk cId="3221055810" sldId="364"/>
            <ac:cxnSpMk id="55" creationId="{1ECFA516-C18C-41AE-AFF2-A0D0A59C9E90}"/>
          </ac:cxnSpMkLst>
        </pc:cxnChg>
        <pc:cxnChg chg="add del">
          <ac:chgData name="Rowdy Chotkan" userId="71aa410d3c347b24" providerId="LiveId" clId="{ED90186C-5C4C-4B4D-B6AB-860A3B7A3599}" dt="2021-08-27T13:33:43.815" v="11235" actId="26606"/>
          <ac:cxnSpMkLst>
            <pc:docMk/>
            <pc:sldMk cId="3221055810" sldId="364"/>
            <ac:cxnSpMk id="85" creationId="{C2686EF3-81CC-419F-96C3-002A75880309}"/>
          </ac:cxnSpMkLst>
        </pc:cxnChg>
        <pc:cxnChg chg="add del">
          <ac:chgData name="Rowdy Chotkan" userId="71aa410d3c347b24" providerId="LiveId" clId="{ED90186C-5C4C-4B4D-B6AB-860A3B7A3599}" dt="2021-08-27T13:33:43.815" v="11235" actId="26606"/>
          <ac:cxnSpMkLst>
            <pc:docMk/>
            <pc:sldMk cId="3221055810" sldId="364"/>
            <ac:cxnSpMk id="87" creationId="{F8D93CCA-A85E-4529-A6F0-8BB54D27BCD1}"/>
          </ac:cxnSpMkLst>
        </pc:cxnChg>
        <pc:cxnChg chg="add del">
          <ac:chgData name="Rowdy Chotkan" userId="71aa410d3c347b24" providerId="LiveId" clId="{ED90186C-5C4C-4B4D-B6AB-860A3B7A3599}" dt="2021-08-27T13:33:43.815" v="11235" actId="26606"/>
          <ac:cxnSpMkLst>
            <pc:docMk/>
            <pc:sldMk cId="3221055810" sldId="364"/>
            <ac:cxnSpMk id="89" creationId="{1ECFA516-C18C-41AE-AFF2-A0D0A59C9E90}"/>
          </ac:cxnSpMkLst>
        </pc:cxnChg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4177368706" sldId="364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2071447438" sldId="365"/>
        </pc:sldMkLst>
      </pc:sldChg>
      <pc:sldChg chg="new del">
        <pc:chgData name="Rowdy Chotkan" userId="71aa410d3c347b24" providerId="LiveId" clId="{ED90186C-5C4C-4B4D-B6AB-860A3B7A3599}" dt="2021-08-27T15:05:16.993" v="12019" actId="47"/>
        <pc:sldMkLst>
          <pc:docMk/>
          <pc:sldMk cId="2086430070" sldId="365"/>
        </pc:sldMkLst>
      </pc:sldChg>
      <pc:sldChg chg="modSp new del mod">
        <pc:chgData name="Rowdy Chotkan" userId="71aa410d3c347b24" providerId="LiveId" clId="{ED90186C-5C4C-4B4D-B6AB-860A3B7A3599}" dt="2021-08-27T13:01:39.973" v="10919" actId="47"/>
        <pc:sldMkLst>
          <pc:docMk/>
          <pc:sldMk cId="3642273058" sldId="366"/>
        </pc:sldMkLst>
        <pc:spChg chg="mod">
          <ac:chgData name="Rowdy Chotkan" userId="71aa410d3c347b24" providerId="LiveId" clId="{ED90186C-5C4C-4B4D-B6AB-860A3B7A3599}" dt="2021-08-27T13:01:24.605" v="10882" actId="122"/>
          <ac:spMkLst>
            <pc:docMk/>
            <pc:sldMk cId="3642273058" sldId="366"/>
            <ac:spMk id="2" creationId="{B1005804-9E80-45B4-84E8-4B711C9B57BA}"/>
          </ac:spMkLst>
        </pc:spChg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697015377" sldId="366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1806860129" sldId="367"/>
        </pc:sldMkLst>
      </pc:sldChg>
      <pc:sldChg chg="addSp delSp modSp new mod modTransition setBg">
        <pc:chgData name="Rowdy Chotkan" userId="71aa410d3c347b24" providerId="LiveId" clId="{ED90186C-5C4C-4B4D-B6AB-860A3B7A3599}" dt="2021-08-29T13:08:30.043" v="14621" actId="1076"/>
        <pc:sldMkLst>
          <pc:docMk/>
          <pc:sldMk cId="3189224089" sldId="367"/>
        </pc:sldMkLst>
        <pc:spChg chg="mod">
          <ac:chgData name="Rowdy Chotkan" userId="71aa410d3c347b24" providerId="LiveId" clId="{ED90186C-5C4C-4B4D-B6AB-860A3B7A3599}" dt="2021-08-28T07:51:25.297" v="13167" actId="26606"/>
          <ac:spMkLst>
            <pc:docMk/>
            <pc:sldMk cId="3189224089" sldId="367"/>
            <ac:spMk id="2" creationId="{E4946C4D-68C6-41BE-A29F-02FFF27E65C1}"/>
          </ac:spMkLst>
        </pc:spChg>
        <pc:spChg chg="del mod">
          <ac:chgData name="Rowdy Chotkan" userId="71aa410d3c347b24" providerId="LiveId" clId="{ED90186C-5C4C-4B4D-B6AB-860A3B7A3599}" dt="2021-08-28T07:51:25.297" v="13167" actId="26606"/>
          <ac:spMkLst>
            <pc:docMk/>
            <pc:sldMk cId="3189224089" sldId="367"/>
            <ac:spMk id="3" creationId="{BEE0949C-E079-4673-B08E-147AD09D47DD}"/>
          </ac:spMkLst>
        </pc:spChg>
        <pc:spChg chg="mod">
          <ac:chgData name="Rowdy Chotkan" userId="71aa410d3c347b24" providerId="LiveId" clId="{ED90186C-5C4C-4B4D-B6AB-860A3B7A3599}" dt="2021-08-28T07:51:25.297" v="13167" actId="26606"/>
          <ac:spMkLst>
            <pc:docMk/>
            <pc:sldMk cId="3189224089" sldId="367"/>
            <ac:spMk id="4" creationId="{2CA4F9E8-0F73-4B01-BF7F-79D2799F4191}"/>
          </ac:spMkLst>
        </pc:spChg>
        <pc:spChg chg="mod">
          <ac:chgData name="Rowdy Chotkan" userId="71aa410d3c347b24" providerId="LiveId" clId="{ED90186C-5C4C-4B4D-B6AB-860A3B7A3599}" dt="2021-08-28T08:01:16.792" v="13386" actId="1076"/>
          <ac:spMkLst>
            <pc:docMk/>
            <pc:sldMk cId="3189224089" sldId="367"/>
            <ac:spMk id="8" creationId="{FC78DF32-07B1-47A5-8EA2-7D58EAA6094F}"/>
          </ac:spMkLst>
        </pc:spChg>
        <pc:spChg chg="mod">
          <ac:chgData name="Rowdy Chotkan" userId="71aa410d3c347b24" providerId="LiveId" clId="{ED90186C-5C4C-4B4D-B6AB-860A3B7A3599}" dt="2021-08-28T07:54:36.372" v="13237" actId="18245"/>
          <ac:spMkLst>
            <pc:docMk/>
            <pc:sldMk cId="3189224089" sldId="367"/>
            <ac:spMk id="9" creationId="{099E9CF6-7DED-405E-BC71-95F4228457B5}"/>
          </ac:spMkLst>
        </pc:spChg>
        <pc:spChg chg="add">
          <ac:chgData name="Rowdy Chotkan" userId="71aa410d3c347b24" providerId="LiveId" clId="{ED90186C-5C4C-4B4D-B6AB-860A3B7A3599}" dt="2021-08-28T07:51:25.297" v="13167" actId="26606"/>
          <ac:spMkLst>
            <pc:docMk/>
            <pc:sldMk cId="3189224089" sldId="367"/>
            <ac:spMk id="10" creationId="{A2AD6B69-E0A0-476D-9EE1-6B69F04C59F8}"/>
          </ac:spMkLst>
        </pc:spChg>
        <pc:spChg chg="mod">
          <ac:chgData name="Rowdy Chotkan" userId="71aa410d3c347b24" providerId="LiveId" clId="{ED90186C-5C4C-4B4D-B6AB-860A3B7A3599}" dt="2021-08-28T08:01:20.996" v="13387" actId="1076"/>
          <ac:spMkLst>
            <pc:docMk/>
            <pc:sldMk cId="3189224089" sldId="367"/>
            <ac:spMk id="11" creationId="{B95E994A-AFDC-45ED-8027-6C4E2A8D736E}"/>
          </ac:spMkLst>
        </pc:spChg>
        <pc:spChg chg="add">
          <ac:chgData name="Rowdy Chotkan" userId="71aa410d3c347b24" providerId="LiveId" clId="{ED90186C-5C4C-4B4D-B6AB-860A3B7A3599}" dt="2021-08-28T07:51:25.297" v="13167" actId="26606"/>
          <ac:spMkLst>
            <pc:docMk/>
            <pc:sldMk cId="3189224089" sldId="367"/>
            <ac:spMk id="12" creationId="{16BE10A1-AD5F-4AB3-8A94-41D62B494ADB}"/>
          </ac:spMkLst>
        </pc:spChg>
        <pc:spChg chg="mod">
          <ac:chgData name="Rowdy Chotkan" userId="71aa410d3c347b24" providerId="LiveId" clId="{ED90186C-5C4C-4B4D-B6AB-860A3B7A3599}" dt="2021-08-29T13:08:30.043" v="14621" actId="1076"/>
          <ac:spMkLst>
            <pc:docMk/>
            <pc:sldMk cId="3189224089" sldId="367"/>
            <ac:spMk id="13" creationId="{0EA85907-E5F2-440C-825D-7F77EFD0A8DE}"/>
          </ac:spMkLst>
        </pc:spChg>
        <pc:spChg chg="add">
          <ac:chgData name="Rowdy Chotkan" userId="71aa410d3c347b24" providerId="LiveId" clId="{ED90186C-5C4C-4B4D-B6AB-860A3B7A3599}" dt="2021-08-28T07:51:25.297" v="13167" actId="26606"/>
          <ac:spMkLst>
            <pc:docMk/>
            <pc:sldMk cId="3189224089" sldId="367"/>
            <ac:spMk id="14" creationId="{5684BFFE-6A90-4311-ACD5-B34177D46462}"/>
          </ac:spMkLst>
        </pc:spChg>
        <pc:spChg chg="mod">
          <ac:chgData name="Rowdy Chotkan" userId="71aa410d3c347b24" providerId="LiveId" clId="{ED90186C-5C4C-4B4D-B6AB-860A3B7A3599}" dt="2021-08-29T13:08:30.043" v="14621" actId="1076"/>
          <ac:spMkLst>
            <pc:docMk/>
            <pc:sldMk cId="3189224089" sldId="367"/>
            <ac:spMk id="15" creationId="{FAE8B10D-8677-444C-BF6D-EB34D4697712}"/>
          </ac:spMkLst>
        </pc:spChg>
        <pc:spChg chg="mod">
          <ac:chgData name="Rowdy Chotkan" userId="71aa410d3c347b24" providerId="LiveId" clId="{ED90186C-5C4C-4B4D-B6AB-860A3B7A3599}" dt="2021-08-29T13:08:30.043" v="14621" actId="1076"/>
          <ac:spMkLst>
            <pc:docMk/>
            <pc:sldMk cId="3189224089" sldId="367"/>
            <ac:spMk id="16" creationId="{25A05E3C-A107-4D3D-B781-19858AD6E049}"/>
          </ac:spMkLst>
        </pc:spChg>
        <pc:spChg chg="mod">
          <ac:chgData name="Rowdy Chotkan" userId="71aa410d3c347b24" providerId="LiveId" clId="{ED90186C-5C4C-4B4D-B6AB-860A3B7A3599}" dt="2021-08-29T13:08:30.043" v="14621" actId="1076"/>
          <ac:spMkLst>
            <pc:docMk/>
            <pc:sldMk cId="3189224089" sldId="367"/>
            <ac:spMk id="17" creationId="{9355ECE0-5298-4310-967D-FE46E748912A}"/>
          </ac:spMkLst>
        </pc:spChg>
        <pc:spChg chg="mod ord">
          <ac:chgData name="Rowdy Chotkan" userId="71aa410d3c347b24" providerId="LiveId" clId="{ED90186C-5C4C-4B4D-B6AB-860A3B7A3599}" dt="2021-08-29T13:08:21.509" v="14620" actId="167"/>
          <ac:spMkLst>
            <pc:docMk/>
            <pc:sldMk cId="3189224089" sldId="367"/>
            <ac:spMk id="18" creationId="{9B49E339-8A50-42D9-A3D9-1096A6412421}"/>
          </ac:spMkLst>
        </pc:spChg>
        <pc:spChg chg="mod ord">
          <ac:chgData name="Rowdy Chotkan" userId="71aa410d3c347b24" providerId="LiveId" clId="{ED90186C-5C4C-4B4D-B6AB-860A3B7A3599}" dt="2021-08-29T13:08:21.509" v="14620" actId="167"/>
          <ac:spMkLst>
            <pc:docMk/>
            <pc:sldMk cId="3189224089" sldId="367"/>
            <ac:spMk id="19" creationId="{D0F73127-AD38-44EA-8353-F37C96DFF486}"/>
          </ac:spMkLst>
        </pc:spChg>
        <pc:spChg chg="mod ord">
          <ac:chgData name="Rowdy Chotkan" userId="71aa410d3c347b24" providerId="LiveId" clId="{ED90186C-5C4C-4B4D-B6AB-860A3B7A3599}" dt="2021-08-29T13:08:21.509" v="14620" actId="167"/>
          <ac:spMkLst>
            <pc:docMk/>
            <pc:sldMk cId="3189224089" sldId="367"/>
            <ac:spMk id="20" creationId="{BDBA7CF5-9A53-4C15-9215-4C8684BB4727}"/>
          </ac:spMkLst>
        </pc:spChg>
        <pc:spChg chg="mod ord">
          <ac:chgData name="Rowdy Chotkan" userId="71aa410d3c347b24" providerId="LiveId" clId="{ED90186C-5C4C-4B4D-B6AB-860A3B7A3599}" dt="2021-08-29T13:08:21.509" v="14620" actId="167"/>
          <ac:spMkLst>
            <pc:docMk/>
            <pc:sldMk cId="3189224089" sldId="367"/>
            <ac:spMk id="21" creationId="{5BBA2891-F7DC-426A-8C1D-C1D4661428E1}"/>
          </ac:spMkLst>
        </pc:spChg>
        <pc:spChg chg="mod">
          <ac:chgData name="Rowdy Chotkan" userId="71aa410d3c347b24" providerId="LiveId" clId="{ED90186C-5C4C-4B4D-B6AB-860A3B7A3599}" dt="2021-08-28T07:56:54.008" v="13279" actId="14100"/>
          <ac:spMkLst>
            <pc:docMk/>
            <pc:sldMk cId="3189224089" sldId="367"/>
            <ac:spMk id="22" creationId="{8F78DC2C-786A-4E70-B3B4-FADD131C4837}"/>
          </ac:spMkLst>
        </pc:spChg>
        <pc:spChg chg="mod">
          <ac:chgData name="Rowdy Chotkan" userId="71aa410d3c347b24" providerId="LiveId" clId="{ED90186C-5C4C-4B4D-B6AB-860A3B7A3599}" dt="2021-08-28T07:54:36.372" v="13237" actId="18245"/>
          <ac:spMkLst>
            <pc:docMk/>
            <pc:sldMk cId="3189224089" sldId="367"/>
            <ac:spMk id="23" creationId="{225A0445-E709-4E6A-8D86-F3472FEDE90A}"/>
          </ac:spMkLst>
        </pc:spChg>
        <pc:spChg chg="mod">
          <ac:chgData name="Rowdy Chotkan" userId="71aa410d3c347b24" providerId="LiveId" clId="{ED90186C-5C4C-4B4D-B6AB-860A3B7A3599}" dt="2021-08-28T07:54:36.372" v="13237" actId="18245"/>
          <ac:spMkLst>
            <pc:docMk/>
            <pc:sldMk cId="3189224089" sldId="367"/>
            <ac:spMk id="24" creationId="{4C709AAA-AA6D-4B1E-A1AE-4571F560469F}"/>
          </ac:spMkLst>
        </pc:spChg>
        <pc:spChg chg="mod">
          <ac:chgData name="Rowdy Chotkan" userId="71aa410d3c347b24" providerId="LiveId" clId="{ED90186C-5C4C-4B4D-B6AB-860A3B7A3599}" dt="2021-08-28T07:56:57.714" v="13280" actId="1076"/>
          <ac:spMkLst>
            <pc:docMk/>
            <pc:sldMk cId="3189224089" sldId="367"/>
            <ac:spMk id="25" creationId="{EDEF499C-392F-49DE-BE3C-F253525B9BCF}"/>
          </ac:spMkLst>
        </pc:spChg>
        <pc:spChg chg="add mod">
          <ac:chgData name="Rowdy Chotkan" userId="71aa410d3c347b24" providerId="LiveId" clId="{ED90186C-5C4C-4B4D-B6AB-860A3B7A3599}" dt="2021-08-28T08:01:02.434" v="13383" actId="20577"/>
          <ac:spMkLst>
            <pc:docMk/>
            <pc:sldMk cId="3189224089" sldId="367"/>
            <ac:spMk id="26" creationId="{051513E7-1954-49FA-899C-108882467583}"/>
          </ac:spMkLst>
        </pc:spChg>
        <pc:grpChg chg="mod">
          <ac:chgData name="Rowdy Chotkan" userId="71aa410d3c347b24" providerId="LiveId" clId="{ED90186C-5C4C-4B4D-B6AB-860A3B7A3599}" dt="2021-08-28T07:57:12.143" v="13286" actId="1076"/>
          <ac:grpSpMkLst>
            <pc:docMk/>
            <pc:sldMk cId="3189224089" sldId="367"/>
            <ac:grpSpMk id="7" creationId="{0EA06AE5-BF3C-4373-968B-3BF41D589947}"/>
          </ac:grpSpMkLst>
        </pc:grpChg>
        <pc:graphicFrameChg chg="add del mod">
          <ac:chgData name="Rowdy Chotkan" userId="71aa410d3c347b24" providerId="LiveId" clId="{ED90186C-5C4C-4B4D-B6AB-860A3B7A3599}" dt="2021-08-28T07:37:09.743" v="12827" actId="478"/>
          <ac:graphicFrameMkLst>
            <pc:docMk/>
            <pc:sldMk cId="3189224089" sldId="367"/>
            <ac:graphicFrameMk id="5" creationId="{D5C60D69-0C8D-4A7F-A1FF-C05A231EBE19}"/>
          </ac:graphicFrameMkLst>
        </pc:graphicFrameChg>
        <pc:graphicFrameChg chg="add del mod modGraphic">
          <ac:chgData name="Rowdy Chotkan" userId="71aa410d3c347b24" providerId="LiveId" clId="{ED90186C-5C4C-4B4D-B6AB-860A3B7A3599}" dt="2021-08-28T07:54:36.372" v="13237" actId="18245"/>
          <ac:graphicFrameMkLst>
            <pc:docMk/>
            <pc:sldMk cId="3189224089" sldId="367"/>
            <ac:graphicFrameMk id="6" creationId="{F620454C-8DAD-463A-B515-25512D9F41E6}"/>
          </ac:graphicFrameMkLst>
        </pc:graphicFrameChg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201314334" sldId="368"/>
        </pc:sldMkLst>
      </pc:sldChg>
      <pc:sldChg chg="addSp delSp modSp new del mod">
        <pc:chgData name="Rowdy Chotkan" userId="71aa410d3c347b24" providerId="LiveId" clId="{ED90186C-5C4C-4B4D-B6AB-860A3B7A3599}" dt="2021-08-27T13:41:44.469" v="11528" actId="47"/>
        <pc:sldMkLst>
          <pc:docMk/>
          <pc:sldMk cId="297839363" sldId="368"/>
        </pc:sldMkLst>
        <pc:spChg chg="mod">
          <ac:chgData name="Rowdy Chotkan" userId="71aa410d3c347b24" providerId="LiveId" clId="{ED90186C-5C4C-4B4D-B6AB-860A3B7A3599}" dt="2021-08-27T13:41:43.094" v="11527" actId="21"/>
          <ac:spMkLst>
            <pc:docMk/>
            <pc:sldMk cId="297839363" sldId="368"/>
            <ac:spMk id="3" creationId="{8FAA6601-7FCE-4153-B440-60E29C744936}"/>
          </ac:spMkLst>
        </pc:spChg>
        <pc:spChg chg="add del">
          <ac:chgData name="Rowdy Chotkan" userId="71aa410d3c347b24" providerId="LiveId" clId="{ED90186C-5C4C-4B4D-B6AB-860A3B7A3599}" dt="2021-08-27T13:40:42.054" v="11480"/>
          <ac:spMkLst>
            <pc:docMk/>
            <pc:sldMk cId="297839363" sldId="368"/>
            <ac:spMk id="5" creationId="{9D601A06-8048-4390-8AC5-E3EEBE0F63AF}"/>
          </ac:spMkLst>
        </pc:spChg>
        <pc:spChg chg="add del">
          <ac:chgData name="Rowdy Chotkan" userId="71aa410d3c347b24" providerId="LiveId" clId="{ED90186C-5C4C-4B4D-B6AB-860A3B7A3599}" dt="2021-08-27T13:40:52.139" v="11489"/>
          <ac:spMkLst>
            <pc:docMk/>
            <pc:sldMk cId="297839363" sldId="368"/>
            <ac:spMk id="6" creationId="{70777240-8F94-411D-97AA-8C0C2E4C2801}"/>
          </ac:spMkLst>
        </pc:spChg>
      </pc:sldChg>
      <pc:sldChg chg="addSp delSp modSp new mod modTransition setBg setClrOvrMap">
        <pc:chgData name="Rowdy Chotkan" userId="71aa410d3c347b24" providerId="LiveId" clId="{ED90186C-5C4C-4B4D-B6AB-860A3B7A3599}" dt="2021-08-28T07:24:27.042" v="12634"/>
        <pc:sldMkLst>
          <pc:docMk/>
          <pc:sldMk cId="4125077308" sldId="368"/>
        </pc:sldMkLst>
        <pc:spChg chg="mod">
          <ac:chgData name="Rowdy Chotkan" userId="71aa410d3c347b24" providerId="LiveId" clId="{ED90186C-5C4C-4B4D-B6AB-860A3B7A3599}" dt="2021-08-28T06:35:34.077" v="12056" actId="115"/>
          <ac:spMkLst>
            <pc:docMk/>
            <pc:sldMk cId="4125077308" sldId="368"/>
            <ac:spMk id="2" creationId="{E0137DAE-C867-4125-98C7-11248A5526FC}"/>
          </ac:spMkLst>
        </pc:spChg>
        <pc:spChg chg="mod">
          <ac:chgData name="Rowdy Chotkan" userId="71aa410d3c347b24" providerId="LiveId" clId="{ED90186C-5C4C-4B4D-B6AB-860A3B7A3599}" dt="2021-08-28T06:40:38.131" v="12129" actId="20577"/>
          <ac:spMkLst>
            <pc:docMk/>
            <pc:sldMk cId="4125077308" sldId="368"/>
            <ac:spMk id="3" creationId="{2318CE68-ED8F-4877-95E3-191903B40213}"/>
          </ac:spMkLst>
        </pc:spChg>
        <pc:spChg chg="add del">
          <ac:chgData name="Rowdy Chotkan" userId="71aa410d3c347b24" providerId="LiveId" clId="{ED90186C-5C4C-4B4D-B6AB-860A3B7A3599}" dt="2021-08-28T06:39:12.619" v="12100"/>
          <ac:spMkLst>
            <pc:docMk/>
            <pc:sldMk cId="4125077308" sldId="368"/>
            <ac:spMk id="4" creationId="{A7054BDD-3B2D-4185-81F9-4D28FA6A4FE4}"/>
          </ac:spMkLst>
        </pc:spChg>
        <pc:spChg chg="add">
          <ac:chgData name="Rowdy Chotkan" userId="71aa410d3c347b24" providerId="LiveId" clId="{ED90186C-5C4C-4B4D-B6AB-860A3B7A3599}" dt="2021-08-27T13:41:58.300" v="11532" actId="26606"/>
          <ac:spMkLst>
            <pc:docMk/>
            <pc:sldMk cId="4125077308" sldId="368"/>
            <ac:spMk id="8" creationId="{B66F8A2C-B8CF-4B20-9A73-2ADCF6302755}"/>
          </ac:spMkLst>
        </pc:spChg>
        <pc:spChg chg="add">
          <ac:chgData name="Rowdy Chotkan" userId="71aa410d3c347b24" providerId="LiveId" clId="{ED90186C-5C4C-4B4D-B6AB-860A3B7A3599}" dt="2021-08-27T13:41:58.300" v="11532" actId="26606"/>
          <ac:spMkLst>
            <pc:docMk/>
            <pc:sldMk cId="4125077308" sldId="368"/>
            <ac:spMk id="10" creationId="{B5DD78E9-DE0D-47AF-A0DB-F475221E3DC7}"/>
          </ac:spMkLst>
        </pc:spChg>
        <pc:spChg chg="add">
          <ac:chgData name="Rowdy Chotkan" userId="71aa410d3c347b24" providerId="LiveId" clId="{ED90186C-5C4C-4B4D-B6AB-860A3B7A3599}" dt="2021-08-27T13:41:58.300" v="11532" actId="26606"/>
          <ac:spMkLst>
            <pc:docMk/>
            <pc:sldMk cId="4125077308" sldId="368"/>
            <ac:spMk id="12" creationId="{A118D329-2010-4A15-B57C-429FFAE35B11}"/>
          </ac:spMkLst>
        </pc:spChg>
        <pc:picChg chg="add mod modCrop">
          <ac:chgData name="Rowdy Chotkan" userId="71aa410d3c347b24" providerId="LiveId" clId="{ED90186C-5C4C-4B4D-B6AB-860A3B7A3599}" dt="2021-08-28T06:41:10.833" v="12135" actId="1076"/>
          <ac:picMkLst>
            <pc:docMk/>
            <pc:sldMk cId="4125077308" sldId="368"/>
            <ac:picMk id="6" creationId="{14D82602-6E2F-4F49-B5ED-41AF1EB682B5}"/>
          </ac:picMkLst>
        </pc:picChg>
        <pc:picChg chg="add del mod">
          <ac:chgData name="Rowdy Chotkan" userId="71aa410d3c347b24" providerId="LiveId" clId="{ED90186C-5C4C-4B4D-B6AB-860A3B7A3599}" dt="2021-08-28T06:38:30.828" v="12090" actId="478"/>
          <ac:picMkLst>
            <pc:docMk/>
            <pc:sldMk cId="4125077308" sldId="368"/>
            <ac:picMk id="9" creationId="{F2C22375-4901-4E85-9584-11CB00F35376}"/>
          </ac:picMkLst>
        </pc:picChg>
        <pc:picChg chg="add del mod">
          <ac:chgData name="Rowdy Chotkan" userId="71aa410d3c347b24" providerId="LiveId" clId="{ED90186C-5C4C-4B4D-B6AB-860A3B7A3599}" dt="2021-08-28T06:38:05.158" v="12080" actId="21"/>
          <ac:picMkLst>
            <pc:docMk/>
            <pc:sldMk cId="4125077308" sldId="368"/>
            <ac:picMk id="1026" creationId="{FB758924-32CF-4B32-862B-7321DB1141F5}"/>
          </ac:picMkLst>
        </pc:picChg>
        <pc:picChg chg="add del mod">
          <ac:chgData name="Rowdy Chotkan" userId="71aa410d3c347b24" providerId="LiveId" clId="{ED90186C-5C4C-4B4D-B6AB-860A3B7A3599}" dt="2021-08-28T06:39:10.460" v="12098" actId="478"/>
          <ac:picMkLst>
            <pc:docMk/>
            <pc:sldMk cId="4125077308" sldId="368"/>
            <ac:picMk id="1028" creationId="{51A03165-FD82-46E0-8A7E-A9D2B676D305}"/>
          </ac:picMkLst>
        </pc:picChg>
        <pc:cxnChg chg="add">
          <ac:chgData name="Rowdy Chotkan" userId="71aa410d3c347b24" providerId="LiveId" clId="{ED90186C-5C4C-4B4D-B6AB-860A3B7A3599}" dt="2021-08-27T13:41:58.300" v="11532" actId="26606"/>
          <ac:cxnSpMkLst>
            <pc:docMk/>
            <pc:sldMk cId="4125077308" sldId="368"/>
            <ac:cxnSpMk id="14" creationId="{994262BC-EE98-4BD6-82DB-4955E8DCC290}"/>
          </ac:cxnSpMkLst>
        </pc:cxnChg>
      </pc:sldChg>
      <pc:sldChg chg="addSp delSp modSp add mod modTransition modAnim">
        <pc:chgData name="Rowdy Chotkan" userId="71aa410d3c347b24" providerId="LiveId" clId="{ED90186C-5C4C-4B4D-B6AB-860A3B7A3599}" dt="2021-08-29T19:27:43.342" v="14903" actId="20577"/>
        <pc:sldMkLst>
          <pc:docMk/>
          <pc:sldMk cId="1223643245" sldId="369"/>
        </pc:sldMkLst>
        <pc:spChg chg="mod topLvl">
          <ac:chgData name="Rowdy Chotkan" userId="71aa410d3c347b24" providerId="LiveId" clId="{ED90186C-5C4C-4B4D-B6AB-860A3B7A3599}" dt="2021-08-28T06:50:35.125" v="12254" actId="165"/>
          <ac:spMkLst>
            <pc:docMk/>
            <pc:sldMk cId="1223643245" sldId="369"/>
            <ac:spMk id="7" creationId="{B67A5EEE-5D7D-48B9-BFEE-8BC3CACEB7AA}"/>
          </ac:spMkLst>
        </pc:spChg>
        <pc:spChg chg="mod topLvl">
          <ac:chgData name="Rowdy Chotkan" userId="71aa410d3c347b24" providerId="LiveId" clId="{ED90186C-5C4C-4B4D-B6AB-860A3B7A3599}" dt="2021-08-28T06:50:35.125" v="12254" actId="165"/>
          <ac:spMkLst>
            <pc:docMk/>
            <pc:sldMk cId="1223643245" sldId="369"/>
            <ac:spMk id="8" creationId="{09107502-7D70-4E48-A7FC-9EC30F1C9467}"/>
          </ac:spMkLst>
        </pc:spChg>
        <pc:spChg chg="mod topLvl">
          <ac:chgData name="Rowdy Chotkan" userId="71aa410d3c347b24" providerId="LiveId" clId="{ED90186C-5C4C-4B4D-B6AB-860A3B7A3599}" dt="2021-08-28T06:50:35.125" v="12254" actId="165"/>
          <ac:spMkLst>
            <pc:docMk/>
            <pc:sldMk cId="1223643245" sldId="369"/>
            <ac:spMk id="10" creationId="{5F669AE1-809E-4468-A238-FE3C5C1980EE}"/>
          </ac:spMkLst>
        </pc:spChg>
        <pc:spChg chg="mod topLvl">
          <ac:chgData name="Rowdy Chotkan" userId="71aa410d3c347b24" providerId="LiveId" clId="{ED90186C-5C4C-4B4D-B6AB-860A3B7A3599}" dt="2021-08-28T06:50:35.125" v="12254" actId="165"/>
          <ac:spMkLst>
            <pc:docMk/>
            <pc:sldMk cId="1223643245" sldId="369"/>
            <ac:spMk id="11" creationId="{8C0DF8C3-DF66-4144-8BFB-5DBBF3DBB7CB}"/>
          </ac:spMkLst>
        </pc:spChg>
        <pc:spChg chg="mod topLvl">
          <ac:chgData name="Rowdy Chotkan" userId="71aa410d3c347b24" providerId="LiveId" clId="{ED90186C-5C4C-4B4D-B6AB-860A3B7A3599}" dt="2021-08-28T06:50:35.125" v="12254" actId="165"/>
          <ac:spMkLst>
            <pc:docMk/>
            <pc:sldMk cId="1223643245" sldId="369"/>
            <ac:spMk id="12" creationId="{9C795DF6-B36C-4686-B653-1106805C3DD3}"/>
          </ac:spMkLst>
        </pc:spChg>
        <pc:spChg chg="mod topLvl">
          <ac:chgData name="Rowdy Chotkan" userId="71aa410d3c347b24" providerId="LiveId" clId="{ED90186C-5C4C-4B4D-B6AB-860A3B7A3599}" dt="2021-08-29T19:27:43.342" v="14903" actId="20577"/>
          <ac:spMkLst>
            <pc:docMk/>
            <pc:sldMk cId="1223643245" sldId="369"/>
            <ac:spMk id="13" creationId="{518CBDAB-EA61-4378-BC66-635D15554CF0}"/>
          </ac:spMkLst>
        </pc:spChg>
        <pc:spChg chg="mod topLvl">
          <ac:chgData name="Rowdy Chotkan" userId="71aa410d3c347b24" providerId="LiveId" clId="{ED90186C-5C4C-4B4D-B6AB-860A3B7A3599}" dt="2021-08-28T06:50:35.125" v="12254" actId="165"/>
          <ac:spMkLst>
            <pc:docMk/>
            <pc:sldMk cId="1223643245" sldId="369"/>
            <ac:spMk id="14" creationId="{DB65DA25-5B3E-4716-A56F-1AC70761AB31}"/>
          </ac:spMkLst>
        </pc:spChg>
        <pc:spChg chg="mod topLvl">
          <ac:chgData name="Rowdy Chotkan" userId="71aa410d3c347b24" providerId="LiveId" clId="{ED90186C-5C4C-4B4D-B6AB-860A3B7A3599}" dt="2021-08-28T06:50:35.125" v="12254" actId="165"/>
          <ac:spMkLst>
            <pc:docMk/>
            <pc:sldMk cId="1223643245" sldId="369"/>
            <ac:spMk id="15" creationId="{7D8F6339-8FBC-4E1F-9E07-DCC7318CE626}"/>
          </ac:spMkLst>
        </pc:spChg>
        <pc:spChg chg="mod topLvl">
          <ac:chgData name="Rowdy Chotkan" userId="71aa410d3c347b24" providerId="LiveId" clId="{ED90186C-5C4C-4B4D-B6AB-860A3B7A3599}" dt="2021-08-28T06:50:35.125" v="12254" actId="165"/>
          <ac:spMkLst>
            <pc:docMk/>
            <pc:sldMk cId="1223643245" sldId="369"/>
            <ac:spMk id="16" creationId="{70825201-97BF-4A74-B2DC-5982B41F0627}"/>
          </ac:spMkLst>
        </pc:spChg>
        <pc:grpChg chg="del mod">
          <ac:chgData name="Rowdy Chotkan" userId="71aa410d3c347b24" providerId="LiveId" clId="{ED90186C-5C4C-4B4D-B6AB-860A3B7A3599}" dt="2021-08-28T06:50:35.125" v="12254" actId="165"/>
          <ac:grpSpMkLst>
            <pc:docMk/>
            <pc:sldMk cId="1223643245" sldId="369"/>
            <ac:grpSpMk id="6" creationId="{115B1EC9-9B83-4DF7-A0CC-AC46AB08A803}"/>
          </ac:grpSpMkLst>
        </pc:grpChg>
        <pc:graphicFrameChg chg="del mod">
          <ac:chgData name="Rowdy Chotkan" userId="71aa410d3c347b24" providerId="LiveId" clId="{ED90186C-5C4C-4B4D-B6AB-860A3B7A3599}" dt="2021-08-28T06:49:45.022" v="12253" actId="18245"/>
          <ac:graphicFrameMkLst>
            <pc:docMk/>
            <pc:sldMk cId="1223643245" sldId="369"/>
            <ac:graphicFrameMk id="9" creationId="{D34DC6BE-F5DC-4DA2-8A9A-045145FFB61A}"/>
          </ac:graphicFrameMkLst>
        </pc:graphicFrameChg>
        <pc:cxnChg chg="add del mod">
          <ac:chgData name="Rowdy Chotkan" userId="71aa410d3c347b24" providerId="LiveId" clId="{ED90186C-5C4C-4B4D-B6AB-860A3B7A3599}" dt="2021-08-28T06:49:31.977" v="12251" actId="11529"/>
          <ac:cxnSpMkLst>
            <pc:docMk/>
            <pc:sldMk cId="1223643245" sldId="369"/>
            <ac:cxnSpMk id="5" creationId="{D820DE06-B80C-4C74-83B4-7C71EFB7D006}"/>
          </ac:cxnSpMkLst>
        </pc:cxnChg>
      </pc:sldChg>
      <pc:sldChg chg="addSp delSp add del setBg delDesignElem">
        <pc:chgData name="Rowdy Chotkan" userId="71aa410d3c347b24" providerId="LiveId" clId="{ED90186C-5C4C-4B4D-B6AB-860A3B7A3599}" dt="2021-08-28T06:47:17.348" v="12238"/>
        <pc:sldMkLst>
          <pc:docMk/>
          <pc:sldMk cId="2916504275" sldId="369"/>
        </pc:sldMkLst>
        <pc:spChg chg="add del">
          <ac:chgData name="Rowdy Chotkan" userId="71aa410d3c347b24" providerId="LiveId" clId="{ED90186C-5C4C-4B4D-B6AB-860A3B7A3599}" dt="2021-08-28T06:47:17.348" v="12238"/>
          <ac:spMkLst>
            <pc:docMk/>
            <pc:sldMk cId="2916504275" sldId="369"/>
            <ac:spMk id="30" creationId="{0EB72A9B-FD82-4F09-BF1E-D39311D3A0E3}"/>
          </ac:spMkLst>
        </pc:spChg>
        <pc:spChg chg="add del">
          <ac:chgData name="Rowdy Chotkan" userId="71aa410d3c347b24" providerId="LiveId" clId="{ED90186C-5C4C-4B4D-B6AB-860A3B7A3599}" dt="2021-08-28T06:47:17.348" v="12238"/>
          <ac:spMkLst>
            <pc:docMk/>
            <pc:sldMk cId="2916504275" sldId="369"/>
            <ac:spMk id="31" creationId="{DD39B371-6E4E-4070-AB4E-4D788405A5A6}"/>
          </ac:spMkLst>
        </pc:spChg>
        <pc:spChg chg="add del">
          <ac:chgData name="Rowdy Chotkan" userId="71aa410d3c347b24" providerId="LiveId" clId="{ED90186C-5C4C-4B4D-B6AB-860A3B7A3599}" dt="2021-08-28T06:47:17.348" v="12238"/>
          <ac:spMkLst>
            <pc:docMk/>
            <pc:sldMk cId="2916504275" sldId="369"/>
            <ac:spMk id="32" creationId="{B937DAED-8BFE-4563-BB45-B5E554D70A84}"/>
          </ac:spMkLst>
        </pc:spChg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789786168" sldId="369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010716248" sldId="370"/>
        </pc:sldMkLst>
      </pc:sldChg>
      <pc:sldChg chg="addSp delSp modSp add mod modTransition delAnim modAnim">
        <pc:chgData name="Rowdy Chotkan" userId="71aa410d3c347b24" providerId="LiveId" clId="{ED90186C-5C4C-4B4D-B6AB-860A3B7A3599}" dt="2021-08-28T18:50:53.365" v="14606" actId="478"/>
        <pc:sldMkLst>
          <pc:docMk/>
          <pc:sldMk cId="3800245831" sldId="370"/>
        </pc:sldMkLst>
        <pc:spChg chg="mod">
          <ac:chgData name="Rowdy Chotkan" userId="71aa410d3c347b24" providerId="LiveId" clId="{ED90186C-5C4C-4B4D-B6AB-860A3B7A3599}" dt="2021-08-28T07:36:25.222" v="12796" actId="1076"/>
          <ac:spMkLst>
            <pc:docMk/>
            <pc:sldMk cId="3800245831" sldId="370"/>
            <ac:spMk id="2" creationId="{E1B743BB-37B4-4055-9B9B-57A639C1AE01}"/>
          </ac:spMkLst>
        </pc:spChg>
        <pc:spChg chg="add del mod">
          <ac:chgData name="Rowdy Chotkan" userId="71aa410d3c347b24" providerId="LiveId" clId="{ED90186C-5C4C-4B4D-B6AB-860A3B7A3599}" dt="2021-08-28T06:52:26.384" v="12269" actId="478"/>
          <ac:spMkLst>
            <pc:docMk/>
            <pc:sldMk cId="3800245831" sldId="370"/>
            <ac:spMk id="5" creationId="{955B69D7-6D7C-4525-A08A-03A548557DC1}"/>
          </ac:spMkLst>
        </pc:spChg>
        <pc:spChg chg="add mod">
          <ac:chgData name="Rowdy Chotkan" userId="71aa410d3c347b24" providerId="LiveId" clId="{ED90186C-5C4C-4B4D-B6AB-860A3B7A3599}" dt="2021-08-28T07:19:15.491" v="12481" actId="1076"/>
          <ac:spMkLst>
            <pc:docMk/>
            <pc:sldMk cId="3800245831" sldId="370"/>
            <ac:spMk id="6" creationId="{7A8FD354-4A2F-4281-ABE0-F9605AA63123}"/>
          </ac:spMkLst>
        </pc:spChg>
        <pc:grpChg chg="del">
          <ac:chgData name="Rowdy Chotkan" userId="71aa410d3c347b24" providerId="LiveId" clId="{ED90186C-5C4C-4B4D-B6AB-860A3B7A3599}" dt="2021-08-28T06:52:17.793" v="12268" actId="478"/>
          <ac:grpSpMkLst>
            <pc:docMk/>
            <pc:sldMk cId="3800245831" sldId="370"/>
            <ac:grpSpMk id="99" creationId="{1A8A5F54-1A13-40DF-B7B1-8F2DCE497EA7}"/>
          </ac:grpSpMkLst>
        </pc:grpChg>
        <pc:picChg chg="add del mod">
          <ac:chgData name="Rowdy Chotkan" userId="71aa410d3c347b24" providerId="LiveId" clId="{ED90186C-5C4C-4B4D-B6AB-860A3B7A3599}" dt="2021-08-28T18:46:21.589" v="14563" actId="478"/>
          <ac:picMkLst>
            <pc:docMk/>
            <pc:sldMk cId="3800245831" sldId="370"/>
            <ac:picMk id="5" creationId="{CD4839A6-87C2-484E-9640-21819596B2BB}"/>
          </ac:picMkLst>
        </pc:picChg>
        <pc:picChg chg="add del mod ord modCrop">
          <ac:chgData name="Rowdy Chotkan" userId="71aa410d3c347b24" providerId="LiveId" clId="{ED90186C-5C4C-4B4D-B6AB-860A3B7A3599}" dt="2021-08-28T18:47:52.754" v="14597" actId="478"/>
          <ac:picMkLst>
            <pc:docMk/>
            <pc:sldMk cId="3800245831" sldId="370"/>
            <ac:picMk id="8" creationId="{CD3EF163-CEDA-43AD-9B79-57150C2793A0}"/>
          </ac:picMkLst>
        </pc:picChg>
        <pc:picChg chg="add del mod ord">
          <ac:chgData name="Rowdy Chotkan" userId="71aa410d3c347b24" providerId="LiveId" clId="{ED90186C-5C4C-4B4D-B6AB-860A3B7A3599}" dt="2021-08-28T18:50:53.365" v="14606" actId="478"/>
          <ac:picMkLst>
            <pc:docMk/>
            <pc:sldMk cId="3800245831" sldId="370"/>
            <ac:picMk id="9" creationId="{F39A01F9-6217-44AB-B52B-79070BB3E461}"/>
          </ac:picMkLst>
        </pc:picChg>
        <pc:picChg chg="del">
          <ac:chgData name="Rowdy Chotkan" userId="71aa410d3c347b24" providerId="LiveId" clId="{ED90186C-5C4C-4B4D-B6AB-860A3B7A3599}" dt="2021-08-28T06:52:17.793" v="12268" actId="478"/>
          <ac:picMkLst>
            <pc:docMk/>
            <pc:sldMk cId="3800245831" sldId="370"/>
            <ac:picMk id="11" creationId="{60281434-5E6F-44F9-9E36-1E30F1B0E335}"/>
          </ac:picMkLst>
        </pc:picChg>
        <pc:picChg chg="add mod ord">
          <ac:chgData name="Rowdy Chotkan" userId="71aa410d3c347b24" providerId="LiveId" clId="{ED90186C-5C4C-4B4D-B6AB-860A3B7A3599}" dt="2021-08-28T18:50:52.010" v="14605" actId="167"/>
          <ac:picMkLst>
            <pc:docMk/>
            <pc:sldMk cId="3800245831" sldId="370"/>
            <ac:picMk id="11" creationId="{E4DFC085-CCF4-4192-8B92-2A1C024E736F}"/>
          </ac:picMkLst>
        </pc:picChg>
        <pc:picChg chg="del mod">
          <ac:chgData name="Rowdy Chotkan" userId="71aa410d3c347b24" providerId="LiveId" clId="{ED90186C-5C4C-4B4D-B6AB-860A3B7A3599}" dt="2021-08-28T07:13:09.602" v="12433" actId="478"/>
          <ac:picMkLst>
            <pc:docMk/>
            <pc:sldMk cId="3800245831" sldId="370"/>
            <ac:picMk id="102" creationId="{51E31914-0CDF-4892-B044-187533E22816}"/>
          </ac:picMkLst>
        </pc:picChg>
        <pc:picChg chg="del">
          <ac:chgData name="Rowdy Chotkan" userId="71aa410d3c347b24" providerId="LiveId" clId="{ED90186C-5C4C-4B4D-B6AB-860A3B7A3599}" dt="2021-08-28T06:52:41.248" v="12271" actId="478"/>
          <ac:picMkLst>
            <pc:docMk/>
            <pc:sldMk cId="3800245831" sldId="370"/>
            <ac:picMk id="103" creationId="{5E30F033-198C-4175-8B81-83011285558C}"/>
          </ac:picMkLst>
        </pc:picChg>
        <pc:picChg chg="del">
          <ac:chgData name="Rowdy Chotkan" userId="71aa410d3c347b24" providerId="LiveId" clId="{ED90186C-5C4C-4B4D-B6AB-860A3B7A3599}" dt="2021-08-28T06:52:39.021" v="12270" actId="478"/>
          <ac:picMkLst>
            <pc:docMk/>
            <pc:sldMk cId="3800245831" sldId="370"/>
            <ac:picMk id="104" creationId="{5433CBEC-0851-416F-BCA8-70AFA3E4F248}"/>
          </ac:picMkLst>
        </pc:picChg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1983308400" sldId="371"/>
        </pc:sldMkLst>
      </pc:sldChg>
      <pc:sldChg chg="addSp delSp modSp add mod modTransition addAnim delAnim modAnim">
        <pc:chgData name="Rowdy Chotkan" userId="71aa410d3c347b24" providerId="LiveId" clId="{ED90186C-5C4C-4B4D-B6AB-860A3B7A3599}" dt="2021-08-28T07:36:35.011" v="12810" actId="20577"/>
        <pc:sldMkLst>
          <pc:docMk/>
          <pc:sldMk cId="2037398977" sldId="371"/>
        </pc:sldMkLst>
        <pc:spChg chg="mod">
          <ac:chgData name="Rowdy Chotkan" userId="71aa410d3c347b24" providerId="LiveId" clId="{ED90186C-5C4C-4B4D-B6AB-860A3B7A3599}" dt="2021-08-28T07:36:35.011" v="12810" actId="20577"/>
          <ac:spMkLst>
            <pc:docMk/>
            <pc:sldMk cId="2037398977" sldId="371"/>
            <ac:spMk id="2" creationId="{E1B743BB-37B4-4055-9B9B-57A639C1AE01}"/>
          </ac:spMkLst>
        </pc:spChg>
        <pc:spChg chg="add del mod">
          <ac:chgData name="Rowdy Chotkan" userId="71aa410d3c347b24" providerId="LiveId" clId="{ED90186C-5C4C-4B4D-B6AB-860A3B7A3599}" dt="2021-08-28T06:53:21.934" v="12281" actId="478"/>
          <ac:spMkLst>
            <pc:docMk/>
            <pc:sldMk cId="2037398977" sldId="371"/>
            <ac:spMk id="5" creationId="{52966EF1-2F24-4FF0-B319-5552D4C09D54}"/>
          </ac:spMkLst>
        </pc:spChg>
        <pc:spChg chg="add del mod">
          <ac:chgData name="Rowdy Chotkan" userId="71aa410d3c347b24" providerId="LiveId" clId="{ED90186C-5C4C-4B4D-B6AB-860A3B7A3599}" dt="2021-08-28T07:14:33.634" v="12457"/>
          <ac:spMkLst>
            <pc:docMk/>
            <pc:sldMk cId="2037398977" sldId="371"/>
            <ac:spMk id="6" creationId="{4CCE3D82-5959-4FF7-A835-01CFB32D6568}"/>
          </ac:spMkLst>
        </pc:spChg>
        <pc:spChg chg="add mod">
          <ac:chgData name="Rowdy Chotkan" userId="71aa410d3c347b24" providerId="LiveId" clId="{ED90186C-5C4C-4B4D-B6AB-860A3B7A3599}" dt="2021-08-28T07:19:10.428" v="12480" actId="1076"/>
          <ac:spMkLst>
            <pc:docMk/>
            <pc:sldMk cId="2037398977" sldId="371"/>
            <ac:spMk id="16" creationId="{57E1C027-B090-48F3-B812-7E0DC0875788}"/>
          </ac:spMkLst>
        </pc:spChg>
        <pc:grpChg chg="del">
          <ac:chgData name="Rowdy Chotkan" userId="71aa410d3c347b24" providerId="LiveId" clId="{ED90186C-5C4C-4B4D-B6AB-860A3B7A3599}" dt="2021-08-28T06:53:23.197" v="12282" actId="478"/>
          <ac:grpSpMkLst>
            <pc:docMk/>
            <pc:sldMk cId="2037398977" sldId="371"/>
            <ac:grpSpMk id="99" creationId="{1A8A5F54-1A13-40DF-B7B1-8F2DCE497EA7}"/>
          </ac:grpSpMkLst>
        </pc:grpChg>
        <pc:picChg chg="del">
          <ac:chgData name="Rowdy Chotkan" userId="71aa410d3c347b24" providerId="LiveId" clId="{ED90186C-5C4C-4B4D-B6AB-860A3B7A3599}" dt="2021-08-28T06:53:17.661" v="12280" actId="478"/>
          <ac:picMkLst>
            <pc:docMk/>
            <pc:sldMk cId="2037398977" sldId="371"/>
            <ac:picMk id="11" creationId="{60281434-5E6F-44F9-9E36-1E30F1B0E335}"/>
          </ac:picMkLst>
        </pc:picChg>
        <pc:picChg chg="add del">
          <ac:chgData name="Rowdy Chotkan" userId="71aa410d3c347b24" providerId="LiveId" clId="{ED90186C-5C4C-4B4D-B6AB-860A3B7A3599}" dt="2021-08-28T06:54:45.619" v="12324" actId="478"/>
          <ac:picMkLst>
            <pc:docMk/>
            <pc:sldMk cId="2037398977" sldId="371"/>
            <ac:picMk id="102" creationId="{51E31914-0CDF-4892-B044-187533E22816}"/>
          </ac:picMkLst>
        </pc:picChg>
        <pc:picChg chg="add del ord">
          <ac:chgData name="Rowdy Chotkan" userId="71aa410d3c347b24" providerId="LiveId" clId="{ED90186C-5C4C-4B4D-B6AB-860A3B7A3599}" dt="2021-08-28T06:54:44.957" v="12323" actId="167"/>
          <ac:picMkLst>
            <pc:docMk/>
            <pc:sldMk cId="2037398977" sldId="371"/>
            <ac:picMk id="103" creationId="{5E30F033-198C-4175-8B81-83011285558C}"/>
          </ac:picMkLst>
        </pc:picChg>
        <pc:picChg chg="add del ord">
          <ac:chgData name="Rowdy Chotkan" userId="71aa410d3c347b24" providerId="LiveId" clId="{ED90186C-5C4C-4B4D-B6AB-860A3B7A3599}" dt="2021-08-28T06:54:41.481" v="12322" actId="478"/>
          <ac:picMkLst>
            <pc:docMk/>
            <pc:sldMk cId="2037398977" sldId="371"/>
            <ac:picMk id="104" creationId="{5433CBEC-0851-416F-BCA8-70AFA3E4F248}"/>
          </ac:picMkLst>
        </pc:picChg>
      </pc:sldChg>
      <pc:sldChg chg="addSp delSp modSp add mod ord modTransition addAnim delAnim">
        <pc:chgData name="Rowdy Chotkan" userId="71aa410d3c347b24" providerId="LiveId" clId="{ED90186C-5C4C-4B4D-B6AB-860A3B7A3599}" dt="2021-08-28T07:36:51.269" v="12826" actId="20577"/>
        <pc:sldMkLst>
          <pc:docMk/>
          <pc:sldMk cId="1329185143" sldId="372"/>
        </pc:sldMkLst>
        <pc:spChg chg="mod">
          <ac:chgData name="Rowdy Chotkan" userId="71aa410d3c347b24" providerId="LiveId" clId="{ED90186C-5C4C-4B4D-B6AB-860A3B7A3599}" dt="2021-08-28T07:36:51.269" v="12826" actId="20577"/>
          <ac:spMkLst>
            <pc:docMk/>
            <pc:sldMk cId="1329185143" sldId="372"/>
            <ac:spMk id="2" creationId="{E1B743BB-37B4-4055-9B9B-57A639C1AE01}"/>
          </ac:spMkLst>
        </pc:spChg>
        <pc:spChg chg="add del mod">
          <ac:chgData name="Rowdy Chotkan" userId="71aa410d3c347b24" providerId="LiveId" clId="{ED90186C-5C4C-4B4D-B6AB-860A3B7A3599}" dt="2021-08-28T06:54:03.139" v="12297" actId="478"/>
          <ac:spMkLst>
            <pc:docMk/>
            <pc:sldMk cId="1329185143" sldId="372"/>
            <ac:spMk id="5" creationId="{4AF5C005-A65F-43D6-88D2-698BDEFBDD61}"/>
          </ac:spMkLst>
        </pc:spChg>
        <pc:spChg chg="add del mod">
          <ac:chgData name="Rowdy Chotkan" userId="71aa410d3c347b24" providerId="LiveId" clId="{ED90186C-5C4C-4B4D-B6AB-860A3B7A3599}" dt="2021-08-28T06:54:35.326" v="12318" actId="478"/>
          <ac:spMkLst>
            <pc:docMk/>
            <pc:sldMk cId="1329185143" sldId="372"/>
            <ac:spMk id="7" creationId="{85AC7D69-7175-4FEA-8087-C26D133F75F6}"/>
          </ac:spMkLst>
        </pc:spChg>
        <pc:spChg chg="add del mod">
          <ac:chgData name="Rowdy Chotkan" userId="71aa410d3c347b24" providerId="LiveId" clId="{ED90186C-5C4C-4B4D-B6AB-860A3B7A3599}" dt="2021-08-28T06:55:11.287" v="12334" actId="478"/>
          <ac:spMkLst>
            <pc:docMk/>
            <pc:sldMk cId="1329185143" sldId="372"/>
            <ac:spMk id="9" creationId="{7E79090C-97F0-4DF5-B4FD-897A1819E9EA}"/>
          </ac:spMkLst>
        </pc:spChg>
        <pc:spChg chg="add mod">
          <ac:chgData name="Rowdy Chotkan" userId="71aa410d3c347b24" providerId="LiveId" clId="{ED90186C-5C4C-4B4D-B6AB-860A3B7A3599}" dt="2021-08-28T07:24:11.286" v="12630" actId="1076"/>
          <ac:spMkLst>
            <pc:docMk/>
            <pc:sldMk cId="1329185143" sldId="372"/>
            <ac:spMk id="10" creationId="{F0008C2E-AE32-496F-B6B1-CFB46C6EDE95}"/>
          </ac:spMkLst>
        </pc:spChg>
        <pc:grpChg chg="add del">
          <ac:chgData name="Rowdy Chotkan" userId="71aa410d3c347b24" providerId="LiveId" clId="{ED90186C-5C4C-4B4D-B6AB-860A3B7A3599}" dt="2021-08-28T06:55:22.040" v="12340" actId="478"/>
          <ac:grpSpMkLst>
            <pc:docMk/>
            <pc:sldMk cId="1329185143" sldId="372"/>
            <ac:grpSpMk id="99" creationId="{1A8A5F54-1A13-40DF-B7B1-8F2DCE497EA7}"/>
          </ac:grpSpMkLst>
        </pc:grpChg>
        <pc:picChg chg="add del mod">
          <ac:chgData name="Rowdy Chotkan" userId="71aa410d3c347b24" providerId="LiveId" clId="{ED90186C-5C4C-4B4D-B6AB-860A3B7A3599}" dt="2021-08-28T06:54:57.411" v="12327" actId="478"/>
          <ac:picMkLst>
            <pc:docMk/>
            <pc:sldMk cId="1329185143" sldId="372"/>
            <ac:picMk id="11" creationId="{60281434-5E6F-44F9-9E36-1E30F1B0E335}"/>
          </ac:picMkLst>
        </pc:picChg>
        <pc:picChg chg="add del">
          <ac:chgData name="Rowdy Chotkan" userId="71aa410d3c347b24" providerId="LiveId" clId="{ED90186C-5C4C-4B4D-B6AB-860A3B7A3599}" dt="2021-08-28T06:55:18.312" v="12337" actId="478"/>
          <ac:picMkLst>
            <pc:docMk/>
            <pc:sldMk cId="1329185143" sldId="372"/>
            <ac:picMk id="102" creationId="{51E31914-0CDF-4892-B044-187533E22816}"/>
          </ac:picMkLst>
        </pc:picChg>
        <pc:picChg chg="add del ord">
          <ac:chgData name="Rowdy Chotkan" userId="71aa410d3c347b24" providerId="LiveId" clId="{ED90186C-5C4C-4B4D-B6AB-860A3B7A3599}" dt="2021-08-28T06:55:15.408" v="12336" actId="478"/>
          <ac:picMkLst>
            <pc:docMk/>
            <pc:sldMk cId="1329185143" sldId="372"/>
            <ac:picMk id="103" creationId="{5E30F033-198C-4175-8B81-83011285558C}"/>
          </ac:picMkLst>
        </pc:picChg>
        <pc:picChg chg="add del mod ord">
          <ac:chgData name="Rowdy Chotkan" userId="71aa410d3c347b24" providerId="LiveId" clId="{ED90186C-5C4C-4B4D-B6AB-860A3B7A3599}" dt="2021-08-28T07:24:21.715" v="12633" actId="1076"/>
          <ac:picMkLst>
            <pc:docMk/>
            <pc:sldMk cId="1329185143" sldId="372"/>
            <ac:picMk id="104" creationId="{5433CBEC-0851-416F-BCA8-70AFA3E4F248}"/>
          </ac:picMkLst>
        </pc:picChg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2635830487" sldId="372"/>
        </pc:sldMkLst>
      </pc:sldChg>
      <pc:sldChg chg="addSp delSp modSp add mod setBg setClrOvrMap delDesignElem">
        <pc:chgData name="Rowdy Chotkan" userId="71aa410d3c347b24" providerId="LiveId" clId="{ED90186C-5C4C-4B4D-B6AB-860A3B7A3599}" dt="2021-08-28T07:58:22.034" v="13306" actId="26606"/>
        <pc:sldMkLst>
          <pc:docMk/>
          <pc:sldMk cId="853459483" sldId="373"/>
        </pc:sldMkLst>
        <pc:spChg chg="mod">
          <ac:chgData name="Rowdy Chotkan" userId="71aa410d3c347b24" providerId="LiveId" clId="{ED90186C-5C4C-4B4D-B6AB-860A3B7A3599}" dt="2021-08-28T07:58:16.785" v="13304" actId="20577"/>
          <ac:spMkLst>
            <pc:docMk/>
            <pc:sldMk cId="853459483" sldId="373"/>
            <ac:spMk id="2" creationId="{78DDBB16-9DA1-43B6-966F-C81E6B8A0248}"/>
          </ac:spMkLst>
        </pc:spChg>
        <pc:spChg chg="mod">
          <ac:chgData name="Rowdy Chotkan" userId="71aa410d3c347b24" providerId="LiveId" clId="{ED90186C-5C4C-4B4D-B6AB-860A3B7A3599}" dt="2021-08-28T07:58:22.034" v="13306" actId="26606"/>
          <ac:spMkLst>
            <pc:docMk/>
            <pc:sldMk cId="853459483" sldId="373"/>
            <ac:spMk id="3" creationId="{E2BCE651-02C8-4916-A025-30C6EB2B1438}"/>
          </ac:spMkLst>
        </pc:spChg>
        <pc:spChg chg="mod">
          <ac:chgData name="Rowdy Chotkan" userId="71aa410d3c347b24" providerId="LiveId" clId="{ED90186C-5C4C-4B4D-B6AB-860A3B7A3599}" dt="2021-08-28T07:58:22.034" v="13306" actId="26606"/>
          <ac:spMkLst>
            <pc:docMk/>
            <pc:sldMk cId="853459483" sldId="373"/>
            <ac:spMk id="5" creationId="{6FF701C9-8838-4675-A823-53FEA0321582}"/>
          </ac:spMkLst>
        </pc:spChg>
        <pc:spChg chg="del">
          <ac:chgData name="Rowdy Chotkan" userId="71aa410d3c347b24" providerId="LiveId" clId="{ED90186C-5C4C-4B4D-B6AB-860A3B7A3599}" dt="2021-08-28T07:58:11.353" v="13296"/>
          <ac:spMkLst>
            <pc:docMk/>
            <pc:sldMk cId="853459483" sldId="373"/>
            <ac:spMk id="6" creationId="{904DB13E-F722-4ED6-BB00-556651E95281}"/>
          </ac:spMkLst>
        </pc:spChg>
        <pc:spChg chg="del">
          <ac:chgData name="Rowdy Chotkan" userId="71aa410d3c347b24" providerId="LiveId" clId="{ED90186C-5C4C-4B4D-B6AB-860A3B7A3599}" dt="2021-08-28T07:58:11.353" v="13296"/>
          <ac:spMkLst>
            <pc:docMk/>
            <pc:sldMk cId="853459483" sldId="373"/>
            <ac:spMk id="7" creationId="{7B58A187-A4B1-42EB-A4C7-8635BA507BCE}"/>
          </ac:spMkLst>
        </pc:spChg>
        <pc:spChg chg="del">
          <ac:chgData name="Rowdy Chotkan" userId="71aa410d3c347b24" providerId="LiveId" clId="{ED90186C-5C4C-4B4D-B6AB-860A3B7A3599}" dt="2021-08-28T07:58:11.353" v="13296"/>
          <ac:spMkLst>
            <pc:docMk/>
            <pc:sldMk cId="853459483" sldId="373"/>
            <ac:spMk id="8" creationId="{37F14E7F-3054-458C-ACF9-A8DA1757C65C}"/>
          </ac:spMkLst>
        </pc:spChg>
        <pc:spChg chg="add">
          <ac:chgData name="Rowdy Chotkan" userId="71aa410d3c347b24" providerId="LiveId" clId="{ED90186C-5C4C-4B4D-B6AB-860A3B7A3599}" dt="2021-08-28T07:58:22.034" v="13306" actId="26606"/>
          <ac:spMkLst>
            <pc:docMk/>
            <pc:sldMk cId="853459483" sldId="373"/>
            <ac:spMk id="9" creationId="{904DB13E-F722-4ED6-BB00-556651E95281}"/>
          </ac:spMkLst>
        </pc:spChg>
        <pc:spChg chg="del">
          <ac:chgData name="Rowdy Chotkan" userId="71aa410d3c347b24" providerId="LiveId" clId="{ED90186C-5C4C-4B4D-B6AB-860A3B7A3599}" dt="2021-08-28T07:58:11.353" v="13296"/>
          <ac:spMkLst>
            <pc:docMk/>
            <pc:sldMk cId="853459483" sldId="373"/>
            <ac:spMk id="10" creationId="{93747C1C-97FC-4D70-A6C8-A01FBCF5A9DC}"/>
          </ac:spMkLst>
        </pc:spChg>
        <pc:spChg chg="add">
          <ac:chgData name="Rowdy Chotkan" userId="71aa410d3c347b24" providerId="LiveId" clId="{ED90186C-5C4C-4B4D-B6AB-860A3B7A3599}" dt="2021-08-28T07:58:22.034" v="13306" actId="26606"/>
          <ac:spMkLst>
            <pc:docMk/>
            <pc:sldMk cId="853459483" sldId="373"/>
            <ac:spMk id="11" creationId="{7B58A187-A4B1-42EB-A4C7-8635BA507BCE}"/>
          </ac:spMkLst>
        </pc:spChg>
        <pc:spChg chg="add">
          <ac:chgData name="Rowdy Chotkan" userId="71aa410d3c347b24" providerId="LiveId" clId="{ED90186C-5C4C-4B4D-B6AB-860A3B7A3599}" dt="2021-08-28T07:58:22.034" v="13306" actId="26606"/>
          <ac:spMkLst>
            <pc:docMk/>
            <pc:sldMk cId="853459483" sldId="373"/>
            <ac:spMk id="13" creationId="{37F14E7F-3054-458C-ACF9-A8DA1757C65C}"/>
          </ac:spMkLst>
        </pc:spChg>
        <pc:spChg chg="del">
          <ac:chgData name="Rowdy Chotkan" userId="71aa410d3c347b24" providerId="LiveId" clId="{ED90186C-5C4C-4B4D-B6AB-860A3B7A3599}" dt="2021-08-28T07:58:11.353" v="13296"/>
          <ac:spMkLst>
            <pc:docMk/>
            <pc:sldMk cId="853459483" sldId="373"/>
            <ac:spMk id="14" creationId="{B66F8A2C-B8CF-4B20-9A73-2ADCF6302755}"/>
          </ac:spMkLst>
        </pc:spChg>
        <pc:spChg chg="add">
          <ac:chgData name="Rowdy Chotkan" userId="71aa410d3c347b24" providerId="LiveId" clId="{ED90186C-5C4C-4B4D-B6AB-860A3B7A3599}" dt="2021-08-28T07:58:22.034" v="13306" actId="26606"/>
          <ac:spMkLst>
            <pc:docMk/>
            <pc:sldMk cId="853459483" sldId="373"/>
            <ac:spMk id="15" creationId="{93747C1C-97FC-4D70-A6C8-A01FBCF5A9DC}"/>
          </ac:spMkLst>
        </pc:spChg>
        <pc:spChg chg="del">
          <ac:chgData name="Rowdy Chotkan" userId="71aa410d3c347b24" providerId="LiveId" clId="{ED90186C-5C4C-4B4D-B6AB-860A3B7A3599}" dt="2021-08-28T07:58:11.353" v="13296"/>
          <ac:spMkLst>
            <pc:docMk/>
            <pc:sldMk cId="853459483" sldId="373"/>
            <ac:spMk id="16" creationId="{B5DD78E9-DE0D-47AF-A0DB-F475221E3DC7}"/>
          </ac:spMkLst>
        </pc:spChg>
        <pc:spChg chg="del">
          <ac:chgData name="Rowdy Chotkan" userId="71aa410d3c347b24" providerId="LiveId" clId="{ED90186C-5C4C-4B4D-B6AB-860A3B7A3599}" dt="2021-08-28T07:58:11.353" v="13296"/>
          <ac:spMkLst>
            <pc:docMk/>
            <pc:sldMk cId="853459483" sldId="373"/>
            <ac:spMk id="21" creationId="{A118D329-2010-4A15-B57C-429FFAE35B11}"/>
          </ac:spMkLst>
        </pc:spChg>
        <pc:spChg chg="add">
          <ac:chgData name="Rowdy Chotkan" userId="71aa410d3c347b24" providerId="LiveId" clId="{ED90186C-5C4C-4B4D-B6AB-860A3B7A3599}" dt="2021-08-28T07:58:22.034" v="13306" actId="26606"/>
          <ac:spMkLst>
            <pc:docMk/>
            <pc:sldMk cId="853459483" sldId="373"/>
            <ac:spMk id="22" creationId="{B66F8A2C-B8CF-4B20-9A73-2ADCF6302755}"/>
          </ac:spMkLst>
        </pc:spChg>
        <pc:spChg chg="add">
          <ac:chgData name="Rowdy Chotkan" userId="71aa410d3c347b24" providerId="LiveId" clId="{ED90186C-5C4C-4B4D-B6AB-860A3B7A3599}" dt="2021-08-28T07:58:22.034" v="13306" actId="26606"/>
          <ac:spMkLst>
            <pc:docMk/>
            <pc:sldMk cId="853459483" sldId="373"/>
            <ac:spMk id="25" creationId="{B5DD78E9-DE0D-47AF-A0DB-F475221E3DC7}"/>
          </ac:spMkLst>
        </pc:spChg>
        <pc:spChg chg="add">
          <ac:chgData name="Rowdy Chotkan" userId="71aa410d3c347b24" providerId="LiveId" clId="{ED90186C-5C4C-4B4D-B6AB-860A3B7A3599}" dt="2021-08-28T07:58:22.034" v="13306" actId="26606"/>
          <ac:spMkLst>
            <pc:docMk/>
            <pc:sldMk cId="853459483" sldId="373"/>
            <ac:spMk id="27" creationId="{A118D329-2010-4A15-B57C-429FFAE35B11}"/>
          </ac:spMkLst>
        </pc:spChg>
        <pc:grpChg chg="del">
          <ac:chgData name="Rowdy Chotkan" userId="71aa410d3c347b24" providerId="LiveId" clId="{ED90186C-5C4C-4B4D-B6AB-860A3B7A3599}" dt="2021-08-28T07:58:11.353" v="13296"/>
          <ac:grpSpMkLst>
            <pc:docMk/>
            <pc:sldMk cId="853459483" sldId="373"/>
            <ac:grpSpMk id="12" creationId="{E26428D7-C6F3-473D-A360-A3F5C3E8728C}"/>
          </ac:grpSpMkLst>
        </pc:grpChg>
        <pc:grpChg chg="add">
          <ac:chgData name="Rowdy Chotkan" userId="71aa410d3c347b24" providerId="LiveId" clId="{ED90186C-5C4C-4B4D-B6AB-860A3B7A3599}" dt="2021-08-28T07:58:22.034" v="13306" actId="26606"/>
          <ac:grpSpMkLst>
            <pc:docMk/>
            <pc:sldMk cId="853459483" sldId="373"/>
            <ac:grpSpMk id="18" creationId="{E26428D7-C6F3-473D-A360-A3F5C3E8728C}"/>
          </ac:grpSpMkLst>
        </pc:grpChg>
        <pc:cxnChg chg="del">
          <ac:chgData name="Rowdy Chotkan" userId="71aa410d3c347b24" providerId="LiveId" clId="{ED90186C-5C4C-4B4D-B6AB-860A3B7A3599}" dt="2021-08-28T07:58:11.353" v="13296"/>
          <ac:cxnSpMkLst>
            <pc:docMk/>
            <pc:sldMk cId="853459483" sldId="373"/>
            <ac:cxnSpMk id="23" creationId="{994262BC-EE98-4BD6-82DB-4955E8DCC290}"/>
          </ac:cxnSpMkLst>
        </pc:cxnChg>
        <pc:cxnChg chg="add">
          <ac:chgData name="Rowdy Chotkan" userId="71aa410d3c347b24" providerId="LiveId" clId="{ED90186C-5C4C-4B4D-B6AB-860A3B7A3599}" dt="2021-08-28T07:58:22.034" v="13306" actId="26606"/>
          <ac:cxnSpMkLst>
            <pc:docMk/>
            <pc:sldMk cId="853459483" sldId="373"/>
            <ac:cxnSpMk id="29" creationId="{994262BC-EE98-4BD6-82DB-4955E8DCC290}"/>
          </ac:cxnSpMkLst>
        </pc:cxnChg>
      </pc:sldChg>
      <pc:sldChg chg="add del">
        <pc:chgData name="Rowdy Chotkan" userId="71aa410d3c347b24" providerId="LiveId" clId="{ED90186C-5C4C-4B4D-B6AB-860A3B7A3599}" dt="2021-08-28T06:55:27.109" v="12341" actId="47"/>
        <pc:sldMkLst>
          <pc:docMk/>
          <pc:sldMk cId="1776033854" sldId="373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795193625" sldId="373"/>
        </pc:sldMkLst>
      </pc:sldChg>
      <pc:sldChg chg="new del">
        <pc:chgData name="Rowdy Chotkan" userId="71aa410d3c347b24" providerId="LiveId" clId="{ED90186C-5C4C-4B4D-B6AB-860A3B7A3599}" dt="2021-08-28T11:21:04.851" v="13963" actId="47"/>
        <pc:sldMkLst>
          <pc:docMk/>
          <pc:sldMk cId="381628607" sldId="374"/>
        </pc:sldMkLst>
      </pc:sldChg>
      <pc:sldChg chg="new del">
        <pc:chgData name="Rowdy Chotkan" userId="71aa410d3c347b24" providerId="LiveId" clId="{ED90186C-5C4C-4B4D-B6AB-860A3B7A3599}" dt="2021-08-28T09:39:00.526" v="13498" actId="680"/>
        <pc:sldMkLst>
          <pc:docMk/>
          <pc:sldMk cId="2399480105" sldId="374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925016999" sldId="374"/>
        </pc:sldMkLst>
      </pc:sldChg>
      <pc:sldChg chg="new del">
        <pc:chgData name="Rowdy Chotkan" userId="71aa410d3c347b24" providerId="LiveId" clId="{ED90186C-5C4C-4B4D-B6AB-860A3B7A3599}" dt="2021-08-28T09:24:27.143" v="13390" actId="680"/>
        <pc:sldMkLst>
          <pc:docMk/>
          <pc:sldMk cId="4176594169" sldId="374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237518065" sldId="375"/>
        </pc:sldMkLst>
      </pc:sldChg>
      <pc:sldChg chg="addSp delSp modSp add mod modNotesTx">
        <pc:chgData name="Rowdy Chotkan" userId="71aa410d3c347b24" providerId="LiveId" clId="{ED90186C-5C4C-4B4D-B6AB-860A3B7A3599}" dt="2021-08-28T18:26:19.205" v="14534" actId="20577"/>
        <pc:sldMkLst>
          <pc:docMk/>
          <pc:sldMk cId="2256795342" sldId="375"/>
        </pc:sldMkLst>
        <pc:spChg chg="mod">
          <ac:chgData name="Rowdy Chotkan" userId="71aa410d3c347b24" providerId="LiveId" clId="{ED90186C-5C4C-4B4D-B6AB-860A3B7A3599}" dt="2021-08-28T11:18:54.698" v="13958" actId="1076"/>
          <ac:spMkLst>
            <pc:docMk/>
            <pc:sldMk cId="2256795342" sldId="375"/>
            <ac:spMk id="2" creationId="{92265948-A729-447D-AC2A-4C1925E7DF40}"/>
          </ac:spMkLst>
        </pc:spChg>
        <pc:spChg chg="mod">
          <ac:chgData name="Rowdy Chotkan" userId="71aa410d3c347b24" providerId="LiveId" clId="{ED90186C-5C4C-4B4D-B6AB-860A3B7A3599}" dt="2021-08-28T12:04:40.955" v="14148" actId="20577"/>
          <ac:spMkLst>
            <pc:docMk/>
            <pc:sldMk cId="2256795342" sldId="375"/>
            <ac:spMk id="3" creationId="{58FAAC6E-4906-4C1B-825A-FEEE2414D848}"/>
          </ac:spMkLst>
        </pc:spChg>
        <pc:spChg chg="mod">
          <ac:chgData name="Rowdy Chotkan" userId="71aa410d3c347b24" providerId="LiveId" clId="{ED90186C-5C4C-4B4D-B6AB-860A3B7A3599}" dt="2021-08-28T10:58:45.523" v="13916" actId="26606"/>
          <ac:spMkLst>
            <pc:docMk/>
            <pc:sldMk cId="2256795342" sldId="375"/>
            <ac:spMk id="4" creationId="{2077C004-BB60-4DF1-A029-8CAB8159B471}"/>
          </ac:spMkLst>
        </pc:spChg>
        <pc:spChg chg="del">
          <ac:chgData name="Rowdy Chotkan" userId="71aa410d3c347b24" providerId="LiveId" clId="{ED90186C-5C4C-4B4D-B6AB-860A3B7A3599}" dt="2021-08-28T10:58:24.104" v="13915" actId="26606"/>
          <ac:spMkLst>
            <pc:docMk/>
            <pc:sldMk cId="2256795342" sldId="375"/>
            <ac:spMk id="9" creationId="{F04BED5A-E98E-4DA0-BAA5-4F6AB2492D6C}"/>
          </ac:spMkLst>
        </pc:spChg>
        <pc:spChg chg="del">
          <ac:chgData name="Rowdy Chotkan" userId="71aa410d3c347b24" providerId="LiveId" clId="{ED90186C-5C4C-4B4D-B6AB-860A3B7A3599}" dt="2021-08-28T10:58:24.104" v="13915" actId="26606"/>
          <ac:spMkLst>
            <pc:docMk/>
            <pc:sldMk cId="2256795342" sldId="375"/>
            <ac:spMk id="11" creationId="{EB64B94A-E40E-48CE-BD7B-C1A30AE572FB}"/>
          </ac:spMkLst>
        </pc:spChg>
        <pc:spChg chg="del">
          <ac:chgData name="Rowdy Chotkan" userId="71aa410d3c347b24" providerId="LiveId" clId="{ED90186C-5C4C-4B4D-B6AB-860A3B7A3599}" dt="2021-08-28T10:58:24.104" v="13915" actId="26606"/>
          <ac:spMkLst>
            <pc:docMk/>
            <pc:sldMk cId="2256795342" sldId="375"/>
            <ac:spMk id="15" creationId="{D1B26337-5AA4-470D-9687-5907CB53BAE9}"/>
          </ac:spMkLst>
        </pc:spChg>
        <pc:spChg chg="add del">
          <ac:chgData name="Rowdy Chotkan" userId="71aa410d3c347b24" providerId="LiveId" clId="{ED90186C-5C4C-4B4D-B6AB-860A3B7A3599}" dt="2021-08-28T10:58:45.523" v="13916" actId="26606"/>
          <ac:spMkLst>
            <pc:docMk/>
            <pc:sldMk cId="2256795342" sldId="375"/>
            <ac:spMk id="20" creationId="{70120F84-A866-4D9F-8B1C-9120A013D654}"/>
          </ac:spMkLst>
        </pc:spChg>
        <pc:spChg chg="add del">
          <ac:chgData name="Rowdy Chotkan" userId="71aa410d3c347b24" providerId="LiveId" clId="{ED90186C-5C4C-4B4D-B6AB-860A3B7A3599}" dt="2021-08-28T10:58:45.523" v="13916" actId="26606"/>
          <ac:spMkLst>
            <pc:docMk/>
            <pc:sldMk cId="2256795342" sldId="375"/>
            <ac:spMk id="22" creationId="{252FEFEF-6AC0-46B6-AC09-11FC56196FA4}"/>
          </ac:spMkLst>
        </pc:spChg>
        <pc:spChg chg="add mod">
          <ac:chgData name="Rowdy Chotkan" userId="71aa410d3c347b24" providerId="LiveId" clId="{ED90186C-5C4C-4B4D-B6AB-860A3B7A3599}" dt="2021-08-28T11:22:10.980" v="13974" actId="207"/>
          <ac:spMkLst>
            <pc:docMk/>
            <pc:sldMk cId="2256795342" sldId="375"/>
            <ac:spMk id="27" creationId="{F04BED5A-E98E-4DA0-BAA5-4F6AB2492D6C}"/>
          </ac:spMkLst>
        </pc:spChg>
        <pc:spChg chg="add mod modVis">
          <ac:chgData name="Rowdy Chotkan" userId="71aa410d3c347b24" providerId="LiveId" clId="{ED90186C-5C4C-4B4D-B6AB-860A3B7A3599}" dt="2021-08-28T11:03:11.986" v="13928" actId="207"/>
          <ac:spMkLst>
            <pc:docMk/>
            <pc:sldMk cId="2256795342" sldId="375"/>
            <ac:spMk id="29" creationId="{EB64B94A-E40E-48CE-BD7B-C1A30AE572FB}"/>
          </ac:spMkLst>
        </pc:spChg>
        <pc:spChg chg="add mod modVis">
          <ac:chgData name="Rowdy Chotkan" userId="71aa410d3c347b24" providerId="LiveId" clId="{ED90186C-5C4C-4B4D-B6AB-860A3B7A3599}" dt="2021-08-28T11:04:27.621" v="13935" actId="208"/>
          <ac:spMkLst>
            <pc:docMk/>
            <pc:sldMk cId="2256795342" sldId="375"/>
            <ac:spMk id="33" creationId="{D1B26337-5AA4-470D-9687-5907CB53BAE9}"/>
          </ac:spMkLst>
        </pc:spChg>
        <pc:cxnChg chg="add mod">
          <ac:chgData name="Rowdy Chotkan" userId="71aa410d3c347b24" providerId="LiveId" clId="{ED90186C-5C4C-4B4D-B6AB-860A3B7A3599}" dt="2021-08-28T11:18:57.683" v="13959" actId="1076"/>
          <ac:cxnSpMkLst>
            <pc:docMk/>
            <pc:sldMk cId="2256795342" sldId="375"/>
            <ac:cxnSpMk id="6" creationId="{589FD5FC-A3FB-4096-9B15-DFFCA61A17B8}"/>
          </ac:cxnSpMkLst>
        </pc:cxnChg>
        <pc:cxnChg chg="del">
          <ac:chgData name="Rowdy Chotkan" userId="71aa410d3c347b24" providerId="LiveId" clId="{ED90186C-5C4C-4B4D-B6AB-860A3B7A3599}" dt="2021-08-28T10:58:24.104" v="13915" actId="26606"/>
          <ac:cxnSpMkLst>
            <pc:docMk/>
            <pc:sldMk cId="2256795342" sldId="375"/>
            <ac:cxnSpMk id="13" creationId="{49EC5CA6-6479-49D5-B4B5-5643D26B83CD}"/>
          </ac:cxnSpMkLst>
        </pc:cxnChg>
        <pc:cxnChg chg="add del mod modVis">
          <ac:chgData name="Rowdy Chotkan" userId="71aa410d3c347b24" providerId="LiveId" clId="{ED90186C-5C4C-4B4D-B6AB-860A3B7A3599}" dt="2021-08-28T11:18:47.439" v="13956" actId="478"/>
          <ac:cxnSpMkLst>
            <pc:docMk/>
            <pc:sldMk cId="2256795342" sldId="375"/>
            <ac:cxnSpMk id="31" creationId="{49EC5CA6-6479-49D5-B4B5-5643D26B83CD}"/>
          </ac:cxnSpMkLst>
        </pc:cxnChg>
      </pc:sldChg>
      <pc:sldChg chg="modSp mod">
        <pc:chgData name="Rowdy Chotkan" userId="71aa410d3c347b24" providerId="LiveId" clId="{ED90186C-5C4C-4B4D-B6AB-860A3B7A3599}" dt="2021-08-29T13:11:35.072" v="14641" actId="20577"/>
        <pc:sldMkLst>
          <pc:docMk/>
          <pc:sldMk cId="1229947947" sldId="376"/>
        </pc:sldMkLst>
        <pc:spChg chg="mod">
          <ac:chgData name="Rowdy Chotkan" userId="71aa410d3c347b24" providerId="LiveId" clId="{ED90186C-5C4C-4B4D-B6AB-860A3B7A3599}" dt="2021-08-29T13:11:35.072" v="14641" actId="20577"/>
          <ac:spMkLst>
            <pc:docMk/>
            <pc:sldMk cId="1229947947" sldId="376"/>
            <ac:spMk id="3" creationId="{09F6CC02-876F-4E98-98D5-CD2D0247AE95}"/>
          </ac:spMkLst>
        </pc:spChg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980265735" sldId="376"/>
        </pc:sldMkLst>
      </pc:sldChg>
      <pc:sldChg chg="addSp modSp add mod modAnim">
        <pc:chgData name="Rowdy Chotkan" userId="71aa410d3c347b24" providerId="LiveId" clId="{ED90186C-5C4C-4B4D-B6AB-860A3B7A3599}" dt="2021-08-29T13:44:53.772" v="14701" actId="1076"/>
        <pc:sldMkLst>
          <pc:docMk/>
          <pc:sldMk cId="357217324" sldId="377"/>
        </pc:sldMkLst>
        <pc:graphicFrameChg chg="mod ord">
          <ac:chgData name="Rowdy Chotkan" userId="71aa410d3c347b24" providerId="LiveId" clId="{ED90186C-5C4C-4B4D-B6AB-860A3B7A3599}" dt="2021-08-29T13:44:29.245" v="14699" actId="166"/>
          <ac:graphicFrameMkLst>
            <pc:docMk/>
            <pc:sldMk cId="357217324" sldId="377"/>
            <ac:graphicFrameMk id="38" creationId="{2AE35716-AF7E-48B2-94CA-0FE63D32C2A2}"/>
          </ac:graphicFrameMkLst>
        </pc:graphicFrameChg>
        <pc:picChg chg="mod ord">
          <ac:chgData name="Rowdy Chotkan" userId="71aa410d3c347b24" providerId="LiveId" clId="{ED90186C-5C4C-4B4D-B6AB-860A3B7A3599}" dt="2021-08-29T13:42:08.938" v="14686" actId="12788"/>
          <ac:picMkLst>
            <pc:docMk/>
            <pc:sldMk cId="357217324" sldId="377"/>
            <ac:picMk id="20" creationId="{7BCC0FF6-A17D-48AF-88CF-219484E2CD85}"/>
          </ac:picMkLst>
        </pc:picChg>
        <pc:picChg chg="mod ord">
          <ac:chgData name="Rowdy Chotkan" userId="71aa410d3c347b24" providerId="LiveId" clId="{ED90186C-5C4C-4B4D-B6AB-860A3B7A3599}" dt="2021-08-29T13:44:53.772" v="14701" actId="1076"/>
          <ac:picMkLst>
            <pc:docMk/>
            <pc:sldMk cId="357217324" sldId="377"/>
            <ac:picMk id="52" creationId="{50446403-34C6-41B1-8CDC-D725998CD419}"/>
          </ac:picMkLst>
        </pc:picChg>
        <pc:cxnChg chg="mod">
          <ac:chgData name="Rowdy Chotkan" userId="71aa410d3c347b24" providerId="LiveId" clId="{ED90186C-5C4C-4B4D-B6AB-860A3B7A3599}" dt="2021-08-29T13:41:31.348" v="14682" actId="1076"/>
          <ac:cxnSpMkLst>
            <pc:docMk/>
            <pc:sldMk cId="357217324" sldId="377"/>
            <ac:cxnSpMk id="25" creationId="{29DFB2A8-EA3B-4FBB-B444-211CB9D9F74D}"/>
          </ac:cxnSpMkLst>
        </pc:cxnChg>
        <pc:cxnChg chg="add mod">
          <ac:chgData name="Rowdy Chotkan" userId="71aa410d3c347b24" providerId="LiveId" clId="{ED90186C-5C4C-4B4D-B6AB-860A3B7A3599}" dt="2021-08-29T13:41:28.359" v="14681" actId="1076"/>
          <ac:cxnSpMkLst>
            <pc:docMk/>
            <pc:sldMk cId="357217324" sldId="377"/>
            <ac:cxnSpMk id="35" creationId="{BFB3B5FA-540A-430D-9129-ECA1FB4B2111}"/>
          </ac:cxnSpMkLst>
        </pc:cxnChg>
        <pc:cxnChg chg="mod">
          <ac:chgData name="Rowdy Chotkan" userId="71aa410d3c347b24" providerId="LiveId" clId="{ED90186C-5C4C-4B4D-B6AB-860A3B7A3599}" dt="2021-08-29T13:41:17.925" v="14678" actId="1076"/>
          <ac:cxnSpMkLst>
            <pc:docMk/>
            <pc:sldMk cId="357217324" sldId="377"/>
            <ac:cxnSpMk id="55" creationId="{4698A0F3-768C-46E4-AE02-2D612418483F}"/>
          </ac:cxnSpMkLst>
        </pc:cxnChg>
        <pc:cxnChg chg="mod">
          <ac:chgData name="Rowdy Chotkan" userId="71aa410d3c347b24" providerId="LiveId" clId="{ED90186C-5C4C-4B4D-B6AB-860A3B7A3599}" dt="2021-08-29T13:41:22.804" v="14679" actId="1076"/>
          <ac:cxnSpMkLst>
            <pc:docMk/>
            <pc:sldMk cId="357217324" sldId="377"/>
            <ac:cxnSpMk id="57" creationId="{73E2BCAB-12FF-4118-B986-086AFD371F68}"/>
          </ac:cxnSpMkLst>
        </pc:cxnChg>
        <pc:cxnChg chg="mod">
          <ac:chgData name="Rowdy Chotkan" userId="71aa410d3c347b24" providerId="LiveId" clId="{ED90186C-5C4C-4B4D-B6AB-860A3B7A3599}" dt="2021-08-29T13:38:19.143" v="14658" actId="14100"/>
          <ac:cxnSpMkLst>
            <pc:docMk/>
            <pc:sldMk cId="357217324" sldId="377"/>
            <ac:cxnSpMk id="68" creationId="{93B4A870-9C36-48F5-80AB-95EECC7EC29B}"/>
          </ac:cxnSpMkLst>
        </pc:cxnChg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502487958" sldId="377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689686575" sldId="378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999595048" sldId="379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1340504022" sldId="380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1896148238" sldId="381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2878716525" sldId="382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115666211" sldId="383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513902465" sldId="384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2251549016" sldId="385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4060819372" sldId="386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276474887" sldId="387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1078480980" sldId="388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715892382" sldId="389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28528091" sldId="390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71898573" sldId="391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2073278670" sldId="392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134636104" sldId="393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181125826" sldId="394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136814681" sldId="395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2410611545" sldId="396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90524213" sldId="397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360612681" sldId="398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2706370219" sldId="399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387503132" sldId="400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241457846" sldId="401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542355325" sldId="402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4115237553" sldId="403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869105515" sldId="404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3323123524" sldId="405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975142013" sldId="406"/>
        </pc:sldMkLst>
      </pc:sldChg>
      <pc:sldChg chg="add del">
        <pc:chgData name="Rowdy Chotkan" userId="71aa410d3c347b24" providerId="LiveId" clId="{ED90186C-5C4C-4B4D-B6AB-860A3B7A3599}" dt="2021-08-27T10:44:15.625" v="9967" actId="27028"/>
        <pc:sldMkLst>
          <pc:docMk/>
          <pc:sldMk cId="543354209" sldId="407"/>
        </pc:sldMkLst>
      </pc:sldChg>
    </pc:docChg>
  </pc:docChgLst>
  <pc:docChgLst>
    <pc:chgData name="Rowdy Chotkan" userId="71aa410d3c347b24" providerId="LiveId" clId="{A8B5D48C-0609-487E-A818-46B06B0D9AD2}"/>
    <pc:docChg chg="undo custSel addSld delSld modSld sldOrd">
      <pc:chgData name="Rowdy Chotkan" userId="71aa410d3c347b24" providerId="LiveId" clId="{A8B5D48C-0609-487E-A818-46B06B0D9AD2}" dt="2021-08-28T15:17:36.136" v="1295"/>
      <pc:docMkLst>
        <pc:docMk/>
      </pc:docMkLst>
      <pc:sldChg chg="addSp delSp modSp mod setBg">
        <pc:chgData name="Rowdy Chotkan" userId="71aa410d3c347b24" providerId="LiveId" clId="{A8B5D48C-0609-487E-A818-46B06B0D9AD2}" dt="2021-08-26T13:27:59.449" v="38" actId="478"/>
        <pc:sldMkLst>
          <pc:docMk/>
          <pc:sldMk cId="1038689298" sldId="271"/>
        </pc:sldMkLst>
        <pc:spChg chg="mod">
          <ac:chgData name="Rowdy Chotkan" userId="71aa410d3c347b24" providerId="LiveId" clId="{A8B5D48C-0609-487E-A818-46B06B0D9AD2}" dt="2021-08-26T13:10:53.016" v="7" actId="26606"/>
          <ac:spMkLst>
            <pc:docMk/>
            <pc:sldMk cId="1038689298" sldId="271"/>
            <ac:spMk id="2" creationId="{83D10009-13A2-4281-96F3-E9B100183466}"/>
          </ac:spMkLst>
        </pc:spChg>
        <pc:spChg chg="mod">
          <ac:chgData name="Rowdy Chotkan" userId="71aa410d3c347b24" providerId="LiveId" clId="{A8B5D48C-0609-487E-A818-46B06B0D9AD2}" dt="2021-08-26T13:10:53.016" v="7" actId="26606"/>
          <ac:spMkLst>
            <pc:docMk/>
            <pc:sldMk cId="1038689298" sldId="271"/>
            <ac:spMk id="5" creationId="{29141D52-99F2-4F67-B25B-7BA7052DAEAE}"/>
          </ac:spMkLst>
        </pc:spChg>
        <pc:spChg chg="add del mod">
          <ac:chgData name="Rowdy Chotkan" userId="71aa410d3c347b24" providerId="LiveId" clId="{A8B5D48C-0609-487E-A818-46B06B0D9AD2}" dt="2021-08-26T13:10:35.605" v="1"/>
          <ac:spMkLst>
            <pc:docMk/>
            <pc:sldMk cId="1038689298" sldId="271"/>
            <ac:spMk id="19" creationId="{4A113E0C-E599-44F0-B3B0-2E444DDA7562}"/>
          </ac:spMkLst>
        </pc:spChg>
        <pc:spChg chg="add del mod">
          <ac:chgData name="Rowdy Chotkan" userId="71aa410d3c347b24" providerId="LiveId" clId="{A8B5D48C-0609-487E-A818-46B06B0D9AD2}" dt="2021-08-26T13:10:57.590" v="8"/>
          <ac:spMkLst>
            <pc:docMk/>
            <pc:sldMk cId="1038689298" sldId="271"/>
            <ac:spMk id="20" creationId="{CB236AD5-601D-4FB0-903E-6F9C22804D4B}"/>
          </ac:spMkLst>
        </pc:spChg>
        <pc:spChg chg="add del mod">
          <ac:chgData name="Rowdy Chotkan" userId="71aa410d3c347b24" providerId="LiveId" clId="{A8B5D48C-0609-487E-A818-46B06B0D9AD2}" dt="2021-08-26T13:27:59.449" v="38" actId="478"/>
          <ac:spMkLst>
            <pc:docMk/>
            <pc:sldMk cId="1038689298" sldId="271"/>
            <ac:spMk id="29" creationId="{B81D5D10-23F3-4ADD-8742-FCD6933433A4}"/>
          </ac:spMkLst>
        </pc:spChg>
        <pc:spChg chg="add del">
          <ac:chgData name="Rowdy Chotkan" userId="71aa410d3c347b24" providerId="LiveId" clId="{A8B5D48C-0609-487E-A818-46B06B0D9AD2}" dt="2021-08-26T13:10:53.016" v="7" actId="26606"/>
          <ac:spMkLst>
            <pc:docMk/>
            <pc:sldMk cId="1038689298" sldId="271"/>
            <ac:spMk id="31" creationId="{904DB13E-F722-4ED6-BB00-556651E95281}"/>
          </ac:spMkLst>
        </pc:spChg>
        <pc:spChg chg="add del">
          <ac:chgData name="Rowdy Chotkan" userId="71aa410d3c347b24" providerId="LiveId" clId="{A8B5D48C-0609-487E-A818-46B06B0D9AD2}" dt="2021-08-26T13:10:53.016" v="7" actId="26606"/>
          <ac:spMkLst>
            <pc:docMk/>
            <pc:sldMk cId="1038689298" sldId="271"/>
            <ac:spMk id="33" creationId="{7B58A187-A4B1-42EB-A4C7-8635BA507BCE}"/>
          </ac:spMkLst>
        </pc:spChg>
        <pc:spChg chg="add del">
          <ac:chgData name="Rowdy Chotkan" userId="71aa410d3c347b24" providerId="LiveId" clId="{A8B5D48C-0609-487E-A818-46B06B0D9AD2}" dt="2021-08-26T13:10:53.016" v="7" actId="26606"/>
          <ac:spMkLst>
            <pc:docMk/>
            <pc:sldMk cId="1038689298" sldId="271"/>
            <ac:spMk id="35" creationId="{37F14E7F-3054-458C-ACF9-A8DA1757C65C}"/>
          </ac:spMkLst>
        </pc:spChg>
        <pc:spChg chg="add del">
          <ac:chgData name="Rowdy Chotkan" userId="71aa410d3c347b24" providerId="LiveId" clId="{A8B5D48C-0609-487E-A818-46B06B0D9AD2}" dt="2021-08-26T13:10:53.016" v="7" actId="26606"/>
          <ac:spMkLst>
            <pc:docMk/>
            <pc:sldMk cId="1038689298" sldId="271"/>
            <ac:spMk id="37" creationId="{93747C1C-97FC-4D70-A6C8-A01FBCF5A9DC}"/>
          </ac:spMkLst>
        </pc:spChg>
        <pc:spChg chg="add del">
          <ac:chgData name="Rowdy Chotkan" userId="71aa410d3c347b24" providerId="LiveId" clId="{A8B5D48C-0609-487E-A818-46B06B0D9AD2}" dt="2021-08-26T13:10:53.016" v="7" actId="26606"/>
          <ac:spMkLst>
            <pc:docMk/>
            <pc:sldMk cId="1038689298" sldId="271"/>
            <ac:spMk id="44" creationId="{B645BD8A-B13F-463A-9101-4FB883F064BD}"/>
          </ac:spMkLst>
        </pc:spChg>
        <pc:spChg chg="add del">
          <ac:chgData name="Rowdy Chotkan" userId="71aa410d3c347b24" providerId="LiveId" clId="{A8B5D48C-0609-487E-A818-46B06B0D9AD2}" dt="2021-08-26T13:10:53.016" v="7" actId="26606"/>
          <ac:spMkLst>
            <pc:docMk/>
            <pc:sldMk cId="1038689298" sldId="271"/>
            <ac:spMk id="46" creationId="{94003B42-F17E-473C-9366-9369C047115C}"/>
          </ac:spMkLst>
        </pc:spChg>
        <pc:spChg chg="add del">
          <ac:chgData name="Rowdy Chotkan" userId="71aa410d3c347b24" providerId="LiveId" clId="{A8B5D48C-0609-487E-A818-46B06B0D9AD2}" dt="2021-08-26T13:10:53.016" v="7" actId="26606"/>
          <ac:spMkLst>
            <pc:docMk/>
            <pc:sldMk cId="1038689298" sldId="271"/>
            <ac:spMk id="48" creationId="{149DDF01-2EFB-49D0-864E-0CE29F33A69F}"/>
          </ac:spMkLst>
        </pc:spChg>
        <pc:spChg chg="add del">
          <ac:chgData name="Rowdy Chotkan" userId="71aa410d3c347b24" providerId="LiveId" clId="{A8B5D48C-0609-487E-A818-46B06B0D9AD2}" dt="2021-08-26T13:10:53.016" v="7" actId="26606"/>
          <ac:spMkLst>
            <pc:docMk/>
            <pc:sldMk cId="1038689298" sldId="271"/>
            <ac:spMk id="50" creationId="{8EEA5BB7-5B71-4B52-AD7F-3BA82A6177F2}"/>
          </ac:spMkLst>
        </pc:spChg>
        <pc:spChg chg="add del">
          <ac:chgData name="Rowdy Chotkan" userId="71aa410d3c347b24" providerId="LiveId" clId="{A8B5D48C-0609-487E-A818-46B06B0D9AD2}" dt="2021-08-26T13:10:49.225" v="4" actId="26606"/>
          <ac:spMkLst>
            <pc:docMk/>
            <pc:sldMk cId="1038689298" sldId="271"/>
            <ac:spMk id="62" creationId="{0EB72A9B-FD82-4F09-BF1E-D39311D3A0E3}"/>
          </ac:spMkLst>
        </pc:spChg>
        <pc:spChg chg="add del">
          <ac:chgData name="Rowdy Chotkan" userId="71aa410d3c347b24" providerId="LiveId" clId="{A8B5D48C-0609-487E-A818-46B06B0D9AD2}" dt="2021-08-26T13:10:53.016" v="7" actId="26606"/>
          <ac:spMkLst>
            <pc:docMk/>
            <pc:sldMk cId="1038689298" sldId="271"/>
            <ac:spMk id="63" creationId="{0BBB6B01-5B73-410C-B70E-8CF2FA470D11}"/>
          </ac:spMkLst>
        </pc:spChg>
        <pc:spChg chg="add del">
          <ac:chgData name="Rowdy Chotkan" userId="71aa410d3c347b24" providerId="LiveId" clId="{A8B5D48C-0609-487E-A818-46B06B0D9AD2}" dt="2021-08-26T13:10:49.225" v="4" actId="26606"/>
          <ac:spMkLst>
            <pc:docMk/>
            <pc:sldMk cId="1038689298" sldId="271"/>
            <ac:spMk id="64" creationId="{DD39B371-6E4E-4070-AB4E-4D788405A5A6}"/>
          </ac:spMkLst>
        </pc:spChg>
        <pc:spChg chg="add del">
          <ac:chgData name="Rowdy Chotkan" userId="71aa410d3c347b24" providerId="LiveId" clId="{A8B5D48C-0609-487E-A818-46B06B0D9AD2}" dt="2021-08-26T13:10:53.016" v="7" actId="26606"/>
          <ac:spMkLst>
            <pc:docMk/>
            <pc:sldMk cId="1038689298" sldId="271"/>
            <ac:spMk id="65" creationId="{8712F587-12D0-435C-8E3F-F44C36EE71B8}"/>
          </ac:spMkLst>
        </pc:spChg>
        <pc:spChg chg="add del">
          <ac:chgData name="Rowdy Chotkan" userId="71aa410d3c347b24" providerId="LiveId" clId="{A8B5D48C-0609-487E-A818-46B06B0D9AD2}" dt="2021-08-26T13:10:49.225" v="4" actId="26606"/>
          <ac:spMkLst>
            <pc:docMk/>
            <pc:sldMk cId="1038689298" sldId="271"/>
            <ac:spMk id="66" creationId="{B937DAED-8BFE-4563-BB45-B5E554D70A84}"/>
          </ac:spMkLst>
        </pc:spChg>
        <pc:spChg chg="add del">
          <ac:chgData name="Rowdy Chotkan" userId="71aa410d3c347b24" providerId="LiveId" clId="{A8B5D48C-0609-487E-A818-46B06B0D9AD2}" dt="2021-08-26T13:10:53.016" v="7" actId="26606"/>
          <ac:spMkLst>
            <pc:docMk/>
            <pc:sldMk cId="1038689298" sldId="271"/>
            <ac:spMk id="68" creationId="{CB236AD5-601D-4FB0-903E-6F9C22804D4B}"/>
          </ac:spMkLst>
        </pc:spChg>
        <pc:grpChg chg="add del">
          <ac:chgData name="Rowdy Chotkan" userId="71aa410d3c347b24" providerId="LiveId" clId="{A8B5D48C-0609-487E-A818-46B06B0D9AD2}" dt="2021-08-26T13:10:53.016" v="7" actId="26606"/>
          <ac:grpSpMkLst>
            <pc:docMk/>
            <pc:sldMk cId="1038689298" sldId="271"/>
            <ac:grpSpMk id="39" creationId="{E26428D7-C6F3-473D-A360-A3F5C3E8728C}"/>
          </ac:grpSpMkLst>
        </pc:grpChg>
        <pc:graphicFrameChg chg="add del">
          <ac:chgData name="Rowdy Chotkan" userId="71aa410d3c347b24" providerId="LiveId" clId="{A8B5D48C-0609-487E-A818-46B06B0D9AD2}" dt="2021-08-26T13:10:49.225" v="4" actId="26606"/>
          <ac:graphicFrameMkLst>
            <pc:docMk/>
            <pc:sldMk cId="1038689298" sldId="271"/>
            <ac:graphicFrameMk id="58" creationId="{98637758-0915-40D6-BC73-7AB922281822}"/>
          </ac:graphicFrameMkLst>
        </pc:graphicFrameChg>
        <pc:picChg chg="add del">
          <ac:chgData name="Rowdy Chotkan" userId="71aa410d3c347b24" providerId="LiveId" clId="{A8B5D48C-0609-487E-A818-46B06B0D9AD2}" dt="2021-08-26T13:10:53.016" v="7" actId="26606"/>
          <ac:picMkLst>
            <pc:docMk/>
            <pc:sldMk cId="1038689298" sldId="271"/>
            <ac:picMk id="60" creationId="{50FB9304-E950-4584-B9CF-360A2F36A1BD}"/>
          </ac:picMkLst>
        </pc:picChg>
        <pc:cxnChg chg="add del">
          <ac:chgData name="Rowdy Chotkan" userId="71aa410d3c347b24" providerId="LiveId" clId="{A8B5D48C-0609-487E-A818-46B06B0D9AD2}" dt="2021-08-26T13:10:53.016" v="7" actId="26606"/>
          <ac:cxnSpMkLst>
            <pc:docMk/>
            <pc:sldMk cId="1038689298" sldId="271"/>
            <ac:cxnSpMk id="52" creationId="{2A1BDD5A-B952-463D-8BF6-F89EC6F21CAA}"/>
          </ac:cxnSpMkLst>
        </pc:cxnChg>
        <pc:cxnChg chg="add del">
          <ac:chgData name="Rowdy Chotkan" userId="71aa410d3c347b24" providerId="LiveId" clId="{A8B5D48C-0609-487E-A818-46B06B0D9AD2}" dt="2021-08-26T13:10:53.016" v="7" actId="26606"/>
          <ac:cxnSpMkLst>
            <pc:docMk/>
            <pc:sldMk cId="1038689298" sldId="271"/>
            <ac:cxnSpMk id="54" creationId="{A2C2EF86-4721-4AC5-AC3A-5343FE12BA8C}"/>
          </ac:cxnSpMkLst>
        </pc:cxnChg>
        <pc:cxnChg chg="add del">
          <ac:chgData name="Rowdy Chotkan" userId="71aa410d3c347b24" providerId="LiveId" clId="{A8B5D48C-0609-487E-A818-46B06B0D9AD2}" dt="2021-08-26T13:10:53.016" v="7" actId="26606"/>
          <ac:cxnSpMkLst>
            <pc:docMk/>
            <pc:sldMk cId="1038689298" sldId="271"/>
            <ac:cxnSpMk id="56" creationId="{F42A6C7C-49DA-4D7E-9647-1696C74DF81F}"/>
          </ac:cxnSpMkLst>
        </pc:cxnChg>
      </pc:sldChg>
      <pc:sldChg chg="modSp mod">
        <pc:chgData name="Rowdy Chotkan" userId="71aa410d3c347b24" providerId="LiveId" clId="{A8B5D48C-0609-487E-A818-46B06B0D9AD2}" dt="2021-08-26T15:48:13.606" v="815" actId="20577"/>
        <pc:sldMkLst>
          <pc:docMk/>
          <pc:sldMk cId="1500343693" sldId="313"/>
        </pc:sldMkLst>
        <pc:spChg chg="mod">
          <ac:chgData name="Rowdy Chotkan" userId="71aa410d3c347b24" providerId="LiveId" clId="{A8B5D48C-0609-487E-A818-46B06B0D9AD2}" dt="2021-08-26T15:48:13.606" v="815" actId="20577"/>
          <ac:spMkLst>
            <pc:docMk/>
            <pc:sldMk cId="1500343693" sldId="313"/>
            <ac:spMk id="3" creationId="{E2BCE651-02C8-4916-A025-30C6EB2B1438}"/>
          </ac:spMkLst>
        </pc:spChg>
      </pc:sldChg>
      <pc:sldChg chg="modNotesTx">
        <pc:chgData name="Rowdy Chotkan" userId="71aa410d3c347b24" providerId="LiveId" clId="{A8B5D48C-0609-487E-A818-46B06B0D9AD2}" dt="2021-08-28T13:39:19.180" v="1143" actId="20577"/>
        <pc:sldMkLst>
          <pc:docMk/>
          <pc:sldMk cId="2690362364" sldId="314"/>
        </pc:sldMkLst>
      </pc:sldChg>
      <pc:sldChg chg="modSp mod">
        <pc:chgData name="Rowdy Chotkan" userId="71aa410d3c347b24" providerId="LiveId" clId="{A8B5D48C-0609-487E-A818-46B06B0D9AD2}" dt="2021-08-26T16:15:14.438" v="1005" actId="20577"/>
        <pc:sldMkLst>
          <pc:docMk/>
          <pc:sldMk cId="3048176418" sldId="319"/>
        </pc:sldMkLst>
        <pc:spChg chg="mod">
          <ac:chgData name="Rowdy Chotkan" userId="71aa410d3c347b24" providerId="LiveId" clId="{A8B5D48C-0609-487E-A818-46B06B0D9AD2}" dt="2021-08-26T16:15:14.438" v="1005" actId="20577"/>
          <ac:spMkLst>
            <pc:docMk/>
            <pc:sldMk cId="3048176418" sldId="319"/>
            <ac:spMk id="195" creationId="{973B6095-7A61-47AB-9934-7DF46DB54325}"/>
          </ac:spMkLst>
        </pc:spChg>
      </pc:sldChg>
      <pc:sldChg chg="addSp delSp modSp new mod setBg modShow">
        <pc:chgData name="Rowdy Chotkan" userId="71aa410d3c347b24" providerId="LiveId" clId="{A8B5D48C-0609-487E-A818-46B06B0D9AD2}" dt="2021-08-26T13:28:07.383" v="39" actId="729"/>
        <pc:sldMkLst>
          <pc:docMk/>
          <pc:sldMk cId="470951692" sldId="342"/>
        </pc:sldMkLst>
        <pc:spChg chg="add del mod">
          <ac:chgData name="Rowdy Chotkan" userId="71aa410d3c347b24" providerId="LiveId" clId="{A8B5D48C-0609-487E-A818-46B06B0D9AD2}" dt="2021-08-26T13:12:22.777" v="36" actId="26606"/>
          <ac:spMkLst>
            <pc:docMk/>
            <pc:sldMk cId="470951692" sldId="342"/>
            <ac:spMk id="2" creationId="{EF5BC70B-A3B7-4866-ABAF-808146C02FE9}"/>
          </ac:spMkLst>
        </pc:spChg>
        <pc:spChg chg="mod">
          <ac:chgData name="Rowdy Chotkan" userId="71aa410d3c347b24" providerId="LiveId" clId="{A8B5D48C-0609-487E-A818-46B06B0D9AD2}" dt="2021-08-26T13:12:22.777" v="36" actId="26606"/>
          <ac:spMkLst>
            <pc:docMk/>
            <pc:sldMk cId="470951692" sldId="342"/>
            <ac:spMk id="3" creationId="{2AAA45DF-1B04-4179-9952-11321AAC8108}"/>
          </ac:spMkLst>
        </pc:spChg>
        <pc:spChg chg="add del mod">
          <ac:chgData name="Rowdy Chotkan" userId="71aa410d3c347b24" providerId="LiveId" clId="{A8B5D48C-0609-487E-A818-46B06B0D9AD2}" dt="2021-08-26T13:11:16.887" v="15"/>
          <ac:spMkLst>
            <pc:docMk/>
            <pc:sldMk cId="470951692" sldId="342"/>
            <ac:spMk id="4" creationId="{F009D288-2560-4E2E-8464-055B5B7A8A03}"/>
          </ac:spMkLst>
        </pc:spChg>
        <pc:spChg chg="add del">
          <ac:chgData name="Rowdy Chotkan" userId="71aa410d3c347b24" providerId="LiveId" clId="{A8B5D48C-0609-487E-A818-46B06B0D9AD2}" dt="2021-08-26T13:12:07.381" v="30" actId="26606"/>
          <ac:spMkLst>
            <pc:docMk/>
            <pc:sldMk cId="470951692" sldId="342"/>
            <ac:spMk id="5" creationId="{D071C0CD-5EFD-45A1-AAFD-61C3D4A65188}"/>
          </ac:spMkLst>
        </pc:spChg>
        <pc:spChg chg="add del">
          <ac:chgData name="Rowdy Chotkan" userId="71aa410d3c347b24" providerId="LiveId" clId="{A8B5D48C-0609-487E-A818-46B06B0D9AD2}" dt="2021-08-26T13:12:07.381" v="30" actId="26606"/>
          <ac:spMkLst>
            <pc:docMk/>
            <pc:sldMk cId="470951692" sldId="342"/>
            <ac:spMk id="7" creationId="{8A03302C-20A2-4C4F-9760-E85AE1041385}"/>
          </ac:spMkLst>
        </pc:spChg>
        <pc:spChg chg="add del">
          <ac:chgData name="Rowdy Chotkan" userId="71aa410d3c347b24" providerId="LiveId" clId="{A8B5D48C-0609-487E-A818-46B06B0D9AD2}" dt="2021-08-26T13:12:07.381" v="30" actId="26606"/>
          <ac:spMkLst>
            <pc:docMk/>
            <pc:sldMk cId="470951692" sldId="342"/>
            <ac:spMk id="12" creationId="{D00F093B-0739-4429-B30D-D72924D08871}"/>
          </ac:spMkLst>
        </pc:spChg>
        <pc:spChg chg="add del">
          <ac:chgData name="Rowdy Chotkan" userId="71aa410d3c347b24" providerId="LiveId" clId="{A8B5D48C-0609-487E-A818-46B06B0D9AD2}" dt="2021-08-26T13:12:07.381" v="30" actId="26606"/>
          <ac:spMkLst>
            <pc:docMk/>
            <pc:sldMk cId="470951692" sldId="342"/>
            <ac:spMk id="14" creationId="{1BB92999-6A40-480A-8965-2F20DFB032B5}"/>
          </ac:spMkLst>
        </pc:spChg>
        <pc:spChg chg="add del">
          <ac:chgData name="Rowdy Chotkan" userId="71aa410d3c347b24" providerId="LiveId" clId="{A8B5D48C-0609-487E-A818-46B06B0D9AD2}" dt="2021-08-26T13:12:10.384" v="32" actId="26606"/>
          <ac:spMkLst>
            <pc:docMk/>
            <pc:sldMk cId="470951692" sldId="342"/>
            <ac:spMk id="22" creationId="{1DAC2350-FA6C-4B24-9A17-926C160E8CD9}"/>
          </ac:spMkLst>
        </pc:spChg>
        <pc:spChg chg="add del">
          <ac:chgData name="Rowdy Chotkan" userId="71aa410d3c347b24" providerId="LiveId" clId="{A8B5D48C-0609-487E-A818-46B06B0D9AD2}" dt="2021-08-26T13:12:10.384" v="32" actId="26606"/>
          <ac:spMkLst>
            <pc:docMk/>
            <pc:sldMk cId="470951692" sldId="342"/>
            <ac:spMk id="23" creationId="{2A637C44-0146-4C54-A1A1-57BC8E6C3C2B}"/>
          </ac:spMkLst>
        </pc:spChg>
        <pc:spChg chg="add del">
          <ac:chgData name="Rowdy Chotkan" userId="71aa410d3c347b24" providerId="LiveId" clId="{A8B5D48C-0609-487E-A818-46B06B0D9AD2}" dt="2021-08-26T13:12:10.384" v="32" actId="26606"/>
          <ac:spMkLst>
            <pc:docMk/>
            <pc:sldMk cId="470951692" sldId="342"/>
            <ac:spMk id="24" creationId="{6AB310E7-DE5C-4964-8CBB-E87A22B5BD59}"/>
          </ac:spMkLst>
        </pc:spChg>
        <pc:spChg chg="add del">
          <ac:chgData name="Rowdy Chotkan" userId="71aa410d3c347b24" providerId="LiveId" clId="{A8B5D48C-0609-487E-A818-46B06B0D9AD2}" dt="2021-08-26T13:12:22.742" v="35" actId="26606"/>
          <ac:spMkLst>
            <pc:docMk/>
            <pc:sldMk cId="470951692" sldId="342"/>
            <ac:spMk id="30" creationId="{D071C0CD-5EFD-45A1-AAFD-61C3D4A65188}"/>
          </ac:spMkLst>
        </pc:spChg>
        <pc:spChg chg="add del">
          <ac:chgData name="Rowdy Chotkan" userId="71aa410d3c347b24" providerId="LiveId" clId="{A8B5D48C-0609-487E-A818-46B06B0D9AD2}" dt="2021-08-26T13:12:22.742" v="35" actId="26606"/>
          <ac:spMkLst>
            <pc:docMk/>
            <pc:sldMk cId="470951692" sldId="342"/>
            <ac:spMk id="31" creationId="{8A03302C-20A2-4C4F-9760-E85AE1041385}"/>
          </ac:spMkLst>
        </pc:spChg>
        <pc:spChg chg="add del">
          <ac:chgData name="Rowdy Chotkan" userId="71aa410d3c347b24" providerId="LiveId" clId="{A8B5D48C-0609-487E-A818-46B06B0D9AD2}" dt="2021-08-26T13:12:22.742" v="35" actId="26606"/>
          <ac:spMkLst>
            <pc:docMk/>
            <pc:sldMk cId="470951692" sldId="342"/>
            <ac:spMk id="32" creationId="{D00F093B-0739-4429-B30D-D72924D08871}"/>
          </ac:spMkLst>
        </pc:spChg>
        <pc:spChg chg="add del">
          <ac:chgData name="Rowdy Chotkan" userId="71aa410d3c347b24" providerId="LiveId" clId="{A8B5D48C-0609-487E-A818-46B06B0D9AD2}" dt="2021-08-26T13:12:22.742" v="35" actId="26606"/>
          <ac:spMkLst>
            <pc:docMk/>
            <pc:sldMk cId="470951692" sldId="342"/>
            <ac:spMk id="33" creationId="{1BB92999-6A40-480A-8965-2F20DFB032B5}"/>
          </ac:spMkLst>
        </pc:spChg>
        <pc:spChg chg="add">
          <ac:chgData name="Rowdy Chotkan" userId="71aa410d3c347b24" providerId="LiveId" clId="{A8B5D48C-0609-487E-A818-46B06B0D9AD2}" dt="2021-08-26T13:12:22.777" v="36" actId="26606"/>
          <ac:spMkLst>
            <pc:docMk/>
            <pc:sldMk cId="470951692" sldId="342"/>
            <ac:spMk id="38" creationId="{B645BD8A-B13F-463A-9101-4FB883F064BD}"/>
          </ac:spMkLst>
        </pc:spChg>
        <pc:spChg chg="add">
          <ac:chgData name="Rowdy Chotkan" userId="71aa410d3c347b24" providerId="LiveId" clId="{A8B5D48C-0609-487E-A818-46B06B0D9AD2}" dt="2021-08-26T13:12:22.777" v="36" actId="26606"/>
          <ac:spMkLst>
            <pc:docMk/>
            <pc:sldMk cId="470951692" sldId="342"/>
            <ac:spMk id="39" creationId="{1AA55ABF-213F-4B65-8B7E-1ED8609F20FC}"/>
          </ac:spMkLst>
        </pc:spChg>
        <pc:spChg chg="add">
          <ac:chgData name="Rowdy Chotkan" userId="71aa410d3c347b24" providerId="LiveId" clId="{A8B5D48C-0609-487E-A818-46B06B0D9AD2}" dt="2021-08-26T13:12:22.777" v="36" actId="26606"/>
          <ac:spMkLst>
            <pc:docMk/>
            <pc:sldMk cId="470951692" sldId="342"/>
            <ac:spMk id="40" creationId="{F8DB4189-B5C4-45EA-AFC5-6739032B85FE}"/>
          </ac:spMkLst>
        </pc:spChg>
        <pc:picChg chg="add del">
          <ac:chgData name="Rowdy Chotkan" userId="71aa410d3c347b24" providerId="LiveId" clId="{A8B5D48C-0609-487E-A818-46B06B0D9AD2}" dt="2021-08-26T13:11:21.909" v="17" actId="22"/>
          <ac:picMkLst>
            <pc:docMk/>
            <pc:sldMk cId="470951692" sldId="342"/>
            <ac:picMk id="6" creationId="{97E2F3EA-3DF3-4914-AA93-03546A889277}"/>
          </ac:picMkLst>
        </pc:picChg>
        <pc:picChg chg="add del">
          <ac:chgData name="Rowdy Chotkan" userId="71aa410d3c347b24" providerId="LiveId" clId="{A8B5D48C-0609-487E-A818-46B06B0D9AD2}" dt="2021-08-26T13:11:28.364" v="19" actId="22"/>
          <ac:picMkLst>
            <pc:docMk/>
            <pc:sldMk cId="470951692" sldId="342"/>
            <ac:picMk id="8" creationId="{5745561C-8829-4575-99D6-67B0E6D8AF84}"/>
          </ac:picMkLst>
        </pc:picChg>
        <pc:picChg chg="add del">
          <ac:chgData name="Rowdy Chotkan" userId="71aa410d3c347b24" providerId="LiveId" clId="{A8B5D48C-0609-487E-A818-46B06B0D9AD2}" dt="2021-08-26T13:11:30.298" v="21" actId="22"/>
          <ac:picMkLst>
            <pc:docMk/>
            <pc:sldMk cId="470951692" sldId="342"/>
            <ac:picMk id="10" creationId="{6EC90F4E-ABD2-450F-B44C-0F67C444179C}"/>
          </ac:picMkLst>
        </pc:picChg>
        <pc:picChg chg="add del">
          <ac:chgData name="Rowdy Chotkan" userId="71aa410d3c347b24" providerId="LiveId" clId="{A8B5D48C-0609-487E-A818-46B06B0D9AD2}" dt="2021-08-26T13:12:10.384" v="32" actId="26606"/>
          <ac:picMkLst>
            <pc:docMk/>
            <pc:sldMk cId="470951692" sldId="342"/>
            <ac:picMk id="28" creationId="{2424DF37-F0A7-4954-A742-95F348C1A72A}"/>
          </ac:picMkLst>
        </pc:picChg>
        <pc:cxnChg chg="add del">
          <ac:chgData name="Rowdy Chotkan" userId="71aa410d3c347b24" providerId="LiveId" clId="{A8B5D48C-0609-487E-A818-46B06B0D9AD2}" dt="2021-08-26T13:12:07.381" v="30" actId="26606"/>
          <ac:cxnSpMkLst>
            <pc:docMk/>
            <pc:sldMk cId="470951692" sldId="342"/>
            <ac:cxnSpMk id="16" creationId="{15573B87-7D61-460C-9ADA-EF63674E3A97}"/>
          </ac:cxnSpMkLst>
        </pc:cxnChg>
        <pc:cxnChg chg="add del">
          <ac:chgData name="Rowdy Chotkan" userId="71aa410d3c347b24" providerId="LiveId" clId="{A8B5D48C-0609-487E-A818-46B06B0D9AD2}" dt="2021-08-26T13:12:07.381" v="30" actId="26606"/>
          <ac:cxnSpMkLst>
            <pc:docMk/>
            <pc:sldMk cId="470951692" sldId="342"/>
            <ac:cxnSpMk id="18" creationId="{0AAF6B7C-985D-4351-9564-8DBDF5BB03EA}"/>
          </ac:cxnSpMkLst>
        </pc:cxnChg>
        <pc:cxnChg chg="add del">
          <ac:chgData name="Rowdy Chotkan" userId="71aa410d3c347b24" providerId="LiveId" clId="{A8B5D48C-0609-487E-A818-46B06B0D9AD2}" dt="2021-08-26T13:12:07.381" v="30" actId="26606"/>
          <ac:cxnSpMkLst>
            <pc:docMk/>
            <pc:sldMk cId="470951692" sldId="342"/>
            <ac:cxnSpMk id="20" creationId="{F88433F4-33AB-4CE1-9DE3-72A8403654F1}"/>
          </ac:cxnSpMkLst>
        </pc:cxnChg>
        <pc:cxnChg chg="add del">
          <ac:chgData name="Rowdy Chotkan" userId="71aa410d3c347b24" providerId="LiveId" clId="{A8B5D48C-0609-487E-A818-46B06B0D9AD2}" dt="2021-08-26T13:12:10.384" v="32" actId="26606"/>
          <ac:cxnSpMkLst>
            <pc:docMk/>
            <pc:sldMk cId="470951692" sldId="342"/>
            <ac:cxnSpMk id="25" creationId="{BC6D0BA2-2FCA-496D-A55A-C56A7B3E09D8}"/>
          </ac:cxnSpMkLst>
        </pc:cxnChg>
        <pc:cxnChg chg="add del">
          <ac:chgData name="Rowdy Chotkan" userId="71aa410d3c347b24" providerId="LiveId" clId="{A8B5D48C-0609-487E-A818-46B06B0D9AD2}" dt="2021-08-26T13:12:10.384" v="32" actId="26606"/>
          <ac:cxnSpMkLst>
            <pc:docMk/>
            <pc:sldMk cId="470951692" sldId="342"/>
            <ac:cxnSpMk id="26" creationId="{EA158404-99A1-4EB0-B63C-8744C273AC0A}"/>
          </ac:cxnSpMkLst>
        </pc:cxnChg>
        <pc:cxnChg chg="add del">
          <ac:chgData name="Rowdy Chotkan" userId="71aa410d3c347b24" providerId="LiveId" clId="{A8B5D48C-0609-487E-A818-46B06B0D9AD2}" dt="2021-08-26T13:12:10.384" v="32" actId="26606"/>
          <ac:cxnSpMkLst>
            <pc:docMk/>
            <pc:sldMk cId="470951692" sldId="342"/>
            <ac:cxnSpMk id="27" creationId="{B1848EA8-FE52-4762-AE9B-5D1DD4C33621}"/>
          </ac:cxnSpMkLst>
        </pc:cxnChg>
        <pc:cxnChg chg="add del">
          <ac:chgData name="Rowdy Chotkan" userId="71aa410d3c347b24" providerId="LiveId" clId="{A8B5D48C-0609-487E-A818-46B06B0D9AD2}" dt="2021-08-26T13:12:22.742" v="35" actId="26606"/>
          <ac:cxnSpMkLst>
            <pc:docMk/>
            <pc:sldMk cId="470951692" sldId="342"/>
            <ac:cxnSpMk id="34" creationId="{15573B87-7D61-460C-9ADA-EF63674E3A97}"/>
          </ac:cxnSpMkLst>
        </pc:cxnChg>
        <pc:cxnChg chg="add del">
          <ac:chgData name="Rowdy Chotkan" userId="71aa410d3c347b24" providerId="LiveId" clId="{A8B5D48C-0609-487E-A818-46B06B0D9AD2}" dt="2021-08-26T13:12:22.742" v="35" actId="26606"/>
          <ac:cxnSpMkLst>
            <pc:docMk/>
            <pc:sldMk cId="470951692" sldId="342"/>
            <ac:cxnSpMk id="35" creationId="{0AAF6B7C-985D-4351-9564-8DBDF5BB03EA}"/>
          </ac:cxnSpMkLst>
        </pc:cxnChg>
        <pc:cxnChg chg="add del">
          <ac:chgData name="Rowdy Chotkan" userId="71aa410d3c347b24" providerId="LiveId" clId="{A8B5D48C-0609-487E-A818-46B06B0D9AD2}" dt="2021-08-26T13:12:22.742" v="35" actId="26606"/>
          <ac:cxnSpMkLst>
            <pc:docMk/>
            <pc:sldMk cId="470951692" sldId="342"/>
            <ac:cxnSpMk id="36" creationId="{F88433F4-33AB-4CE1-9DE3-72A8403654F1}"/>
          </ac:cxnSpMkLst>
        </pc:cxnChg>
      </pc:sldChg>
      <pc:sldChg chg="addSp delSp modSp new del">
        <pc:chgData name="Rowdy Chotkan" userId="71aa410d3c347b24" providerId="LiveId" clId="{A8B5D48C-0609-487E-A818-46B06B0D9AD2}" dt="2021-08-26T13:11:06.921" v="12" actId="680"/>
        <pc:sldMkLst>
          <pc:docMk/>
          <pc:sldMk cId="934977779" sldId="342"/>
        </pc:sldMkLst>
        <pc:spChg chg="add del">
          <ac:chgData name="Rowdy Chotkan" userId="71aa410d3c347b24" providerId="LiveId" clId="{A8B5D48C-0609-487E-A818-46B06B0D9AD2}" dt="2021-08-26T13:11:05.950" v="11"/>
          <ac:spMkLst>
            <pc:docMk/>
            <pc:sldMk cId="934977779" sldId="342"/>
            <ac:spMk id="2" creationId="{E2CD008A-8D29-4F10-B65E-11B32BA92618}"/>
          </ac:spMkLst>
        </pc:spChg>
        <pc:spChg chg="add del mod">
          <ac:chgData name="Rowdy Chotkan" userId="71aa410d3c347b24" providerId="LiveId" clId="{A8B5D48C-0609-487E-A818-46B06B0D9AD2}" dt="2021-08-26T13:11:05.950" v="11"/>
          <ac:spMkLst>
            <pc:docMk/>
            <pc:sldMk cId="934977779" sldId="342"/>
            <ac:spMk id="5" creationId="{FEF57774-8398-439D-9D20-9CC7763980DC}"/>
          </ac:spMkLst>
        </pc:spChg>
      </pc:sldChg>
      <pc:sldChg chg="addSp delSp modSp new mod ord setBg">
        <pc:chgData name="Rowdy Chotkan" userId="71aa410d3c347b24" providerId="LiveId" clId="{A8B5D48C-0609-487E-A818-46B06B0D9AD2}" dt="2021-08-26T13:45:52.715" v="266" actId="20577"/>
        <pc:sldMkLst>
          <pc:docMk/>
          <pc:sldMk cId="2367843732" sldId="343"/>
        </pc:sldMkLst>
        <pc:spChg chg="mod">
          <ac:chgData name="Rowdy Chotkan" userId="71aa410d3c347b24" providerId="LiveId" clId="{A8B5D48C-0609-487E-A818-46B06B0D9AD2}" dt="2021-08-26T13:45:52.715" v="266" actId="20577"/>
          <ac:spMkLst>
            <pc:docMk/>
            <pc:sldMk cId="2367843732" sldId="343"/>
            <ac:spMk id="2" creationId="{9D18A11F-736B-48EE-A612-B8A862CCFEFA}"/>
          </ac:spMkLst>
        </pc:spChg>
        <pc:spChg chg="add del mod">
          <ac:chgData name="Rowdy Chotkan" userId="71aa410d3c347b24" providerId="LiveId" clId="{A8B5D48C-0609-487E-A818-46B06B0D9AD2}" dt="2021-08-26T13:32:39.443" v="190" actId="26606"/>
          <ac:spMkLst>
            <pc:docMk/>
            <pc:sldMk cId="2367843732" sldId="343"/>
            <ac:spMk id="3" creationId="{3C21E55E-F175-46E7-BF7E-6BA055A92B6F}"/>
          </ac:spMkLst>
        </pc:spChg>
        <pc:spChg chg="mod">
          <ac:chgData name="Rowdy Chotkan" userId="71aa410d3c347b24" providerId="LiveId" clId="{A8B5D48C-0609-487E-A818-46B06B0D9AD2}" dt="2021-08-26T13:32:39.443" v="190" actId="26606"/>
          <ac:spMkLst>
            <pc:docMk/>
            <pc:sldMk cId="2367843732" sldId="343"/>
            <ac:spMk id="4" creationId="{3BCD9E6E-78A4-4791-AC54-F39161A1326F}"/>
          </ac:spMkLst>
        </pc:spChg>
        <pc:spChg chg="add">
          <ac:chgData name="Rowdy Chotkan" userId="71aa410d3c347b24" providerId="LiveId" clId="{A8B5D48C-0609-487E-A818-46B06B0D9AD2}" dt="2021-08-26T13:32:39.443" v="190" actId="26606"/>
          <ac:spMkLst>
            <pc:docMk/>
            <pc:sldMk cId="2367843732" sldId="343"/>
            <ac:spMk id="10" creationId="{0EB72A9B-FD82-4F09-BF1E-D39311D3A0E3}"/>
          </ac:spMkLst>
        </pc:spChg>
        <pc:spChg chg="add">
          <ac:chgData name="Rowdy Chotkan" userId="71aa410d3c347b24" providerId="LiveId" clId="{A8B5D48C-0609-487E-A818-46B06B0D9AD2}" dt="2021-08-26T13:32:39.443" v="190" actId="26606"/>
          <ac:spMkLst>
            <pc:docMk/>
            <pc:sldMk cId="2367843732" sldId="343"/>
            <ac:spMk id="12" creationId="{DD39B371-6E4E-4070-AB4E-4D788405A5A6}"/>
          </ac:spMkLst>
        </pc:spChg>
        <pc:spChg chg="add">
          <ac:chgData name="Rowdy Chotkan" userId="71aa410d3c347b24" providerId="LiveId" clId="{A8B5D48C-0609-487E-A818-46B06B0D9AD2}" dt="2021-08-26T13:32:39.443" v="190" actId="26606"/>
          <ac:spMkLst>
            <pc:docMk/>
            <pc:sldMk cId="2367843732" sldId="343"/>
            <ac:spMk id="14" creationId="{B937DAED-8BFE-4563-BB45-B5E554D70A84}"/>
          </ac:spMkLst>
        </pc:spChg>
        <pc:graphicFrameChg chg="add mod modGraphic">
          <ac:chgData name="Rowdy Chotkan" userId="71aa410d3c347b24" providerId="LiveId" clId="{A8B5D48C-0609-487E-A818-46B06B0D9AD2}" dt="2021-08-26T13:39:37.571" v="206" actId="113"/>
          <ac:graphicFrameMkLst>
            <pc:docMk/>
            <pc:sldMk cId="2367843732" sldId="343"/>
            <ac:graphicFrameMk id="7" creationId="{F3E6FE05-A921-4DA6-B9D1-6FF4B64CE256}"/>
          </ac:graphicFrameMkLst>
        </pc:graphicFrameChg>
        <pc:picChg chg="add del mod">
          <ac:chgData name="Rowdy Chotkan" userId="71aa410d3c347b24" providerId="LiveId" clId="{A8B5D48C-0609-487E-A818-46B06B0D9AD2}" dt="2021-08-26T13:30:48.991" v="77" actId="931"/>
          <ac:picMkLst>
            <pc:docMk/>
            <pc:sldMk cId="2367843732" sldId="343"/>
            <ac:picMk id="6" creationId="{22E72873-2037-4A09-A6AD-09C73930B8CB}"/>
          </ac:picMkLst>
        </pc:picChg>
      </pc:sldChg>
      <pc:sldChg chg="new del">
        <pc:chgData name="Rowdy Chotkan" userId="71aa410d3c347b24" providerId="LiveId" clId="{A8B5D48C-0609-487E-A818-46B06B0D9AD2}" dt="2021-08-26T13:43:44.438" v="212" actId="47"/>
        <pc:sldMkLst>
          <pc:docMk/>
          <pc:sldMk cId="1139489184" sldId="344"/>
        </pc:sldMkLst>
      </pc:sldChg>
      <pc:sldChg chg="addSp delSp modSp add mod ord setBg delDesignElem">
        <pc:chgData name="Rowdy Chotkan" userId="71aa410d3c347b24" providerId="LiveId" clId="{A8B5D48C-0609-487E-A818-46B06B0D9AD2}" dt="2021-08-26T13:53:23.980" v="566" actId="20577"/>
        <pc:sldMkLst>
          <pc:docMk/>
          <pc:sldMk cId="1753435679" sldId="345"/>
        </pc:sldMkLst>
        <pc:spChg chg="mod">
          <ac:chgData name="Rowdy Chotkan" userId="71aa410d3c347b24" providerId="LiveId" clId="{A8B5D48C-0609-487E-A818-46B06B0D9AD2}" dt="2021-08-26T13:50:09.415" v="511" actId="313"/>
          <ac:spMkLst>
            <pc:docMk/>
            <pc:sldMk cId="1753435679" sldId="345"/>
            <ac:spMk id="2" creationId="{9D18A11F-736B-48EE-A612-B8A862CCFEFA}"/>
          </ac:spMkLst>
        </pc:spChg>
        <pc:spChg chg="ord">
          <ac:chgData name="Rowdy Chotkan" userId="71aa410d3c347b24" providerId="LiveId" clId="{A8B5D48C-0609-487E-A818-46B06B0D9AD2}" dt="2021-08-26T13:44:57.737" v="259" actId="26606"/>
          <ac:spMkLst>
            <pc:docMk/>
            <pc:sldMk cId="1753435679" sldId="345"/>
            <ac:spMk id="4" creationId="{3BCD9E6E-78A4-4791-AC54-F39161A1326F}"/>
          </ac:spMkLst>
        </pc:spChg>
        <pc:spChg chg="add mod">
          <ac:chgData name="Rowdy Chotkan" userId="71aa410d3c347b24" providerId="LiveId" clId="{A8B5D48C-0609-487E-A818-46B06B0D9AD2}" dt="2021-08-26T13:53:23.980" v="566" actId="20577"/>
          <ac:spMkLst>
            <pc:docMk/>
            <pc:sldMk cId="1753435679" sldId="345"/>
            <ac:spMk id="5" creationId="{B1C5C84C-1E06-40B1-803D-688B0DE99712}"/>
          </ac:spMkLst>
        </pc:spChg>
        <pc:spChg chg="add">
          <ac:chgData name="Rowdy Chotkan" userId="71aa410d3c347b24" providerId="LiveId" clId="{A8B5D48C-0609-487E-A818-46B06B0D9AD2}" dt="2021-08-26T13:44:57.737" v="259" actId="26606"/>
          <ac:spMkLst>
            <pc:docMk/>
            <pc:sldMk cId="1753435679" sldId="345"/>
            <ac:spMk id="8" creationId="{0BBB6B01-5B73-410C-B70E-8CF2FA470D11}"/>
          </ac:spMkLst>
        </pc:spChg>
        <pc:spChg chg="del">
          <ac:chgData name="Rowdy Chotkan" userId="71aa410d3c347b24" providerId="LiveId" clId="{A8B5D48C-0609-487E-A818-46B06B0D9AD2}" dt="2021-08-26T13:43:41.511" v="211"/>
          <ac:spMkLst>
            <pc:docMk/>
            <pc:sldMk cId="1753435679" sldId="345"/>
            <ac:spMk id="10" creationId="{0EB72A9B-FD82-4F09-BF1E-D39311D3A0E3}"/>
          </ac:spMkLst>
        </pc:spChg>
        <pc:spChg chg="add">
          <ac:chgData name="Rowdy Chotkan" userId="71aa410d3c347b24" providerId="LiveId" clId="{A8B5D48C-0609-487E-A818-46B06B0D9AD2}" dt="2021-08-26T13:44:57.737" v="259" actId="26606"/>
          <ac:spMkLst>
            <pc:docMk/>
            <pc:sldMk cId="1753435679" sldId="345"/>
            <ac:spMk id="11" creationId="{8712F587-12D0-435C-8E3F-F44C36EE71B8}"/>
          </ac:spMkLst>
        </pc:spChg>
        <pc:spChg chg="del">
          <ac:chgData name="Rowdy Chotkan" userId="71aa410d3c347b24" providerId="LiveId" clId="{A8B5D48C-0609-487E-A818-46B06B0D9AD2}" dt="2021-08-26T13:43:41.511" v="211"/>
          <ac:spMkLst>
            <pc:docMk/>
            <pc:sldMk cId="1753435679" sldId="345"/>
            <ac:spMk id="12" creationId="{DD39B371-6E4E-4070-AB4E-4D788405A5A6}"/>
          </ac:spMkLst>
        </pc:spChg>
        <pc:spChg chg="del">
          <ac:chgData name="Rowdy Chotkan" userId="71aa410d3c347b24" providerId="LiveId" clId="{A8B5D48C-0609-487E-A818-46B06B0D9AD2}" dt="2021-08-26T13:43:41.511" v="211"/>
          <ac:spMkLst>
            <pc:docMk/>
            <pc:sldMk cId="1753435679" sldId="345"/>
            <ac:spMk id="14" creationId="{B937DAED-8BFE-4563-BB45-B5E554D70A84}"/>
          </ac:spMkLst>
        </pc:spChg>
        <pc:graphicFrameChg chg="del">
          <ac:chgData name="Rowdy Chotkan" userId="71aa410d3c347b24" providerId="LiveId" clId="{A8B5D48C-0609-487E-A818-46B06B0D9AD2}" dt="2021-08-26T13:43:52.049" v="214" actId="478"/>
          <ac:graphicFrameMkLst>
            <pc:docMk/>
            <pc:sldMk cId="1753435679" sldId="345"/>
            <ac:graphicFrameMk id="7" creationId="{F3E6FE05-A921-4DA6-B9D1-6FF4B64CE256}"/>
          </ac:graphicFrameMkLst>
        </pc:graphicFrameChg>
        <pc:picChg chg="add mod">
          <ac:chgData name="Rowdy Chotkan" userId="71aa410d3c347b24" providerId="LiveId" clId="{A8B5D48C-0609-487E-A818-46B06B0D9AD2}" dt="2021-08-26T13:45:23.435" v="260" actId="14826"/>
          <ac:picMkLst>
            <pc:docMk/>
            <pc:sldMk cId="1753435679" sldId="345"/>
            <ac:picMk id="9" creationId="{035C9238-D1B4-4184-85B6-8D059C5B8D1B}"/>
          </ac:picMkLst>
        </pc:picChg>
      </pc:sldChg>
      <pc:sldChg chg="addSp delSp modSp new mod ord modAnim">
        <pc:chgData name="Rowdy Chotkan" userId="71aa410d3c347b24" providerId="LiveId" clId="{A8B5D48C-0609-487E-A818-46B06B0D9AD2}" dt="2021-08-26T15:42:33.278" v="591" actId="21"/>
        <pc:sldMkLst>
          <pc:docMk/>
          <pc:sldMk cId="2980778410" sldId="346"/>
        </pc:sldMkLst>
        <pc:spChg chg="mod">
          <ac:chgData name="Rowdy Chotkan" userId="71aa410d3c347b24" providerId="LiveId" clId="{A8B5D48C-0609-487E-A818-46B06B0D9AD2}" dt="2021-08-26T13:52:02.045" v="558" actId="20577"/>
          <ac:spMkLst>
            <pc:docMk/>
            <pc:sldMk cId="2980778410" sldId="346"/>
            <ac:spMk id="2" creationId="{A6799CEE-BA09-40CD-9CB2-ABC911E567EE}"/>
          </ac:spMkLst>
        </pc:spChg>
        <pc:spChg chg="del">
          <ac:chgData name="Rowdy Chotkan" userId="71aa410d3c347b24" providerId="LiveId" clId="{A8B5D48C-0609-487E-A818-46B06B0D9AD2}" dt="2021-08-26T13:53:05.655" v="559" actId="931"/>
          <ac:spMkLst>
            <pc:docMk/>
            <pc:sldMk cId="2980778410" sldId="346"/>
            <ac:spMk id="3" creationId="{7CC20A9B-E48F-4E6A-B329-BFBA576CE22B}"/>
          </ac:spMkLst>
        </pc:spChg>
        <pc:graphicFrameChg chg="add mod">
          <ac:chgData name="Rowdy Chotkan" userId="71aa410d3c347b24" providerId="LiveId" clId="{A8B5D48C-0609-487E-A818-46B06B0D9AD2}" dt="2021-08-26T13:55:07.581" v="578" actId="1076"/>
          <ac:graphicFrameMkLst>
            <pc:docMk/>
            <pc:sldMk cId="2980778410" sldId="346"/>
            <ac:graphicFrameMk id="16" creationId="{E2A7DF23-2163-4715-9AE5-DDCD5B47668F}"/>
          </ac:graphicFrameMkLst>
        </pc:graphicFrameChg>
        <pc:picChg chg="add del mod">
          <ac:chgData name="Rowdy Chotkan" userId="71aa410d3c347b24" providerId="LiveId" clId="{A8B5D48C-0609-487E-A818-46B06B0D9AD2}" dt="2021-08-26T15:42:33.278" v="591" actId="21"/>
          <ac:picMkLst>
            <pc:docMk/>
            <pc:sldMk cId="2980778410" sldId="346"/>
            <ac:picMk id="5" creationId="{6C5990D6-B46D-49D7-96B9-C7613CA96488}"/>
          </ac:picMkLst>
        </pc:picChg>
        <pc:picChg chg="add mod">
          <ac:chgData name="Rowdy Chotkan" userId="71aa410d3c347b24" providerId="LiveId" clId="{A8B5D48C-0609-487E-A818-46B06B0D9AD2}" dt="2021-08-26T13:55:45.063" v="586" actId="1076"/>
          <ac:picMkLst>
            <pc:docMk/>
            <pc:sldMk cId="2980778410" sldId="346"/>
            <ac:picMk id="6" creationId="{7C2207D0-94C9-4992-AFB5-134E28D234C7}"/>
          </ac:picMkLst>
        </pc:picChg>
        <pc:cxnChg chg="add del mod">
          <ac:chgData name="Rowdy Chotkan" userId="71aa410d3c347b24" providerId="LiveId" clId="{A8B5D48C-0609-487E-A818-46B06B0D9AD2}" dt="2021-08-26T13:53:44.242" v="568" actId="11529"/>
          <ac:cxnSpMkLst>
            <pc:docMk/>
            <pc:sldMk cId="2980778410" sldId="346"/>
            <ac:cxnSpMk id="8" creationId="{475F906A-1814-426A-A680-C4BE3BBD8430}"/>
          </ac:cxnSpMkLst>
        </pc:cxnChg>
        <pc:cxnChg chg="add del mod">
          <ac:chgData name="Rowdy Chotkan" userId="71aa410d3c347b24" providerId="LiveId" clId="{A8B5D48C-0609-487E-A818-46B06B0D9AD2}" dt="2021-08-26T13:55:21.936" v="582" actId="478"/>
          <ac:cxnSpMkLst>
            <pc:docMk/>
            <pc:sldMk cId="2980778410" sldId="346"/>
            <ac:cxnSpMk id="10" creationId="{F9536D3C-357F-459C-93A6-8881BC5CA5B3}"/>
          </ac:cxnSpMkLst>
        </pc:cxnChg>
        <pc:cxnChg chg="add mod">
          <ac:chgData name="Rowdy Chotkan" userId="71aa410d3c347b24" providerId="LiveId" clId="{A8B5D48C-0609-487E-A818-46B06B0D9AD2}" dt="2021-08-26T13:55:41.906" v="585" actId="1582"/>
          <ac:cxnSpMkLst>
            <pc:docMk/>
            <pc:sldMk cId="2980778410" sldId="346"/>
            <ac:cxnSpMk id="20" creationId="{D17A23CD-1506-4414-ACBC-45D817BD7080}"/>
          </ac:cxnSpMkLst>
        </pc:cxnChg>
      </pc:sldChg>
      <pc:sldChg chg="addSp modSp mod">
        <pc:chgData name="Rowdy Chotkan" userId="71aa410d3c347b24" providerId="LiveId" clId="{A8B5D48C-0609-487E-A818-46B06B0D9AD2}" dt="2021-08-26T15:43:24.043" v="606" actId="1076"/>
        <pc:sldMkLst>
          <pc:docMk/>
          <pc:sldMk cId="768650653" sldId="349"/>
        </pc:sldMkLst>
        <pc:spChg chg="mod">
          <ac:chgData name="Rowdy Chotkan" userId="71aa410d3c347b24" providerId="LiveId" clId="{A8B5D48C-0609-487E-A818-46B06B0D9AD2}" dt="2021-08-26T15:42:59.622" v="598" actId="20577"/>
          <ac:spMkLst>
            <pc:docMk/>
            <pc:sldMk cId="768650653" sldId="349"/>
            <ac:spMk id="3" creationId="{518D1EF0-8DCF-4003-8DFB-7A8644373845}"/>
          </ac:spMkLst>
        </pc:spChg>
        <pc:picChg chg="mod">
          <ac:chgData name="Rowdy Chotkan" userId="71aa410d3c347b24" providerId="LiveId" clId="{A8B5D48C-0609-487E-A818-46B06B0D9AD2}" dt="2021-08-26T15:43:02.168" v="599" actId="1076"/>
          <ac:picMkLst>
            <pc:docMk/>
            <pc:sldMk cId="768650653" sldId="349"/>
            <ac:picMk id="6" creationId="{5B854395-37B6-4640-A65F-5706895A26DC}"/>
          </ac:picMkLst>
        </pc:picChg>
        <pc:picChg chg="add mod">
          <ac:chgData name="Rowdy Chotkan" userId="71aa410d3c347b24" providerId="LiveId" clId="{A8B5D48C-0609-487E-A818-46B06B0D9AD2}" dt="2021-08-26T15:43:24.043" v="606" actId="1076"/>
          <ac:picMkLst>
            <pc:docMk/>
            <pc:sldMk cId="768650653" sldId="349"/>
            <ac:picMk id="7" creationId="{106935D9-D3D9-4043-AB8F-FA45E0148091}"/>
          </ac:picMkLst>
        </pc:picChg>
      </pc:sldChg>
      <pc:sldChg chg="modSp new mod">
        <pc:chgData name="Rowdy Chotkan" userId="71aa410d3c347b24" providerId="LiveId" clId="{A8B5D48C-0609-487E-A818-46B06B0D9AD2}" dt="2021-08-26T15:45:13.590" v="741" actId="20577"/>
        <pc:sldMkLst>
          <pc:docMk/>
          <pc:sldMk cId="1224203572" sldId="350"/>
        </pc:sldMkLst>
        <pc:spChg chg="mod">
          <ac:chgData name="Rowdy Chotkan" userId="71aa410d3c347b24" providerId="LiveId" clId="{A8B5D48C-0609-487E-A818-46B06B0D9AD2}" dt="2021-08-26T15:44:12.340" v="624" actId="122"/>
          <ac:spMkLst>
            <pc:docMk/>
            <pc:sldMk cId="1224203572" sldId="350"/>
            <ac:spMk id="2" creationId="{FD5F3A8D-DDEC-4EEA-BFF8-10635D5B4FCE}"/>
          </ac:spMkLst>
        </pc:spChg>
        <pc:spChg chg="mod">
          <ac:chgData name="Rowdy Chotkan" userId="71aa410d3c347b24" providerId="LiveId" clId="{A8B5D48C-0609-487E-A818-46B06B0D9AD2}" dt="2021-08-26T15:45:13.590" v="741" actId="20577"/>
          <ac:spMkLst>
            <pc:docMk/>
            <pc:sldMk cId="1224203572" sldId="350"/>
            <ac:spMk id="3" creationId="{B896EFD6-1180-4254-95A7-D67D44701D01}"/>
          </ac:spMkLst>
        </pc:spChg>
      </pc:sldChg>
      <pc:sldChg chg="addSp delSp modSp new del mod setBg setClrOvrMap">
        <pc:chgData name="Rowdy Chotkan" userId="71aa410d3c347b24" providerId="LiveId" clId="{A8B5D48C-0609-487E-A818-46B06B0D9AD2}" dt="2021-08-26T15:47:04.433" v="775" actId="47"/>
        <pc:sldMkLst>
          <pc:docMk/>
          <pc:sldMk cId="3235381019" sldId="351"/>
        </pc:sldMkLst>
        <pc:spChg chg="mod">
          <ac:chgData name="Rowdy Chotkan" userId="71aa410d3c347b24" providerId="LiveId" clId="{A8B5D48C-0609-487E-A818-46B06B0D9AD2}" dt="2021-08-26T15:46:55.980" v="772" actId="26606"/>
          <ac:spMkLst>
            <pc:docMk/>
            <pc:sldMk cId="3235381019" sldId="351"/>
            <ac:spMk id="2" creationId="{CC3C0F88-94D5-436A-941E-1F6391916879}"/>
          </ac:spMkLst>
        </pc:spChg>
        <pc:spChg chg="del">
          <ac:chgData name="Rowdy Chotkan" userId="71aa410d3c347b24" providerId="LiveId" clId="{A8B5D48C-0609-487E-A818-46B06B0D9AD2}" dt="2021-08-26T15:46:55.980" v="772" actId="26606"/>
          <ac:spMkLst>
            <pc:docMk/>
            <pc:sldMk cId="3235381019" sldId="351"/>
            <ac:spMk id="3" creationId="{2FAEA891-3755-4880-9C53-2F91BAD3EAB2}"/>
          </ac:spMkLst>
        </pc:spChg>
        <pc:spChg chg="mod">
          <ac:chgData name="Rowdy Chotkan" userId="71aa410d3c347b24" providerId="LiveId" clId="{A8B5D48C-0609-487E-A818-46B06B0D9AD2}" dt="2021-08-26T15:46:55.980" v="772" actId="26606"/>
          <ac:spMkLst>
            <pc:docMk/>
            <pc:sldMk cId="3235381019" sldId="351"/>
            <ac:spMk id="4" creationId="{FE8FF4D9-DA01-4463-B036-A1C01E74E0AC}"/>
          </ac:spMkLst>
        </pc:spChg>
        <pc:spChg chg="add">
          <ac:chgData name="Rowdy Chotkan" userId="71aa410d3c347b24" providerId="LiveId" clId="{A8B5D48C-0609-487E-A818-46B06B0D9AD2}" dt="2021-08-26T15:46:55.980" v="772" actId="26606"/>
          <ac:spMkLst>
            <pc:docMk/>
            <pc:sldMk cId="3235381019" sldId="351"/>
            <ac:spMk id="10" creationId="{904DB13E-F722-4ED6-BB00-556651E95281}"/>
          </ac:spMkLst>
        </pc:spChg>
        <pc:spChg chg="add">
          <ac:chgData name="Rowdy Chotkan" userId="71aa410d3c347b24" providerId="LiveId" clId="{A8B5D48C-0609-487E-A818-46B06B0D9AD2}" dt="2021-08-26T15:46:55.980" v="772" actId="26606"/>
          <ac:spMkLst>
            <pc:docMk/>
            <pc:sldMk cId="3235381019" sldId="351"/>
            <ac:spMk id="12" creationId="{1419E3D9-C5FB-41A9-B6D2-DFB210BB6211}"/>
          </ac:spMkLst>
        </pc:spChg>
        <pc:spChg chg="add">
          <ac:chgData name="Rowdy Chotkan" userId="71aa410d3c347b24" providerId="LiveId" clId="{A8B5D48C-0609-487E-A818-46B06B0D9AD2}" dt="2021-08-26T15:46:55.980" v="772" actId="26606"/>
          <ac:spMkLst>
            <pc:docMk/>
            <pc:sldMk cId="3235381019" sldId="351"/>
            <ac:spMk id="14" creationId="{367909BF-1DF7-4ACE-8F58-6CF719BB27E5}"/>
          </ac:spMkLst>
        </pc:spChg>
        <pc:spChg chg="add">
          <ac:chgData name="Rowdy Chotkan" userId="71aa410d3c347b24" providerId="LiveId" clId="{A8B5D48C-0609-487E-A818-46B06B0D9AD2}" dt="2021-08-26T15:46:55.980" v="772" actId="26606"/>
          <ac:spMkLst>
            <pc:docMk/>
            <pc:sldMk cId="3235381019" sldId="351"/>
            <ac:spMk id="16" creationId="{89E8BEDB-0BBC-4F21-9CFB-8530D664C343}"/>
          </ac:spMkLst>
        </pc:spChg>
        <pc:spChg chg="add">
          <ac:chgData name="Rowdy Chotkan" userId="71aa410d3c347b24" providerId="LiveId" clId="{A8B5D48C-0609-487E-A818-46B06B0D9AD2}" dt="2021-08-26T15:46:55.980" v="772" actId="26606"/>
          <ac:spMkLst>
            <pc:docMk/>
            <pc:sldMk cId="3235381019" sldId="351"/>
            <ac:spMk id="23" creationId="{420551B3-B4DA-48EE-988C-4FAEAEB5CE98}"/>
          </ac:spMkLst>
        </pc:spChg>
        <pc:spChg chg="add">
          <ac:chgData name="Rowdy Chotkan" userId="71aa410d3c347b24" providerId="LiveId" clId="{A8B5D48C-0609-487E-A818-46B06B0D9AD2}" dt="2021-08-26T15:46:55.980" v="772" actId="26606"/>
          <ac:spMkLst>
            <pc:docMk/>
            <pc:sldMk cId="3235381019" sldId="351"/>
            <ac:spMk id="25" creationId="{0B121716-8B64-478F-ABDB-17030AD1B711}"/>
          </ac:spMkLst>
        </pc:spChg>
        <pc:grpChg chg="add">
          <ac:chgData name="Rowdy Chotkan" userId="71aa410d3c347b24" providerId="LiveId" clId="{A8B5D48C-0609-487E-A818-46B06B0D9AD2}" dt="2021-08-26T15:46:55.980" v="772" actId="26606"/>
          <ac:grpSpMkLst>
            <pc:docMk/>
            <pc:sldMk cId="3235381019" sldId="351"/>
            <ac:grpSpMk id="18" creationId="{E26428D7-C6F3-473D-A360-A3F5C3E8728C}"/>
          </ac:grpSpMkLst>
        </pc:grpChg>
        <pc:picChg chg="add">
          <ac:chgData name="Rowdy Chotkan" userId="71aa410d3c347b24" providerId="LiveId" clId="{A8B5D48C-0609-487E-A818-46B06B0D9AD2}" dt="2021-08-26T15:46:55.980" v="772" actId="26606"/>
          <ac:picMkLst>
            <pc:docMk/>
            <pc:sldMk cId="3235381019" sldId="351"/>
            <ac:picMk id="6" creationId="{09CBB136-315D-4191-B834-513EC0A1FE60}"/>
          </ac:picMkLst>
        </pc:picChg>
      </pc:sldChg>
      <pc:sldChg chg="delSp modSp add del mod setBg delDesignElem">
        <pc:chgData name="Rowdy Chotkan" userId="71aa410d3c347b24" providerId="LiveId" clId="{A8B5D48C-0609-487E-A818-46B06B0D9AD2}" dt="2021-08-26T15:47:30.246" v="794" actId="47"/>
        <pc:sldMkLst>
          <pc:docMk/>
          <pc:sldMk cId="1806577489" sldId="352"/>
        </pc:sldMkLst>
        <pc:spChg chg="mod">
          <ac:chgData name="Rowdy Chotkan" userId="71aa410d3c347b24" providerId="LiveId" clId="{A8B5D48C-0609-487E-A818-46B06B0D9AD2}" dt="2021-08-26T15:47:25.715" v="790" actId="20577"/>
          <ac:spMkLst>
            <pc:docMk/>
            <pc:sldMk cId="1806577489" sldId="352"/>
            <ac:spMk id="2" creationId="{78DDBB16-9DA1-43B6-966F-C81E6B8A0248}"/>
          </ac:spMkLst>
        </pc:spChg>
        <pc:spChg chg="del">
          <ac:chgData name="Rowdy Chotkan" userId="71aa410d3c347b24" providerId="LiveId" clId="{A8B5D48C-0609-487E-A818-46B06B0D9AD2}" dt="2021-08-26T15:47:02.855" v="774"/>
          <ac:spMkLst>
            <pc:docMk/>
            <pc:sldMk cId="1806577489" sldId="352"/>
            <ac:spMk id="42" creationId="{904DB13E-F722-4ED6-BB00-556651E95281}"/>
          </ac:spMkLst>
        </pc:spChg>
        <pc:spChg chg="del">
          <ac:chgData name="Rowdy Chotkan" userId="71aa410d3c347b24" providerId="LiveId" clId="{A8B5D48C-0609-487E-A818-46B06B0D9AD2}" dt="2021-08-26T15:47:02.855" v="774"/>
          <ac:spMkLst>
            <pc:docMk/>
            <pc:sldMk cId="1806577489" sldId="352"/>
            <ac:spMk id="43" creationId="{7B58A187-A4B1-42EB-A4C7-8635BA507BCE}"/>
          </ac:spMkLst>
        </pc:spChg>
        <pc:spChg chg="del">
          <ac:chgData name="Rowdy Chotkan" userId="71aa410d3c347b24" providerId="LiveId" clId="{A8B5D48C-0609-487E-A818-46B06B0D9AD2}" dt="2021-08-26T15:47:02.855" v="774"/>
          <ac:spMkLst>
            <pc:docMk/>
            <pc:sldMk cId="1806577489" sldId="352"/>
            <ac:spMk id="44" creationId="{37F14E7F-3054-458C-ACF9-A8DA1757C65C}"/>
          </ac:spMkLst>
        </pc:spChg>
        <pc:spChg chg="del">
          <ac:chgData name="Rowdy Chotkan" userId="71aa410d3c347b24" providerId="LiveId" clId="{A8B5D48C-0609-487E-A818-46B06B0D9AD2}" dt="2021-08-26T15:47:02.855" v="774"/>
          <ac:spMkLst>
            <pc:docMk/>
            <pc:sldMk cId="1806577489" sldId="352"/>
            <ac:spMk id="45" creationId="{93747C1C-97FC-4D70-A6C8-A01FBCF5A9DC}"/>
          </ac:spMkLst>
        </pc:spChg>
        <pc:spChg chg="del">
          <ac:chgData name="Rowdy Chotkan" userId="71aa410d3c347b24" providerId="LiveId" clId="{A8B5D48C-0609-487E-A818-46B06B0D9AD2}" dt="2021-08-26T15:47:02.855" v="774"/>
          <ac:spMkLst>
            <pc:docMk/>
            <pc:sldMk cId="1806577489" sldId="352"/>
            <ac:spMk id="49" creationId="{B66F8A2C-B8CF-4B20-9A73-2ADCF6302755}"/>
          </ac:spMkLst>
        </pc:spChg>
        <pc:spChg chg="del">
          <ac:chgData name="Rowdy Chotkan" userId="71aa410d3c347b24" providerId="LiveId" clId="{A8B5D48C-0609-487E-A818-46B06B0D9AD2}" dt="2021-08-26T15:47:02.855" v="774"/>
          <ac:spMkLst>
            <pc:docMk/>
            <pc:sldMk cId="1806577489" sldId="352"/>
            <ac:spMk id="50" creationId="{B5DD78E9-DE0D-47AF-A0DB-F475221E3DC7}"/>
          </ac:spMkLst>
        </pc:spChg>
        <pc:spChg chg="del">
          <ac:chgData name="Rowdy Chotkan" userId="71aa410d3c347b24" providerId="LiveId" clId="{A8B5D48C-0609-487E-A818-46B06B0D9AD2}" dt="2021-08-26T15:47:02.855" v="774"/>
          <ac:spMkLst>
            <pc:docMk/>
            <pc:sldMk cId="1806577489" sldId="352"/>
            <ac:spMk id="51" creationId="{A118D329-2010-4A15-B57C-429FFAE35B11}"/>
          </ac:spMkLst>
        </pc:spChg>
        <pc:grpChg chg="del">
          <ac:chgData name="Rowdy Chotkan" userId="71aa410d3c347b24" providerId="LiveId" clId="{A8B5D48C-0609-487E-A818-46B06B0D9AD2}" dt="2021-08-26T15:47:02.855" v="774"/>
          <ac:grpSpMkLst>
            <pc:docMk/>
            <pc:sldMk cId="1806577489" sldId="352"/>
            <ac:grpSpMk id="46" creationId="{E26428D7-C6F3-473D-A360-A3F5C3E8728C}"/>
          </ac:grpSpMkLst>
        </pc:grpChg>
        <pc:cxnChg chg="del">
          <ac:chgData name="Rowdy Chotkan" userId="71aa410d3c347b24" providerId="LiveId" clId="{A8B5D48C-0609-487E-A818-46B06B0D9AD2}" dt="2021-08-26T15:47:02.855" v="774"/>
          <ac:cxnSpMkLst>
            <pc:docMk/>
            <pc:sldMk cId="1806577489" sldId="352"/>
            <ac:cxnSpMk id="52" creationId="{994262BC-EE98-4BD6-82DB-4955E8DCC290}"/>
          </ac:cxnSpMkLst>
        </pc:cxnChg>
      </pc:sldChg>
      <pc:sldChg chg="modSp add mod ord">
        <pc:chgData name="Rowdy Chotkan" userId="71aa410d3c347b24" providerId="LiveId" clId="{A8B5D48C-0609-487E-A818-46B06B0D9AD2}" dt="2021-08-26T15:48:05.449" v="814" actId="403"/>
        <pc:sldMkLst>
          <pc:docMk/>
          <pc:sldMk cId="2537556707" sldId="353"/>
        </pc:sldMkLst>
        <pc:spChg chg="mod">
          <ac:chgData name="Rowdy Chotkan" userId="71aa410d3c347b24" providerId="LiveId" clId="{A8B5D48C-0609-487E-A818-46B06B0D9AD2}" dt="2021-08-26T15:48:05.449" v="814" actId="403"/>
          <ac:spMkLst>
            <pc:docMk/>
            <pc:sldMk cId="2537556707" sldId="353"/>
            <ac:spMk id="2" creationId="{78DDBB16-9DA1-43B6-966F-C81E6B8A0248}"/>
          </ac:spMkLst>
        </pc:spChg>
        <pc:spChg chg="mod">
          <ac:chgData name="Rowdy Chotkan" userId="71aa410d3c347b24" providerId="LiveId" clId="{A8B5D48C-0609-487E-A818-46B06B0D9AD2}" dt="2021-08-26T15:47:43.059" v="809" actId="20577"/>
          <ac:spMkLst>
            <pc:docMk/>
            <pc:sldMk cId="2537556707" sldId="353"/>
            <ac:spMk id="3" creationId="{E2BCE651-02C8-4916-A025-30C6EB2B1438}"/>
          </ac:spMkLst>
        </pc:spChg>
      </pc:sldChg>
      <pc:sldChg chg="addSp modSp new mod">
        <pc:chgData name="Rowdy Chotkan" userId="71aa410d3c347b24" providerId="LiveId" clId="{A8B5D48C-0609-487E-A818-46B06B0D9AD2}" dt="2021-08-26T16:14:21.142" v="984" actId="1076"/>
        <pc:sldMkLst>
          <pc:docMk/>
          <pc:sldMk cId="35413018" sldId="354"/>
        </pc:sldMkLst>
        <pc:spChg chg="mod">
          <ac:chgData name="Rowdy Chotkan" userId="71aa410d3c347b24" providerId="LiveId" clId="{A8B5D48C-0609-487E-A818-46B06B0D9AD2}" dt="2021-08-26T16:11:47.922" v="850" actId="27636"/>
          <ac:spMkLst>
            <pc:docMk/>
            <pc:sldMk cId="35413018" sldId="354"/>
            <ac:spMk id="2" creationId="{787A3FDB-8276-49D7-B8A8-7ABECC77CD0A}"/>
          </ac:spMkLst>
        </pc:spChg>
        <pc:spChg chg="add mod">
          <ac:chgData name="Rowdy Chotkan" userId="71aa410d3c347b24" providerId="LiveId" clId="{A8B5D48C-0609-487E-A818-46B06B0D9AD2}" dt="2021-08-26T16:14:21.142" v="984" actId="1076"/>
          <ac:spMkLst>
            <pc:docMk/>
            <pc:sldMk cId="35413018" sldId="354"/>
            <ac:spMk id="5" creationId="{656543F7-3862-46A4-BE7E-5BF4F45C5566}"/>
          </ac:spMkLst>
        </pc:spChg>
      </pc:sldChg>
      <pc:sldChg chg="new del">
        <pc:chgData name="Rowdy Chotkan" userId="71aa410d3c347b24" providerId="LiveId" clId="{A8B5D48C-0609-487E-A818-46B06B0D9AD2}" dt="2021-08-26T15:48:19.387" v="817" actId="680"/>
        <pc:sldMkLst>
          <pc:docMk/>
          <pc:sldMk cId="3354972798" sldId="354"/>
        </pc:sldMkLst>
      </pc:sldChg>
      <pc:sldChg chg="addSp modSp del mod setBg">
        <pc:chgData name="Rowdy Chotkan" userId="71aa410d3c347b24" providerId="LiveId" clId="{A8B5D48C-0609-487E-A818-46B06B0D9AD2}" dt="2021-08-28T15:16:30.224" v="1253" actId="47"/>
        <pc:sldMkLst>
          <pc:docMk/>
          <pc:sldMk cId="3041217656" sldId="355"/>
        </pc:sldMkLst>
        <pc:spChg chg="mod">
          <ac:chgData name="Rowdy Chotkan" userId="71aa410d3c347b24" providerId="LiveId" clId="{A8B5D48C-0609-487E-A818-46B06B0D9AD2}" dt="2021-08-28T14:06:44.549" v="1193" actId="26606"/>
          <ac:spMkLst>
            <pc:docMk/>
            <pc:sldMk cId="3041217656" sldId="355"/>
            <ac:spMk id="2" creationId="{A313737F-D5CB-40D7-8873-2E5AB400433F}"/>
          </ac:spMkLst>
        </pc:spChg>
        <pc:spChg chg="mod">
          <ac:chgData name="Rowdy Chotkan" userId="71aa410d3c347b24" providerId="LiveId" clId="{A8B5D48C-0609-487E-A818-46B06B0D9AD2}" dt="2021-08-28T14:06:44.549" v="1193" actId="26606"/>
          <ac:spMkLst>
            <pc:docMk/>
            <pc:sldMk cId="3041217656" sldId="355"/>
            <ac:spMk id="3" creationId="{09F6CC02-876F-4E98-98D5-CD2D0247AE95}"/>
          </ac:spMkLst>
        </pc:spChg>
        <pc:spChg chg="mod">
          <ac:chgData name="Rowdy Chotkan" userId="71aa410d3c347b24" providerId="LiveId" clId="{A8B5D48C-0609-487E-A818-46B06B0D9AD2}" dt="2021-08-28T14:06:44.549" v="1193" actId="26606"/>
          <ac:spMkLst>
            <pc:docMk/>
            <pc:sldMk cId="3041217656" sldId="355"/>
            <ac:spMk id="4" creationId="{A0BCE19D-7513-42FA-BA1F-1AA0E52F8DDD}"/>
          </ac:spMkLst>
        </pc:spChg>
        <pc:spChg chg="add">
          <ac:chgData name="Rowdy Chotkan" userId="71aa410d3c347b24" providerId="LiveId" clId="{A8B5D48C-0609-487E-A818-46B06B0D9AD2}" dt="2021-08-28T14:06:44.549" v="1193" actId="26606"/>
          <ac:spMkLst>
            <pc:docMk/>
            <pc:sldMk cId="3041217656" sldId="355"/>
            <ac:spMk id="8" creationId="{62E3493C-9EE5-40C5-9902-4A0416374CD5}"/>
          </ac:spMkLst>
        </pc:spChg>
        <pc:spChg chg="add">
          <ac:chgData name="Rowdy Chotkan" userId="71aa410d3c347b24" providerId="LiveId" clId="{A8B5D48C-0609-487E-A818-46B06B0D9AD2}" dt="2021-08-28T14:06:44.549" v="1193" actId="26606"/>
          <ac:spMkLst>
            <pc:docMk/>
            <pc:sldMk cId="3041217656" sldId="355"/>
            <ac:spMk id="10" creationId="{C93C2DD8-0EC6-4B41-91E6-4A8E336AF89A}"/>
          </ac:spMkLst>
        </pc:spChg>
        <pc:spChg chg="add">
          <ac:chgData name="Rowdy Chotkan" userId="71aa410d3c347b24" providerId="LiveId" clId="{A8B5D48C-0609-487E-A818-46B06B0D9AD2}" dt="2021-08-28T14:06:44.549" v="1193" actId="26606"/>
          <ac:spMkLst>
            <pc:docMk/>
            <pc:sldMk cId="3041217656" sldId="355"/>
            <ac:spMk id="12" creationId="{D5E3F933-FC69-4374-A35F-CF40365370FB}"/>
          </ac:spMkLst>
        </pc:spChg>
        <pc:picChg chg="add mod ord modCrop">
          <ac:chgData name="Rowdy Chotkan" userId="71aa410d3c347b24" providerId="LiveId" clId="{A8B5D48C-0609-487E-A818-46B06B0D9AD2}" dt="2021-08-28T14:13:52.344" v="1239"/>
          <ac:picMkLst>
            <pc:docMk/>
            <pc:sldMk cId="3041217656" sldId="355"/>
            <ac:picMk id="6" creationId="{73E57971-AA48-42D2-A16A-5136028AA1A4}"/>
          </ac:picMkLst>
        </pc:picChg>
      </pc:sldChg>
      <pc:sldChg chg="mod modShow">
        <pc:chgData name="Rowdy Chotkan" userId="71aa410d3c347b24" providerId="LiveId" clId="{A8B5D48C-0609-487E-A818-46B06B0D9AD2}" dt="2021-08-28T13:24:21.602" v="1043" actId="729"/>
        <pc:sldMkLst>
          <pc:docMk/>
          <pc:sldMk cId="637240261" sldId="360"/>
        </pc:sldMkLst>
      </pc:sldChg>
      <pc:sldChg chg="addSp delSp modSp mod">
        <pc:chgData name="Rowdy Chotkan" userId="71aa410d3c347b24" providerId="LiveId" clId="{A8B5D48C-0609-487E-A818-46B06B0D9AD2}" dt="2021-08-27T13:31:39.512" v="1042" actId="20577"/>
        <pc:sldMkLst>
          <pc:docMk/>
          <pc:sldMk cId="3221055810" sldId="364"/>
        </pc:sldMkLst>
        <pc:spChg chg="mod">
          <ac:chgData name="Rowdy Chotkan" userId="71aa410d3c347b24" providerId="LiveId" clId="{A8B5D48C-0609-487E-A818-46B06B0D9AD2}" dt="2021-08-27T13:31:19.294" v="1017" actId="14100"/>
          <ac:spMkLst>
            <pc:docMk/>
            <pc:sldMk cId="3221055810" sldId="364"/>
            <ac:spMk id="2" creationId="{C96D0DE8-3B82-4063-AB18-5C86315C4696}"/>
          </ac:spMkLst>
        </pc:spChg>
        <pc:spChg chg="ord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4" creationId="{8E58774B-E4C1-44AD-B911-9105A618909D}"/>
          </ac:spMkLst>
        </pc:spChg>
        <pc:spChg chg="add del mod">
          <ac:chgData name="Rowdy Chotkan" userId="71aa410d3c347b24" providerId="LiveId" clId="{A8B5D48C-0609-487E-A818-46B06B0D9AD2}" dt="2021-08-27T13:30:43.493" v="1007" actId="478"/>
          <ac:spMkLst>
            <pc:docMk/>
            <pc:sldMk cId="3221055810" sldId="364"/>
            <ac:spMk id="6" creationId="{1BE6EFAB-AB95-4E75-8880-A039A68FE7D9}"/>
          </ac:spMkLst>
        </pc:spChg>
        <pc:spChg chg="add mod">
          <ac:chgData name="Rowdy Chotkan" userId="71aa410d3c347b24" providerId="LiveId" clId="{A8B5D48C-0609-487E-A818-46B06B0D9AD2}" dt="2021-08-27T13:31:39.512" v="1042" actId="20577"/>
          <ac:spMkLst>
            <pc:docMk/>
            <pc:sldMk cId="3221055810" sldId="364"/>
            <ac:spMk id="9" creationId="{3451F736-1550-4B42-8AB9-B92737326785}"/>
          </ac:spMkLst>
        </pc:spChg>
        <pc:spChg chg="del">
          <ac:chgData name="Rowdy Chotkan" userId="71aa410d3c347b24" providerId="LiveId" clId="{A8B5D48C-0609-487E-A818-46B06B0D9AD2}" dt="2021-08-27T13:30:44.709" v="1009" actId="478"/>
          <ac:spMkLst>
            <pc:docMk/>
            <pc:sldMk cId="3221055810" sldId="364"/>
            <ac:spMk id="13" creationId="{C8928ABE-E564-4328-B43D-56A06274BAAD}"/>
          </ac:spMkLst>
        </pc:spChg>
        <pc:spChg chg="del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32" creationId="{3BB65211-00DB-45B6-A223-033B2D19CBE8}"/>
          </ac:spMkLst>
        </pc:spChg>
        <pc:spChg chg="del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33" creationId="{904DB13E-F722-4ED6-BB00-556651E95281}"/>
          </ac:spMkLst>
        </pc:spChg>
        <pc:spChg chg="del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38" creationId="{1E8D93C5-28EB-42D0-86CE-D804955653CC}"/>
          </ac:spMkLst>
        </pc:spChg>
        <pc:spChg chg="del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39" creationId="{EA4E4267-CAF0-4C38-8DC6-CD3B1A9F046E}"/>
          </ac:spMkLst>
        </pc:spChg>
        <pc:spChg chg="del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40" creationId="{AB1B1E7D-F76D-4744-AF85-239E6998A4C5}"/>
          </ac:spMkLst>
        </pc:spChg>
        <pc:spChg chg="del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41" creationId="{0EE3ACC5-126D-4BA4-8B45-7F0B5B839C51}"/>
          </ac:spMkLst>
        </pc:spChg>
        <pc:spChg chg="del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43" creationId="{AB2868F7-FE10-4289-A5BD-90763C7A2F5A}"/>
          </ac:spMkLst>
        </pc:spChg>
        <pc:spChg chg="del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45" creationId="{BD94142C-10EE-487C-A327-404FDF358F22}"/>
          </ac:spMkLst>
        </pc:spChg>
        <pc:spChg chg="del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47" creationId="{5F7FAC2D-7A74-4939-A917-A1A5AF935685}"/>
          </ac:spMkLst>
        </pc:spChg>
        <pc:spChg chg="del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49" creationId="{BA53A868-C420-4BAE-9244-EC162AF05CFC}"/>
          </ac:spMkLst>
        </pc:spChg>
        <pc:spChg chg="add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60" creationId="{904DB13E-F722-4ED6-BB00-556651E95281}"/>
          </ac:spMkLst>
        </pc:spChg>
        <pc:spChg chg="add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62" creationId="{1E8D93C5-28EB-42D0-86CE-D804955653CC}"/>
          </ac:spMkLst>
        </pc:spChg>
        <pc:spChg chg="add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64" creationId="{AB1B1E7D-F76D-4744-AF85-239E6998A4C5}"/>
          </ac:spMkLst>
        </pc:spChg>
        <pc:spChg chg="add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66" creationId="{3BB65211-00DB-45B6-A223-033B2D19CBE8}"/>
          </ac:spMkLst>
        </pc:spChg>
        <pc:spChg chg="add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73" creationId="{EA4E4267-CAF0-4C38-8DC6-CD3B1A9F046E}"/>
          </ac:spMkLst>
        </pc:spChg>
        <pc:spChg chg="add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75" creationId="{0EE3ACC5-126D-4BA4-8B45-7F0B5B839C51}"/>
          </ac:spMkLst>
        </pc:spChg>
        <pc:spChg chg="add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77" creationId="{AB2868F7-FE10-4289-A5BD-90763C7A2F5A}"/>
          </ac:spMkLst>
        </pc:spChg>
        <pc:spChg chg="add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79" creationId="{BD94142C-10EE-487C-A327-404FDF358F22}"/>
          </ac:spMkLst>
        </pc:spChg>
        <pc:spChg chg="add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81" creationId="{5F7FAC2D-7A74-4939-A917-A1A5AF935685}"/>
          </ac:spMkLst>
        </pc:spChg>
        <pc:spChg chg="add">
          <ac:chgData name="Rowdy Chotkan" userId="71aa410d3c347b24" providerId="LiveId" clId="{A8B5D48C-0609-487E-A818-46B06B0D9AD2}" dt="2021-08-27T13:30:57.340" v="1015" actId="26606"/>
          <ac:spMkLst>
            <pc:docMk/>
            <pc:sldMk cId="3221055810" sldId="364"/>
            <ac:spMk id="83" creationId="{BA53A868-C420-4BAE-9244-EC162AF05CFC}"/>
          </ac:spMkLst>
        </pc:spChg>
        <pc:grpChg chg="del">
          <ac:chgData name="Rowdy Chotkan" userId="71aa410d3c347b24" providerId="LiveId" clId="{A8B5D48C-0609-487E-A818-46B06B0D9AD2}" dt="2021-08-27T13:30:57.340" v="1015" actId="26606"/>
          <ac:grpSpMkLst>
            <pc:docMk/>
            <pc:sldMk cId="3221055810" sldId="364"/>
            <ac:grpSpMk id="34" creationId="{E26428D7-C6F3-473D-A360-A3F5C3E8728C}"/>
          </ac:grpSpMkLst>
        </pc:grpChg>
        <pc:grpChg chg="add">
          <ac:chgData name="Rowdy Chotkan" userId="71aa410d3c347b24" providerId="LiveId" clId="{A8B5D48C-0609-487E-A818-46B06B0D9AD2}" dt="2021-08-27T13:30:57.340" v="1015" actId="26606"/>
          <ac:grpSpMkLst>
            <pc:docMk/>
            <pc:sldMk cId="3221055810" sldId="364"/>
            <ac:grpSpMk id="68" creationId="{E26428D7-C6F3-473D-A360-A3F5C3E8728C}"/>
          </ac:grpSpMkLst>
        </pc:grpChg>
        <pc:picChg chg="add mod">
          <ac:chgData name="Rowdy Chotkan" userId="71aa410d3c347b24" providerId="LiveId" clId="{A8B5D48C-0609-487E-A818-46B06B0D9AD2}" dt="2021-08-27T13:30:57.340" v="1015" actId="26606"/>
          <ac:picMkLst>
            <pc:docMk/>
            <pc:sldMk cId="3221055810" sldId="364"/>
            <ac:picMk id="8" creationId="{AAB7A3AB-EC85-4D57-A902-9FDC91F0A7FA}"/>
          </ac:picMkLst>
        </pc:picChg>
        <pc:picChg chg="del">
          <ac:chgData name="Rowdy Chotkan" userId="71aa410d3c347b24" providerId="LiveId" clId="{A8B5D48C-0609-487E-A818-46B06B0D9AD2}" dt="2021-08-27T13:30:37.512" v="1006" actId="478"/>
          <ac:picMkLst>
            <pc:docMk/>
            <pc:sldMk cId="3221055810" sldId="364"/>
            <ac:picMk id="10" creationId="{AD186E3F-98CA-410A-9ACB-F7A0F368C5A3}"/>
          </ac:picMkLst>
        </pc:picChg>
        <pc:picChg chg="del">
          <ac:chgData name="Rowdy Chotkan" userId="71aa410d3c347b24" providerId="LiveId" clId="{A8B5D48C-0609-487E-A818-46B06B0D9AD2}" dt="2021-08-27T13:30:44.139" v="1008" actId="478"/>
          <ac:picMkLst>
            <pc:docMk/>
            <pc:sldMk cId="3221055810" sldId="364"/>
            <ac:picMk id="12" creationId="{F7F38571-AE48-45CC-BA8C-9654CEDB0612}"/>
          </ac:picMkLst>
        </pc:picChg>
        <pc:cxnChg chg="del">
          <ac:chgData name="Rowdy Chotkan" userId="71aa410d3c347b24" providerId="LiveId" clId="{A8B5D48C-0609-487E-A818-46B06B0D9AD2}" dt="2021-08-27T13:30:57.340" v="1015" actId="26606"/>
          <ac:cxnSpMkLst>
            <pc:docMk/>
            <pc:sldMk cId="3221055810" sldId="364"/>
            <ac:cxnSpMk id="51" creationId="{C2686EF3-81CC-419F-96C3-002A75880309}"/>
          </ac:cxnSpMkLst>
        </pc:cxnChg>
        <pc:cxnChg chg="del">
          <ac:chgData name="Rowdy Chotkan" userId="71aa410d3c347b24" providerId="LiveId" clId="{A8B5D48C-0609-487E-A818-46B06B0D9AD2}" dt="2021-08-27T13:30:57.340" v="1015" actId="26606"/>
          <ac:cxnSpMkLst>
            <pc:docMk/>
            <pc:sldMk cId="3221055810" sldId="364"/>
            <ac:cxnSpMk id="53" creationId="{F8D93CCA-A85E-4529-A6F0-8BB54D27BCD1}"/>
          </ac:cxnSpMkLst>
        </pc:cxnChg>
        <pc:cxnChg chg="del">
          <ac:chgData name="Rowdy Chotkan" userId="71aa410d3c347b24" providerId="LiveId" clId="{A8B5D48C-0609-487E-A818-46B06B0D9AD2}" dt="2021-08-27T13:30:57.340" v="1015" actId="26606"/>
          <ac:cxnSpMkLst>
            <pc:docMk/>
            <pc:sldMk cId="3221055810" sldId="364"/>
            <ac:cxnSpMk id="55" creationId="{1ECFA516-C18C-41AE-AFF2-A0D0A59C9E90}"/>
          </ac:cxnSpMkLst>
        </pc:cxnChg>
        <pc:cxnChg chg="add">
          <ac:chgData name="Rowdy Chotkan" userId="71aa410d3c347b24" providerId="LiveId" clId="{A8B5D48C-0609-487E-A818-46B06B0D9AD2}" dt="2021-08-27T13:30:57.340" v="1015" actId="26606"/>
          <ac:cxnSpMkLst>
            <pc:docMk/>
            <pc:sldMk cId="3221055810" sldId="364"/>
            <ac:cxnSpMk id="85" creationId="{C2686EF3-81CC-419F-96C3-002A75880309}"/>
          </ac:cxnSpMkLst>
        </pc:cxnChg>
        <pc:cxnChg chg="add">
          <ac:chgData name="Rowdy Chotkan" userId="71aa410d3c347b24" providerId="LiveId" clId="{A8B5D48C-0609-487E-A818-46B06B0D9AD2}" dt="2021-08-27T13:30:57.340" v="1015" actId="26606"/>
          <ac:cxnSpMkLst>
            <pc:docMk/>
            <pc:sldMk cId="3221055810" sldId="364"/>
            <ac:cxnSpMk id="87" creationId="{F8D93CCA-A85E-4529-A6F0-8BB54D27BCD1}"/>
          </ac:cxnSpMkLst>
        </pc:cxnChg>
        <pc:cxnChg chg="add">
          <ac:chgData name="Rowdy Chotkan" userId="71aa410d3c347b24" providerId="LiveId" clId="{A8B5D48C-0609-487E-A818-46B06B0D9AD2}" dt="2021-08-27T13:30:57.340" v="1015" actId="26606"/>
          <ac:cxnSpMkLst>
            <pc:docMk/>
            <pc:sldMk cId="3221055810" sldId="364"/>
            <ac:cxnSpMk id="89" creationId="{1ECFA516-C18C-41AE-AFF2-A0D0A59C9E90}"/>
          </ac:cxnSpMkLst>
        </pc:cxnChg>
      </pc:sldChg>
      <pc:sldChg chg="modNotesTx">
        <pc:chgData name="Rowdy Chotkan" userId="71aa410d3c347b24" providerId="LiveId" clId="{A8B5D48C-0609-487E-A818-46B06B0D9AD2}" dt="2021-08-28T13:39:30.102" v="1187" actId="115"/>
        <pc:sldMkLst>
          <pc:docMk/>
          <pc:sldMk cId="1223643245" sldId="369"/>
        </pc:sldMkLst>
      </pc:sldChg>
      <pc:sldChg chg="addSp delSp modSp add mod">
        <pc:chgData name="Rowdy Chotkan" userId="71aa410d3c347b24" providerId="LiveId" clId="{A8B5D48C-0609-487E-A818-46B06B0D9AD2}" dt="2021-08-28T15:17:36.136" v="1295"/>
        <pc:sldMkLst>
          <pc:docMk/>
          <pc:sldMk cId="1229947947" sldId="376"/>
        </pc:sldMkLst>
        <pc:spChg chg="del">
          <ac:chgData name="Rowdy Chotkan" userId="71aa410d3c347b24" providerId="LiveId" clId="{A8B5D48C-0609-487E-A818-46B06B0D9AD2}" dt="2021-08-28T14:14:47.330" v="1243" actId="26606"/>
          <ac:spMkLst>
            <pc:docMk/>
            <pc:sldMk cId="1229947947" sldId="376"/>
            <ac:spMk id="8" creationId="{62E3493C-9EE5-40C5-9902-4A0416374CD5}"/>
          </ac:spMkLst>
        </pc:spChg>
        <pc:spChg chg="del">
          <ac:chgData name="Rowdy Chotkan" userId="71aa410d3c347b24" providerId="LiveId" clId="{A8B5D48C-0609-487E-A818-46B06B0D9AD2}" dt="2021-08-28T14:14:47.330" v="1243" actId="26606"/>
          <ac:spMkLst>
            <pc:docMk/>
            <pc:sldMk cId="1229947947" sldId="376"/>
            <ac:spMk id="10" creationId="{C93C2DD8-0EC6-4B41-91E6-4A8E336AF89A}"/>
          </ac:spMkLst>
        </pc:spChg>
        <pc:spChg chg="del">
          <ac:chgData name="Rowdy Chotkan" userId="71aa410d3c347b24" providerId="LiveId" clId="{A8B5D48C-0609-487E-A818-46B06B0D9AD2}" dt="2021-08-28T14:14:47.330" v="1243" actId="26606"/>
          <ac:spMkLst>
            <pc:docMk/>
            <pc:sldMk cId="1229947947" sldId="376"/>
            <ac:spMk id="12" creationId="{D5E3F933-FC69-4374-A35F-CF40365370FB}"/>
          </ac:spMkLst>
        </pc:spChg>
        <pc:spChg chg="add del">
          <ac:chgData name="Rowdy Chotkan" userId="71aa410d3c347b24" providerId="LiveId" clId="{A8B5D48C-0609-487E-A818-46B06B0D9AD2}" dt="2021-08-28T15:07:39.956" v="1247" actId="26606"/>
          <ac:spMkLst>
            <pc:docMk/>
            <pc:sldMk cId="1229947947" sldId="376"/>
            <ac:spMk id="17" creationId="{62E3493C-9EE5-40C5-9902-4A0416374CD5}"/>
          </ac:spMkLst>
        </pc:spChg>
        <pc:spChg chg="add del">
          <ac:chgData name="Rowdy Chotkan" userId="71aa410d3c347b24" providerId="LiveId" clId="{A8B5D48C-0609-487E-A818-46B06B0D9AD2}" dt="2021-08-28T15:07:39.956" v="1247" actId="26606"/>
          <ac:spMkLst>
            <pc:docMk/>
            <pc:sldMk cId="1229947947" sldId="376"/>
            <ac:spMk id="19" creationId="{C93C2DD8-0EC6-4B41-91E6-4A8E336AF89A}"/>
          </ac:spMkLst>
        </pc:spChg>
        <pc:spChg chg="add del">
          <ac:chgData name="Rowdy Chotkan" userId="71aa410d3c347b24" providerId="LiveId" clId="{A8B5D48C-0609-487E-A818-46B06B0D9AD2}" dt="2021-08-28T15:07:39.956" v="1247" actId="26606"/>
          <ac:spMkLst>
            <pc:docMk/>
            <pc:sldMk cId="1229947947" sldId="376"/>
            <ac:spMk id="21" creationId="{D5E3F933-FC69-4374-A35F-CF40365370FB}"/>
          </ac:spMkLst>
        </pc:spChg>
        <pc:spChg chg="add del">
          <ac:chgData name="Rowdy Chotkan" userId="71aa410d3c347b24" providerId="LiveId" clId="{A8B5D48C-0609-487E-A818-46B06B0D9AD2}" dt="2021-08-28T15:14:17.744" v="1252" actId="26606"/>
          <ac:spMkLst>
            <pc:docMk/>
            <pc:sldMk cId="1229947947" sldId="376"/>
            <ac:spMk id="26" creationId="{62E3493C-9EE5-40C5-9902-4A0416374CD5}"/>
          </ac:spMkLst>
        </pc:spChg>
        <pc:spChg chg="add del">
          <ac:chgData name="Rowdy Chotkan" userId="71aa410d3c347b24" providerId="LiveId" clId="{A8B5D48C-0609-487E-A818-46B06B0D9AD2}" dt="2021-08-28T15:14:17.744" v="1252" actId="26606"/>
          <ac:spMkLst>
            <pc:docMk/>
            <pc:sldMk cId="1229947947" sldId="376"/>
            <ac:spMk id="28" creationId="{C93C2DD8-0EC6-4B41-91E6-4A8E336AF89A}"/>
          </ac:spMkLst>
        </pc:spChg>
        <pc:spChg chg="add del">
          <ac:chgData name="Rowdy Chotkan" userId="71aa410d3c347b24" providerId="LiveId" clId="{A8B5D48C-0609-487E-A818-46B06B0D9AD2}" dt="2021-08-28T15:14:17.744" v="1252" actId="26606"/>
          <ac:spMkLst>
            <pc:docMk/>
            <pc:sldMk cId="1229947947" sldId="376"/>
            <ac:spMk id="30" creationId="{D5E3F933-FC69-4374-A35F-CF40365370FB}"/>
          </ac:spMkLst>
        </pc:spChg>
        <pc:spChg chg="add">
          <ac:chgData name="Rowdy Chotkan" userId="71aa410d3c347b24" providerId="LiveId" clId="{A8B5D48C-0609-487E-A818-46B06B0D9AD2}" dt="2021-08-28T15:14:17.744" v="1252" actId="26606"/>
          <ac:spMkLst>
            <pc:docMk/>
            <pc:sldMk cId="1229947947" sldId="376"/>
            <ac:spMk id="35" creationId="{62E3493C-9EE5-40C5-9902-4A0416374CD5}"/>
          </ac:spMkLst>
        </pc:spChg>
        <pc:spChg chg="add">
          <ac:chgData name="Rowdy Chotkan" userId="71aa410d3c347b24" providerId="LiveId" clId="{A8B5D48C-0609-487E-A818-46B06B0D9AD2}" dt="2021-08-28T15:14:17.744" v="1252" actId="26606"/>
          <ac:spMkLst>
            <pc:docMk/>
            <pc:sldMk cId="1229947947" sldId="376"/>
            <ac:spMk id="37" creationId="{C93C2DD8-0EC6-4B41-91E6-4A8E336AF89A}"/>
          </ac:spMkLst>
        </pc:spChg>
        <pc:spChg chg="add">
          <ac:chgData name="Rowdy Chotkan" userId="71aa410d3c347b24" providerId="LiveId" clId="{A8B5D48C-0609-487E-A818-46B06B0D9AD2}" dt="2021-08-28T15:14:17.744" v="1252" actId="26606"/>
          <ac:spMkLst>
            <pc:docMk/>
            <pc:sldMk cId="1229947947" sldId="376"/>
            <ac:spMk id="39" creationId="{D5E3F933-FC69-4374-A35F-CF40365370FB}"/>
          </ac:spMkLst>
        </pc:spChg>
        <pc:picChg chg="del">
          <ac:chgData name="Rowdy Chotkan" userId="71aa410d3c347b24" providerId="LiveId" clId="{A8B5D48C-0609-487E-A818-46B06B0D9AD2}" dt="2021-08-28T14:14:07.772" v="1241" actId="478"/>
          <ac:picMkLst>
            <pc:docMk/>
            <pc:sldMk cId="1229947947" sldId="376"/>
            <ac:picMk id="6" creationId="{73E57971-AA48-42D2-A16A-5136028AA1A4}"/>
          </ac:picMkLst>
        </pc:picChg>
        <pc:picChg chg="add del mod ord">
          <ac:chgData name="Rowdy Chotkan" userId="71aa410d3c347b24" providerId="LiveId" clId="{A8B5D48C-0609-487E-A818-46B06B0D9AD2}" dt="2021-08-28T15:07:36.468" v="1244" actId="478"/>
          <ac:picMkLst>
            <pc:docMk/>
            <pc:sldMk cId="1229947947" sldId="376"/>
            <ac:picMk id="7" creationId="{C417E88A-C989-464E-96A5-AE0D13DCB4E2}"/>
          </ac:picMkLst>
        </pc:picChg>
        <pc:picChg chg="add del mod ord">
          <ac:chgData name="Rowdy Chotkan" userId="71aa410d3c347b24" providerId="LiveId" clId="{A8B5D48C-0609-487E-A818-46B06B0D9AD2}" dt="2021-08-28T15:14:15.904" v="1251" actId="478"/>
          <ac:picMkLst>
            <pc:docMk/>
            <pc:sldMk cId="1229947947" sldId="376"/>
            <ac:picMk id="11" creationId="{1D31232A-EFA9-4E5E-BDF4-FDC0F8AA1DC9}"/>
          </ac:picMkLst>
        </pc:picChg>
        <pc:picChg chg="add mod ord">
          <ac:chgData name="Rowdy Chotkan" userId="71aa410d3c347b24" providerId="LiveId" clId="{A8B5D48C-0609-487E-A818-46B06B0D9AD2}" dt="2021-08-28T15:17:36.136" v="1295"/>
          <ac:picMkLst>
            <pc:docMk/>
            <pc:sldMk cId="1229947947" sldId="376"/>
            <ac:picMk id="14" creationId="{E1F72E18-0652-401A-8664-4ACB403C6B17}"/>
          </ac:picMkLst>
        </pc:picChg>
      </pc:sldChg>
    </pc:docChg>
  </pc:docChgLst>
</pc:chgInfo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4" Type="http://schemas.openxmlformats.org/officeDocument/2006/relationships/image" Target="../media/image17.sv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svg"/><Relationship Id="rId1" Type="http://schemas.openxmlformats.org/officeDocument/2006/relationships/image" Target="../media/image46.png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svg"/><Relationship Id="rId1" Type="http://schemas.openxmlformats.org/officeDocument/2006/relationships/image" Target="../media/image77.png"/><Relationship Id="rId6" Type="http://schemas.openxmlformats.org/officeDocument/2006/relationships/image" Target="../media/image82.svg"/><Relationship Id="rId5" Type="http://schemas.openxmlformats.org/officeDocument/2006/relationships/image" Target="../media/image81.png"/><Relationship Id="rId4" Type="http://schemas.openxmlformats.org/officeDocument/2006/relationships/image" Target="../media/image80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4" Type="http://schemas.openxmlformats.org/officeDocument/2006/relationships/image" Target="../media/image17.sv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svg"/><Relationship Id="rId1" Type="http://schemas.openxmlformats.org/officeDocument/2006/relationships/image" Target="../media/image46.png"/><Relationship Id="rId6" Type="http://schemas.openxmlformats.org/officeDocument/2006/relationships/image" Target="../media/image51.svg"/><Relationship Id="rId5" Type="http://schemas.openxmlformats.org/officeDocument/2006/relationships/image" Target="../media/image50.png"/><Relationship Id="rId4" Type="http://schemas.openxmlformats.org/officeDocument/2006/relationships/image" Target="../media/image49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svg"/><Relationship Id="rId1" Type="http://schemas.openxmlformats.org/officeDocument/2006/relationships/image" Target="../media/image77.png"/><Relationship Id="rId6" Type="http://schemas.openxmlformats.org/officeDocument/2006/relationships/image" Target="../media/image82.svg"/><Relationship Id="rId5" Type="http://schemas.openxmlformats.org/officeDocument/2006/relationships/image" Target="../media/image81.png"/><Relationship Id="rId4" Type="http://schemas.openxmlformats.org/officeDocument/2006/relationships/image" Target="../media/image80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1A09FF-8DAC-47DB-AB83-3A1EEA459839}" type="doc">
      <dgm:prSet loTypeId="urn:microsoft.com/office/officeart/2008/layout/LinedList" loCatId="list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2CEEBFB5-63A1-4301-A623-960123488D4E}">
      <dgm:prSet/>
      <dgm:spPr/>
      <dgm:t>
        <a:bodyPr/>
        <a:lstStyle/>
        <a:p>
          <a:r>
            <a:rPr lang="en-US"/>
            <a:t>Introduction</a:t>
          </a:r>
        </a:p>
      </dgm:t>
    </dgm:pt>
    <dgm:pt modelId="{6D1D233B-0376-459D-ACE5-279FD55581E0}" type="parTrans" cxnId="{65F37378-53C7-458B-832B-0699E103D439}">
      <dgm:prSet/>
      <dgm:spPr/>
      <dgm:t>
        <a:bodyPr/>
        <a:lstStyle/>
        <a:p>
          <a:endParaRPr lang="en-US"/>
        </a:p>
      </dgm:t>
    </dgm:pt>
    <dgm:pt modelId="{03746BDC-DB9C-4534-97B9-3348CAF2E781}" type="sibTrans" cxnId="{65F37378-53C7-458B-832B-0699E103D439}">
      <dgm:prSet/>
      <dgm:spPr/>
      <dgm:t>
        <a:bodyPr/>
        <a:lstStyle/>
        <a:p>
          <a:endParaRPr lang="en-US"/>
        </a:p>
      </dgm:t>
    </dgm:pt>
    <dgm:pt modelId="{B4D5F4F0-2198-4C24-AF72-732598FFA148}">
      <dgm:prSet/>
      <dgm:spPr/>
      <dgm:t>
        <a:bodyPr/>
        <a:lstStyle/>
        <a:p>
          <a:r>
            <a:rPr lang="en-US"/>
            <a:t>Problem Statement</a:t>
          </a:r>
        </a:p>
      </dgm:t>
    </dgm:pt>
    <dgm:pt modelId="{14CE2536-6C90-4A89-94A6-90BE76C32CC7}" type="parTrans" cxnId="{248FC3D2-5590-4AC7-AA7E-6230D963D200}">
      <dgm:prSet/>
      <dgm:spPr/>
      <dgm:t>
        <a:bodyPr/>
        <a:lstStyle/>
        <a:p>
          <a:endParaRPr lang="en-US"/>
        </a:p>
      </dgm:t>
    </dgm:pt>
    <dgm:pt modelId="{3B1F3987-9B7B-4AF4-B8B1-310FFECAC14C}" type="sibTrans" cxnId="{248FC3D2-5590-4AC7-AA7E-6230D963D200}">
      <dgm:prSet/>
      <dgm:spPr/>
      <dgm:t>
        <a:bodyPr/>
        <a:lstStyle/>
        <a:p>
          <a:endParaRPr lang="en-US"/>
        </a:p>
      </dgm:t>
    </dgm:pt>
    <dgm:pt modelId="{6A834992-9037-49A3-97EE-2D7FF07C0A0B}">
      <dgm:prSet/>
      <dgm:spPr/>
      <dgm:t>
        <a:bodyPr/>
        <a:lstStyle/>
        <a:p>
          <a:r>
            <a:rPr lang="en-US"/>
            <a:t>Architecture</a:t>
          </a:r>
        </a:p>
      </dgm:t>
    </dgm:pt>
    <dgm:pt modelId="{5E5A2CC6-67B1-4296-8F2C-D1C0592047F6}" type="parTrans" cxnId="{586304B8-1A2C-4291-BE91-4E9700E0A82E}">
      <dgm:prSet/>
      <dgm:spPr/>
      <dgm:t>
        <a:bodyPr/>
        <a:lstStyle/>
        <a:p>
          <a:endParaRPr lang="en-US"/>
        </a:p>
      </dgm:t>
    </dgm:pt>
    <dgm:pt modelId="{D9CEC4DC-FD7E-4C30-80FC-13B72BD8846B}" type="sibTrans" cxnId="{586304B8-1A2C-4291-BE91-4E9700E0A82E}">
      <dgm:prSet/>
      <dgm:spPr/>
      <dgm:t>
        <a:bodyPr/>
        <a:lstStyle/>
        <a:p>
          <a:endParaRPr lang="en-US"/>
        </a:p>
      </dgm:t>
    </dgm:pt>
    <dgm:pt modelId="{E3586FB8-F498-49CB-98AE-BB4909B9074A}">
      <dgm:prSet/>
      <dgm:spPr/>
      <dgm:t>
        <a:bodyPr/>
        <a:lstStyle/>
        <a:p>
          <a:r>
            <a:rPr lang="en-US"/>
            <a:t>Analysis</a:t>
          </a:r>
        </a:p>
      </dgm:t>
    </dgm:pt>
    <dgm:pt modelId="{FD8080D8-6A83-46AB-A048-E704810D6F56}" type="parTrans" cxnId="{71320A8E-A014-4141-9743-442D93086287}">
      <dgm:prSet/>
      <dgm:spPr/>
      <dgm:t>
        <a:bodyPr/>
        <a:lstStyle/>
        <a:p>
          <a:endParaRPr lang="en-US"/>
        </a:p>
      </dgm:t>
    </dgm:pt>
    <dgm:pt modelId="{0F454E05-7239-467C-B939-A21FE6CC6A00}" type="sibTrans" cxnId="{71320A8E-A014-4141-9743-442D93086287}">
      <dgm:prSet/>
      <dgm:spPr/>
      <dgm:t>
        <a:bodyPr/>
        <a:lstStyle/>
        <a:p>
          <a:endParaRPr lang="en-US"/>
        </a:p>
      </dgm:t>
    </dgm:pt>
    <dgm:pt modelId="{B2EFC43B-0033-480C-8178-0DFFE2BD83F1}">
      <dgm:prSet/>
      <dgm:spPr/>
      <dgm:t>
        <a:bodyPr/>
        <a:lstStyle/>
        <a:p>
          <a:r>
            <a:rPr lang="en-US"/>
            <a:t>Conclusion</a:t>
          </a:r>
        </a:p>
      </dgm:t>
    </dgm:pt>
    <dgm:pt modelId="{44E1605A-762A-4E64-AB5E-E11909845013}" type="parTrans" cxnId="{481B3F01-6133-4BA7-AC92-544AEB9F309E}">
      <dgm:prSet/>
      <dgm:spPr/>
      <dgm:t>
        <a:bodyPr/>
        <a:lstStyle/>
        <a:p>
          <a:endParaRPr lang="en-US"/>
        </a:p>
      </dgm:t>
    </dgm:pt>
    <dgm:pt modelId="{C867327C-0C0A-4B87-963D-2BDE51288627}" type="sibTrans" cxnId="{481B3F01-6133-4BA7-AC92-544AEB9F309E}">
      <dgm:prSet/>
      <dgm:spPr/>
      <dgm:t>
        <a:bodyPr/>
        <a:lstStyle/>
        <a:p>
          <a:endParaRPr lang="en-US"/>
        </a:p>
      </dgm:t>
    </dgm:pt>
    <dgm:pt modelId="{993D451C-D0B7-46B6-B7D0-011D5A868422}" type="pres">
      <dgm:prSet presAssocID="{061A09FF-8DAC-47DB-AB83-3A1EEA459839}" presName="vert0" presStyleCnt="0">
        <dgm:presLayoutVars>
          <dgm:dir/>
          <dgm:animOne val="branch"/>
          <dgm:animLvl val="lvl"/>
        </dgm:presLayoutVars>
      </dgm:prSet>
      <dgm:spPr/>
    </dgm:pt>
    <dgm:pt modelId="{79F931C9-B47C-4010-9262-6291EDEE471A}" type="pres">
      <dgm:prSet presAssocID="{2CEEBFB5-63A1-4301-A623-960123488D4E}" presName="thickLine" presStyleLbl="alignNode1" presStyleIdx="0" presStyleCnt="5"/>
      <dgm:spPr/>
    </dgm:pt>
    <dgm:pt modelId="{79905F95-346E-411F-8AA0-B4E1998C2EA2}" type="pres">
      <dgm:prSet presAssocID="{2CEEBFB5-63A1-4301-A623-960123488D4E}" presName="horz1" presStyleCnt="0"/>
      <dgm:spPr/>
    </dgm:pt>
    <dgm:pt modelId="{A0FFAB28-7A60-480F-AD37-D7F03E4F3041}" type="pres">
      <dgm:prSet presAssocID="{2CEEBFB5-63A1-4301-A623-960123488D4E}" presName="tx1" presStyleLbl="revTx" presStyleIdx="0" presStyleCnt="5"/>
      <dgm:spPr/>
    </dgm:pt>
    <dgm:pt modelId="{69EB0884-154E-4268-AFEC-4F1EB21E3A4F}" type="pres">
      <dgm:prSet presAssocID="{2CEEBFB5-63A1-4301-A623-960123488D4E}" presName="vert1" presStyleCnt="0"/>
      <dgm:spPr/>
    </dgm:pt>
    <dgm:pt modelId="{D83D850B-553D-44C6-ADFF-7F8926CC1276}" type="pres">
      <dgm:prSet presAssocID="{B4D5F4F0-2198-4C24-AF72-732598FFA148}" presName="thickLine" presStyleLbl="alignNode1" presStyleIdx="1" presStyleCnt="5"/>
      <dgm:spPr/>
    </dgm:pt>
    <dgm:pt modelId="{F63F95A2-80E4-4306-A33D-1E2BBB589C0C}" type="pres">
      <dgm:prSet presAssocID="{B4D5F4F0-2198-4C24-AF72-732598FFA148}" presName="horz1" presStyleCnt="0"/>
      <dgm:spPr/>
    </dgm:pt>
    <dgm:pt modelId="{3C737763-555F-482F-A7CE-88EB5B96DCFE}" type="pres">
      <dgm:prSet presAssocID="{B4D5F4F0-2198-4C24-AF72-732598FFA148}" presName="tx1" presStyleLbl="revTx" presStyleIdx="1" presStyleCnt="5"/>
      <dgm:spPr/>
    </dgm:pt>
    <dgm:pt modelId="{42E4F787-7F0B-42B4-B0BD-5579C886075F}" type="pres">
      <dgm:prSet presAssocID="{B4D5F4F0-2198-4C24-AF72-732598FFA148}" presName="vert1" presStyleCnt="0"/>
      <dgm:spPr/>
    </dgm:pt>
    <dgm:pt modelId="{F943F30D-7310-4A23-9A58-323A1DEFFD3E}" type="pres">
      <dgm:prSet presAssocID="{6A834992-9037-49A3-97EE-2D7FF07C0A0B}" presName="thickLine" presStyleLbl="alignNode1" presStyleIdx="2" presStyleCnt="5"/>
      <dgm:spPr/>
    </dgm:pt>
    <dgm:pt modelId="{8C70A779-1DFE-4942-8152-B24EE8E4FC89}" type="pres">
      <dgm:prSet presAssocID="{6A834992-9037-49A3-97EE-2D7FF07C0A0B}" presName="horz1" presStyleCnt="0"/>
      <dgm:spPr/>
    </dgm:pt>
    <dgm:pt modelId="{587588D1-CC8C-4775-9409-D1601D26FFB7}" type="pres">
      <dgm:prSet presAssocID="{6A834992-9037-49A3-97EE-2D7FF07C0A0B}" presName="tx1" presStyleLbl="revTx" presStyleIdx="2" presStyleCnt="5"/>
      <dgm:spPr/>
    </dgm:pt>
    <dgm:pt modelId="{F14ADE6B-40B1-4F3C-8775-1869FC017992}" type="pres">
      <dgm:prSet presAssocID="{6A834992-9037-49A3-97EE-2D7FF07C0A0B}" presName="vert1" presStyleCnt="0"/>
      <dgm:spPr/>
    </dgm:pt>
    <dgm:pt modelId="{6B318DB9-00BA-4C97-95E9-64BB87E66284}" type="pres">
      <dgm:prSet presAssocID="{E3586FB8-F498-49CB-98AE-BB4909B9074A}" presName="thickLine" presStyleLbl="alignNode1" presStyleIdx="3" presStyleCnt="5"/>
      <dgm:spPr/>
    </dgm:pt>
    <dgm:pt modelId="{14505DE4-A3E8-462A-8016-2871DEF42CF3}" type="pres">
      <dgm:prSet presAssocID="{E3586FB8-F498-49CB-98AE-BB4909B9074A}" presName="horz1" presStyleCnt="0"/>
      <dgm:spPr/>
    </dgm:pt>
    <dgm:pt modelId="{320B7C80-2CCE-4DCD-B549-9DAE0D11B7B0}" type="pres">
      <dgm:prSet presAssocID="{E3586FB8-F498-49CB-98AE-BB4909B9074A}" presName="tx1" presStyleLbl="revTx" presStyleIdx="3" presStyleCnt="5"/>
      <dgm:spPr/>
    </dgm:pt>
    <dgm:pt modelId="{151EDCC6-183C-415F-AF57-0130B776394F}" type="pres">
      <dgm:prSet presAssocID="{E3586FB8-F498-49CB-98AE-BB4909B9074A}" presName="vert1" presStyleCnt="0"/>
      <dgm:spPr/>
    </dgm:pt>
    <dgm:pt modelId="{E5358D4A-67FF-4E2A-B496-5A882794925F}" type="pres">
      <dgm:prSet presAssocID="{B2EFC43B-0033-480C-8178-0DFFE2BD83F1}" presName="thickLine" presStyleLbl="alignNode1" presStyleIdx="4" presStyleCnt="5"/>
      <dgm:spPr/>
    </dgm:pt>
    <dgm:pt modelId="{33294D71-9238-46AE-BF1B-C3ACF1815335}" type="pres">
      <dgm:prSet presAssocID="{B2EFC43B-0033-480C-8178-0DFFE2BD83F1}" presName="horz1" presStyleCnt="0"/>
      <dgm:spPr/>
    </dgm:pt>
    <dgm:pt modelId="{AAD6B3A2-73D6-479D-994B-9D136AC14417}" type="pres">
      <dgm:prSet presAssocID="{B2EFC43B-0033-480C-8178-0DFFE2BD83F1}" presName="tx1" presStyleLbl="revTx" presStyleIdx="4" presStyleCnt="5"/>
      <dgm:spPr/>
    </dgm:pt>
    <dgm:pt modelId="{8869A45D-2D21-4AE0-AF30-7779E6448E45}" type="pres">
      <dgm:prSet presAssocID="{B2EFC43B-0033-480C-8178-0DFFE2BD83F1}" presName="vert1" presStyleCnt="0"/>
      <dgm:spPr/>
    </dgm:pt>
  </dgm:ptLst>
  <dgm:cxnLst>
    <dgm:cxn modelId="{481B3F01-6133-4BA7-AC92-544AEB9F309E}" srcId="{061A09FF-8DAC-47DB-AB83-3A1EEA459839}" destId="{B2EFC43B-0033-480C-8178-0DFFE2BD83F1}" srcOrd="4" destOrd="0" parTransId="{44E1605A-762A-4E64-AB5E-E11909845013}" sibTransId="{C867327C-0C0A-4B87-963D-2BDE51288627}"/>
    <dgm:cxn modelId="{F90E712E-239D-4A77-B400-DABA1A3AD764}" type="presOf" srcId="{B4D5F4F0-2198-4C24-AF72-732598FFA148}" destId="{3C737763-555F-482F-A7CE-88EB5B96DCFE}" srcOrd="0" destOrd="0" presId="urn:microsoft.com/office/officeart/2008/layout/LinedList"/>
    <dgm:cxn modelId="{B2032E38-D697-4E66-AB6F-BA90E46B5E0F}" type="presOf" srcId="{E3586FB8-F498-49CB-98AE-BB4909B9074A}" destId="{320B7C80-2CCE-4DCD-B549-9DAE0D11B7B0}" srcOrd="0" destOrd="0" presId="urn:microsoft.com/office/officeart/2008/layout/LinedList"/>
    <dgm:cxn modelId="{65F37378-53C7-458B-832B-0699E103D439}" srcId="{061A09FF-8DAC-47DB-AB83-3A1EEA459839}" destId="{2CEEBFB5-63A1-4301-A623-960123488D4E}" srcOrd="0" destOrd="0" parTransId="{6D1D233B-0376-459D-ACE5-279FD55581E0}" sibTransId="{03746BDC-DB9C-4534-97B9-3348CAF2E781}"/>
    <dgm:cxn modelId="{71320A8E-A014-4141-9743-442D93086287}" srcId="{061A09FF-8DAC-47DB-AB83-3A1EEA459839}" destId="{E3586FB8-F498-49CB-98AE-BB4909B9074A}" srcOrd="3" destOrd="0" parTransId="{FD8080D8-6A83-46AB-A048-E704810D6F56}" sibTransId="{0F454E05-7239-467C-B939-A21FE6CC6A00}"/>
    <dgm:cxn modelId="{DD1D79A7-D98B-464B-9CE1-74ED79A3DD8B}" type="presOf" srcId="{6A834992-9037-49A3-97EE-2D7FF07C0A0B}" destId="{587588D1-CC8C-4775-9409-D1601D26FFB7}" srcOrd="0" destOrd="0" presId="urn:microsoft.com/office/officeart/2008/layout/LinedList"/>
    <dgm:cxn modelId="{BC6695A8-4002-48CE-8A45-D8FE082A4667}" type="presOf" srcId="{B2EFC43B-0033-480C-8178-0DFFE2BD83F1}" destId="{AAD6B3A2-73D6-479D-994B-9D136AC14417}" srcOrd="0" destOrd="0" presId="urn:microsoft.com/office/officeart/2008/layout/LinedList"/>
    <dgm:cxn modelId="{586304B8-1A2C-4291-BE91-4E9700E0A82E}" srcId="{061A09FF-8DAC-47DB-AB83-3A1EEA459839}" destId="{6A834992-9037-49A3-97EE-2D7FF07C0A0B}" srcOrd="2" destOrd="0" parTransId="{5E5A2CC6-67B1-4296-8F2C-D1C0592047F6}" sibTransId="{D9CEC4DC-FD7E-4C30-80FC-13B72BD8846B}"/>
    <dgm:cxn modelId="{248FC3D2-5590-4AC7-AA7E-6230D963D200}" srcId="{061A09FF-8DAC-47DB-AB83-3A1EEA459839}" destId="{B4D5F4F0-2198-4C24-AF72-732598FFA148}" srcOrd="1" destOrd="0" parTransId="{14CE2536-6C90-4A89-94A6-90BE76C32CC7}" sibTransId="{3B1F3987-9B7B-4AF4-B8B1-310FFECAC14C}"/>
    <dgm:cxn modelId="{4BF571DD-39CD-4F3E-8083-B9BFF43C0077}" type="presOf" srcId="{061A09FF-8DAC-47DB-AB83-3A1EEA459839}" destId="{993D451C-D0B7-46B6-B7D0-011D5A868422}" srcOrd="0" destOrd="0" presId="urn:microsoft.com/office/officeart/2008/layout/LinedList"/>
    <dgm:cxn modelId="{86C9CFFB-99F1-4BD9-A85F-01821E1D7105}" type="presOf" srcId="{2CEEBFB5-63A1-4301-A623-960123488D4E}" destId="{A0FFAB28-7A60-480F-AD37-D7F03E4F3041}" srcOrd="0" destOrd="0" presId="urn:microsoft.com/office/officeart/2008/layout/LinedList"/>
    <dgm:cxn modelId="{BED0BD8B-148E-44BE-AF8E-1E5612ADD165}" type="presParOf" srcId="{993D451C-D0B7-46B6-B7D0-011D5A868422}" destId="{79F931C9-B47C-4010-9262-6291EDEE471A}" srcOrd="0" destOrd="0" presId="urn:microsoft.com/office/officeart/2008/layout/LinedList"/>
    <dgm:cxn modelId="{76CE615F-CA6E-44F4-A3E8-58A2056FCA17}" type="presParOf" srcId="{993D451C-D0B7-46B6-B7D0-011D5A868422}" destId="{79905F95-346E-411F-8AA0-B4E1998C2EA2}" srcOrd="1" destOrd="0" presId="urn:microsoft.com/office/officeart/2008/layout/LinedList"/>
    <dgm:cxn modelId="{1BE334D6-2024-4C63-B173-FAED0D2AC5EB}" type="presParOf" srcId="{79905F95-346E-411F-8AA0-B4E1998C2EA2}" destId="{A0FFAB28-7A60-480F-AD37-D7F03E4F3041}" srcOrd="0" destOrd="0" presId="urn:microsoft.com/office/officeart/2008/layout/LinedList"/>
    <dgm:cxn modelId="{7D9228E6-06B2-4E88-8786-08C83BEEFAAE}" type="presParOf" srcId="{79905F95-346E-411F-8AA0-B4E1998C2EA2}" destId="{69EB0884-154E-4268-AFEC-4F1EB21E3A4F}" srcOrd="1" destOrd="0" presId="urn:microsoft.com/office/officeart/2008/layout/LinedList"/>
    <dgm:cxn modelId="{849E70B0-F2F9-4C4D-BBA8-D2DCC1A67670}" type="presParOf" srcId="{993D451C-D0B7-46B6-B7D0-011D5A868422}" destId="{D83D850B-553D-44C6-ADFF-7F8926CC1276}" srcOrd="2" destOrd="0" presId="urn:microsoft.com/office/officeart/2008/layout/LinedList"/>
    <dgm:cxn modelId="{E69F623C-956A-4631-BAD5-698838B2A6FC}" type="presParOf" srcId="{993D451C-D0B7-46B6-B7D0-011D5A868422}" destId="{F63F95A2-80E4-4306-A33D-1E2BBB589C0C}" srcOrd="3" destOrd="0" presId="urn:microsoft.com/office/officeart/2008/layout/LinedList"/>
    <dgm:cxn modelId="{C4B8E282-A3A2-422D-87F6-5FD132E52F44}" type="presParOf" srcId="{F63F95A2-80E4-4306-A33D-1E2BBB589C0C}" destId="{3C737763-555F-482F-A7CE-88EB5B96DCFE}" srcOrd="0" destOrd="0" presId="urn:microsoft.com/office/officeart/2008/layout/LinedList"/>
    <dgm:cxn modelId="{EBD16944-7159-4F23-8159-6A1E99CA3165}" type="presParOf" srcId="{F63F95A2-80E4-4306-A33D-1E2BBB589C0C}" destId="{42E4F787-7F0B-42B4-B0BD-5579C886075F}" srcOrd="1" destOrd="0" presId="urn:microsoft.com/office/officeart/2008/layout/LinedList"/>
    <dgm:cxn modelId="{5FDB79B7-E361-4DA3-9763-6CEA4EF05939}" type="presParOf" srcId="{993D451C-D0B7-46B6-B7D0-011D5A868422}" destId="{F943F30D-7310-4A23-9A58-323A1DEFFD3E}" srcOrd="4" destOrd="0" presId="urn:microsoft.com/office/officeart/2008/layout/LinedList"/>
    <dgm:cxn modelId="{4137343A-D838-4A32-800E-94CC592DCA4F}" type="presParOf" srcId="{993D451C-D0B7-46B6-B7D0-011D5A868422}" destId="{8C70A779-1DFE-4942-8152-B24EE8E4FC89}" srcOrd="5" destOrd="0" presId="urn:microsoft.com/office/officeart/2008/layout/LinedList"/>
    <dgm:cxn modelId="{F6783C31-50B3-46A5-88F6-380EDB0F03C1}" type="presParOf" srcId="{8C70A779-1DFE-4942-8152-B24EE8E4FC89}" destId="{587588D1-CC8C-4775-9409-D1601D26FFB7}" srcOrd="0" destOrd="0" presId="urn:microsoft.com/office/officeart/2008/layout/LinedList"/>
    <dgm:cxn modelId="{12A75AF3-D2B4-4DEC-AECA-9BA0D6A9DB52}" type="presParOf" srcId="{8C70A779-1DFE-4942-8152-B24EE8E4FC89}" destId="{F14ADE6B-40B1-4F3C-8775-1869FC017992}" srcOrd="1" destOrd="0" presId="urn:microsoft.com/office/officeart/2008/layout/LinedList"/>
    <dgm:cxn modelId="{2CC4CD30-165C-49F3-B06E-D854EA829249}" type="presParOf" srcId="{993D451C-D0B7-46B6-B7D0-011D5A868422}" destId="{6B318DB9-00BA-4C97-95E9-64BB87E66284}" srcOrd="6" destOrd="0" presId="urn:microsoft.com/office/officeart/2008/layout/LinedList"/>
    <dgm:cxn modelId="{69FC496A-B802-417A-90EB-84DA016EAAB0}" type="presParOf" srcId="{993D451C-D0B7-46B6-B7D0-011D5A868422}" destId="{14505DE4-A3E8-462A-8016-2871DEF42CF3}" srcOrd="7" destOrd="0" presId="urn:microsoft.com/office/officeart/2008/layout/LinedList"/>
    <dgm:cxn modelId="{B4AC75EA-9FD6-4029-A2AE-8C1D2C24555D}" type="presParOf" srcId="{14505DE4-A3E8-462A-8016-2871DEF42CF3}" destId="{320B7C80-2CCE-4DCD-B549-9DAE0D11B7B0}" srcOrd="0" destOrd="0" presId="urn:microsoft.com/office/officeart/2008/layout/LinedList"/>
    <dgm:cxn modelId="{97D9D11F-6A6F-4296-946A-F2B48E54F5C7}" type="presParOf" srcId="{14505DE4-A3E8-462A-8016-2871DEF42CF3}" destId="{151EDCC6-183C-415F-AF57-0130B776394F}" srcOrd="1" destOrd="0" presId="urn:microsoft.com/office/officeart/2008/layout/LinedList"/>
    <dgm:cxn modelId="{F18AEB38-DC03-48DE-BA3E-F1AF47250F3F}" type="presParOf" srcId="{993D451C-D0B7-46B6-B7D0-011D5A868422}" destId="{E5358D4A-67FF-4E2A-B496-5A882794925F}" srcOrd="8" destOrd="0" presId="urn:microsoft.com/office/officeart/2008/layout/LinedList"/>
    <dgm:cxn modelId="{D3603716-F31F-42E9-A289-D18FE6F3E37C}" type="presParOf" srcId="{993D451C-D0B7-46B6-B7D0-011D5A868422}" destId="{33294D71-9238-46AE-BF1B-C3ACF1815335}" srcOrd="9" destOrd="0" presId="urn:microsoft.com/office/officeart/2008/layout/LinedList"/>
    <dgm:cxn modelId="{881E9732-EE5E-45BA-846F-C95BCDD0D06E}" type="presParOf" srcId="{33294D71-9238-46AE-BF1B-C3ACF1815335}" destId="{AAD6B3A2-73D6-479D-994B-9D136AC14417}" srcOrd="0" destOrd="0" presId="urn:microsoft.com/office/officeart/2008/layout/LinedList"/>
    <dgm:cxn modelId="{063913FF-3453-4A12-BE62-275422001327}" type="presParOf" srcId="{33294D71-9238-46AE-BF1B-C3ACF1815335}" destId="{8869A45D-2D21-4AE0-AF30-7779E6448E4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7F1C28C-C3CC-4345-B73A-05D6BE0E2E70}" type="doc">
      <dgm:prSet loTypeId="urn:microsoft.com/office/officeart/2018/5/layout/IconLeafLabelList" loCatId="icon" qsTypeId="urn:microsoft.com/office/officeart/2005/8/quickstyle/simple5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D2723057-7EDA-40B1-B85F-07C06A47022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No Privacy</a:t>
          </a:r>
        </a:p>
      </dgm:t>
    </dgm:pt>
    <dgm:pt modelId="{B7315E41-4F85-468A-99AC-30AC3A7246AC}" type="parTrans" cxnId="{9E6C3099-1F01-4D56-87B0-7D6BB8785B7E}">
      <dgm:prSet/>
      <dgm:spPr/>
      <dgm:t>
        <a:bodyPr/>
        <a:lstStyle/>
        <a:p>
          <a:endParaRPr lang="en-US"/>
        </a:p>
      </dgm:t>
    </dgm:pt>
    <dgm:pt modelId="{3E367F6F-73AE-40A9-AB5C-E28CEBC734EC}" type="sibTrans" cxnId="{9E6C3099-1F01-4D56-87B0-7D6BB8785B7E}">
      <dgm:prSet/>
      <dgm:spPr/>
      <dgm:t>
        <a:bodyPr/>
        <a:lstStyle/>
        <a:p>
          <a:endParaRPr lang="en-US"/>
        </a:p>
      </dgm:t>
    </dgm:pt>
    <dgm:pt modelId="{920E3090-022A-47EA-B0A7-972E688F6A4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noProof="0"/>
            <a:t>power imbalance</a:t>
          </a:r>
        </a:p>
      </dgm:t>
    </dgm:pt>
    <dgm:pt modelId="{604D805C-0209-47FD-8141-8721A0E5174D}" type="parTrans" cxnId="{F5345B0B-50D2-494C-A2B0-7D145B4E6F69}">
      <dgm:prSet/>
      <dgm:spPr/>
      <dgm:t>
        <a:bodyPr/>
        <a:lstStyle/>
        <a:p>
          <a:endParaRPr lang="en-US"/>
        </a:p>
      </dgm:t>
    </dgm:pt>
    <dgm:pt modelId="{62FC9D41-F347-4D78-876C-225F91630FF6}" type="sibTrans" cxnId="{F5345B0B-50D2-494C-A2B0-7D145B4E6F69}">
      <dgm:prSet/>
      <dgm:spPr/>
      <dgm:t>
        <a:bodyPr/>
        <a:lstStyle/>
        <a:p>
          <a:endParaRPr lang="en-US"/>
        </a:p>
      </dgm:t>
    </dgm:pt>
    <dgm:pt modelId="{69F53E90-B2BC-47E8-B780-311C1961077E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noProof="0"/>
            <a:t>Information asymmetries</a:t>
          </a:r>
        </a:p>
      </dgm:t>
    </dgm:pt>
    <dgm:pt modelId="{7E6E7D39-0599-40CB-89FD-55EAB4D930E8}" type="sibTrans" cxnId="{BADEC0E0-DFAC-4F7B-8006-2AB0ECC9CEE1}">
      <dgm:prSet/>
      <dgm:spPr/>
      <dgm:t>
        <a:bodyPr/>
        <a:lstStyle/>
        <a:p>
          <a:endParaRPr lang="en-NL"/>
        </a:p>
      </dgm:t>
    </dgm:pt>
    <dgm:pt modelId="{CAA7681E-E6E1-4AEB-AE18-36809F649DC6}" type="parTrans" cxnId="{BADEC0E0-DFAC-4F7B-8006-2AB0ECC9CEE1}">
      <dgm:prSet/>
      <dgm:spPr/>
      <dgm:t>
        <a:bodyPr/>
        <a:lstStyle/>
        <a:p>
          <a:endParaRPr lang="en-NL"/>
        </a:p>
      </dgm:t>
    </dgm:pt>
    <dgm:pt modelId="{328790B5-6E56-438A-BAA8-C3DD27F02607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Identity monopoly</a:t>
          </a:r>
        </a:p>
      </dgm:t>
    </dgm:pt>
    <dgm:pt modelId="{820F976C-EA95-43BC-B68B-49BB6E8B6658}" type="parTrans" cxnId="{95D6865B-4BCD-42B4-B4AF-43A47DFD87E5}">
      <dgm:prSet/>
      <dgm:spPr/>
      <dgm:t>
        <a:bodyPr/>
        <a:lstStyle/>
        <a:p>
          <a:endParaRPr lang="en-US"/>
        </a:p>
      </dgm:t>
    </dgm:pt>
    <dgm:pt modelId="{1548C655-8C34-4344-A675-4058CC0193BD}" type="sibTrans" cxnId="{95D6865B-4BCD-42B4-B4AF-43A47DFD87E5}">
      <dgm:prSet/>
      <dgm:spPr/>
      <dgm:t>
        <a:bodyPr/>
        <a:lstStyle/>
        <a:p>
          <a:endParaRPr lang="en-US"/>
        </a:p>
      </dgm:t>
    </dgm:pt>
    <dgm:pt modelId="{C2AE9B6B-5F0C-4899-AF9E-4B6DF9533D97}" type="pres">
      <dgm:prSet presAssocID="{07F1C28C-C3CC-4345-B73A-05D6BE0E2E70}" presName="root" presStyleCnt="0">
        <dgm:presLayoutVars>
          <dgm:dir/>
          <dgm:resizeHandles val="exact"/>
        </dgm:presLayoutVars>
      </dgm:prSet>
      <dgm:spPr/>
    </dgm:pt>
    <dgm:pt modelId="{54A3E49D-02C7-4D32-AF76-26E811A4624C}" type="pres">
      <dgm:prSet presAssocID="{328790B5-6E56-438A-BAA8-C3DD27F02607}" presName="compNode" presStyleCnt="0"/>
      <dgm:spPr/>
    </dgm:pt>
    <dgm:pt modelId="{4C096C2B-A348-4832-895D-14B2A9B0E0B5}" type="pres">
      <dgm:prSet presAssocID="{328790B5-6E56-438A-BAA8-C3DD27F02607}" presName="iconBgRect" presStyleLbl="bgShp" presStyleIdx="0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762E5D30-23B5-4D9E-843E-7521BECDE4C2}" type="pres">
      <dgm:prSet presAssocID="{328790B5-6E56-438A-BAA8-C3DD27F02607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arning with solid fill"/>
        </a:ext>
      </dgm:extLst>
    </dgm:pt>
    <dgm:pt modelId="{C44716BF-8408-4DFB-BB70-B041EBD30240}" type="pres">
      <dgm:prSet presAssocID="{328790B5-6E56-438A-BAA8-C3DD27F02607}" presName="spaceRect" presStyleCnt="0"/>
      <dgm:spPr/>
    </dgm:pt>
    <dgm:pt modelId="{2D44E74F-FEB8-4AFD-B7D2-981BA711BED6}" type="pres">
      <dgm:prSet presAssocID="{328790B5-6E56-438A-BAA8-C3DD27F02607}" presName="textRect" presStyleLbl="revTx" presStyleIdx="0" presStyleCnt="4">
        <dgm:presLayoutVars>
          <dgm:chMax val="1"/>
          <dgm:chPref val="1"/>
        </dgm:presLayoutVars>
      </dgm:prSet>
      <dgm:spPr/>
    </dgm:pt>
    <dgm:pt modelId="{DEEE756D-3DD7-4B83-ACB2-4EEC06F6509C}" type="pres">
      <dgm:prSet presAssocID="{1548C655-8C34-4344-A675-4058CC0193BD}" presName="sibTrans" presStyleCnt="0"/>
      <dgm:spPr/>
    </dgm:pt>
    <dgm:pt modelId="{67B7B7E9-BDCD-4584-A497-5AB5051D1D13}" type="pres">
      <dgm:prSet presAssocID="{D2723057-7EDA-40B1-B85F-07C06A470221}" presName="compNode" presStyleCnt="0"/>
      <dgm:spPr/>
    </dgm:pt>
    <dgm:pt modelId="{5DE0A9E9-843B-48E4-8642-3E73940D75FF}" type="pres">
      <dgm:prSet presAssocID="{D2723057-7EDA-40B1-B85F-07C06A470221}" presName="iconBgRect" presStyleLbl="bgShp" presStyleIdx="1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0BB663B3-1F51-41A2-840E-1167744F2D4E}" type="pres">
      <dgm:prSet presAssocID="{D2723057-7EDA-40B1-B85F-07C06A470221}" presName="iconRect" presStyleLbl="node1" presStyleIdx="1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arning with solid fill"/>
        </a:ext>
      </dgm:extLst>
    </dgm:pt>
    <dgm:pt modelId="{7A1DD40F-2B69-4F7F-B658-3F249085F8F2}" type="pres">
      <dgm:prSet presAssocID="{D2723057-7EDA-40B1-B85F-07C06A470221}" presName="spaceRect" presStyleCnt="0"/>
      <dgm:spPr/>
    </dgm:pt>
    <dgm:pt modelId="{C4971CC2-3C8E-4906-A6AF-F04361CD74C5}" type="pres">
      <dgm:prSet presAssocID="{D2723057-7EDA-40B1-B85F-07C06A470221}" presName="textRect" presStyleLbl="revTx" presStyleIdx="1" presStyleCnt="4">
        <dgm:presLayoutVars>
          <dgm:chMax val="1"/>
          <dgm:chPref val="1"/>
        </dgm:presLayoutVars>
      </dgm:prSet>
      <dgm:spPr/>
    </dgm:pt>
    <dgm:pt modelId="{DF01523A-5B92-4AE2-A406-301B6536AD03}" type="pres">
      <dgm:prSet presAssocID="{3E367F6F-73AE-40A9-AB5C-E28CEBC734EC}" presName="sibTrans" presStyleCnt="0"/>
      <dgm:spPr/>
    </dgm:pt>
    <dgm:pt modelId="{5D41DE54-F7AE-453C-B6D6-FC31D2D365B4}" type="pres">
      <dgm:prSet presAssocID="{920E3090-022A-47EA-B0A7-972E688F6A48}" presName="compNode" presStyleCnt="0"/>
      <dgm:spPr/>
    </dgm:pt>
    <dgm:pt modelId="{6538C113-B872-4DB2-8038-D6699F36BF20}" type="pres">
      <dgm:prSet presAssocID="{920E3090-022A-47EA-B0A7-972E688F6A48}" presName="iconBgRect" presStyleLbl="bgShp" presStyleIdx="2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BCC592AE-0BB4-4EF8-9020-FB45722494BC}" type="pres">
      <dgm:prSet presAssocID="{920E3090-022A-47EA-B0A7-972E688F6A48}" presName="iconRect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arning with solid fill"/>
        </a:ext>
      </dgm:extLst>
    </dgm:pt>
    <dgm:pt modelId="{2594EB54-D735-45EA-91F1-E0485B375F38}" type="pres">
      <dgm:prSet presAssocID="{920E3090-022A-47EA-B0A7-972E688F6A48}" presName="spaceRect" presStyleCnt="0"/>
      <dgm:spPr/>
    </dgm:pt>
    <dgm:pt modelId="{C4B10561-272F-4A13-A90F-C43DE6EDFBFA}" type="pres">
      <dgm:prSet presAssocID="{920E3090-022A-47EA-B0A7-972E688F6A48}" presName="textRect" presStyleLbl="revTx" presStyleIdx="2" presStyleCnt="4">
        <dgm:presLayoutVars>
          <dgm:chMax val="1"/>
          <dgm:chPref val="1"/>
        </dgm:presLayoutVars>
      </dgm:prSet>
      <dgm:spPr/>
    </dgm:pt>
    <dgm:pt modelId="{A397DE42-9136-4CBD-8DCF-4BD43DCDF979}" type="pres">
      <dgm:prSet presAssocID="{62FC9D41-F347-4D78-876C-225F91630FF6}" presName="sibTrans" presStyleCnt="0"/>
      <dgm:spPr/>
    </dgm:pt>
    <dgm:pt modelId="{F61BF288-47A7-4E64-9311-94D1C4D74C00}" type="pres">
      <dgm:prSet presAssocID="{69F53E90-B2BC-47E8-B780-311C1961077E}" presName="compNode" presStyleCnt="0"/>
      <dgm:spPr/>
    </dgm:pt>
    <dgm:pt modelId="{B0ED984C-6643-49E0-9346-5F49FFC2FE50}" type="pres">
      <dgm:prSet presAssocID="{69F53E90-B2BC-47E8-B780-311C1961077E}" presName="iconBgRect" presStyleLbl="bgShp" presStyleIdx="3" presStyleCnt="4"/>
      <dgm:spPr>
        <a:prstGeom prst="round2DiagRect">
          <a:avLst>
            <a:gd name="adj1" fmla="val 29727"/>
            <a:gd name="adj2" fmla="val 0"/>
          </a:avLst>
        </a:prstGeom>
      </dgm:spPr>
    </dgm:pt>
    <dgm:pt modelId="{DB25C6CE-0A8E-4EA7-B78E-4D2DEA780D7A}" type="pres">
      <dgm:prSet presAssocID="{69F53E90-B2BC-47E8-B780-311C1961077E}" presName="iconRect" presStyleLbl="node1" presStyleIdx="3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arning with solid fill"/>
        </a:ext>
      </dgm:extLst>
    </dgm:pt>
    <dgm:pt modelId="{7D122615-2A57-49A7-88BD-1B348A6210F8}" type="pres">
      <dgm:prSet presAssocID="{69F53E90-B2BC-47E8-B780-311C1961077E}" presName="spaceRect" presStyleCnt="0"/>
      <dgm:spPr/>
    </dgm:pt>
    <dgm:pt modelId="{2C1D3946-77E4-418D-A055-C348149285D8}" type="pres">
      <dgm:prSet presAssocID="{69F53E90-B2BC-47E8-B780-311C1961077E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F5345B0B-50D2-494C-A2B0-7D145B4E6F69}" srcId="{07F1C28C-C3CC-4345-B73A-05D6BE0E2E70}" destId="{920E3090-022A-47EA-B0A7-972E688F6A48}" srcOrd="2" destOrd="0" parTransId="{604D805C-0209-47FD-8141-8721A0E5174D}" sibTransId="{62FC9D41-F347-4D78-876C-225F91630FF6}"/>
    <dgm:cxn modelId="{AF95A31E-9BA0-41D7-9E81-2D1A304BB91F}" type="presOf" srcId="{07F1C28C-C3CC-4345-B73A-05D6BE0E2E70}" destId="{C2AE9B6B-5F0C-4899-AF9E-4B6DF9533D97}" srcOrd="0" destOrd="0" presId="urn:microsoft.com/office/officeart/2018/5/layout/IconLeafLabelList"/>
    <dgm:cxn modelId="{95D6865B-4BCD-42B4-B4AF-43A47DFD87E5}" srcId="{07F1C28C-C3CC-4345-B73A-05D6BE0E2E70}" destId="{328790B5-6E56-438A-BAA8-C3DD27F02607}" srcOrd="0" destOrd="0" parTransId="{820F976C-EA95-43BC-B68B-49BB6E8B6658}" sibTransId="{1548C655-8C34-4344-A675-4058CC0193BD}"/>
    <dgm:cxn modelId="{4AD08A48-7988-4165-B405-970248DB4480}" type="presOf" srcId="{920E3090-022A-47EA-B0A7-972E688F6A48}" destId="{C4B10561-272F-4A13-A90F-C43DE6EDFBFA}" srcOrd="0" destOrd="0" presId="urn:microsoft.com/office/officeart/2018/5/layout/IconLeafLabelList"/>
    <dgm:cxn modelId="{673F8A83-C3D4-4681-A483-F2437A4643EE}" type="presOf" srcId="{328790B5-6E56-438A-BAA8-C3DD27F02607}" destId="{2D44E74F-FEB8-4AFD-B7D2-981BA711BED6}" srcOrd="0" destOrd="0" presId="urn:microsoft.com/office/officeart/2018/5/layout/IconLeafLabelList"/>
    <dgm:cxn modelId="{7F0CCD89-6571-496D-B7AF-4383EECA951C}" type="presOf" srcId="{D2723057-7EDA-40B1-B85F-07C06A470221}" destId="{C4971CC2-3C8E-4906-A6AF-F04361CD74C5}" srcOrd="0" destOrd="0" presId="urn:microsoft.com/office/officeart/2018/5/layout/IconLeafLabelList"/>
    <dgm:cxn modelId="{A5DC138A-4BD4-4FC4-B3E5-CE40540A99C2}" type="presOf" srcId="{69F53E90-B2BC-47E8-B780-311C1961077E}" destId="{2C1D3946-77E4-418D-A055-C348149285D8}" srcOrd="0" destOrd="0" presId="urn:microsoft.com/office/officeart/2018/5/layout/IconLeafLabelList"/>
    <dgm:cxn modelId="{9E6C3099-1F01-4D56-87B0-7D6BB8785B7E}" srcId="{07F1C28C-C3CC-4345-B73A-05D6BE0E2E70}" destId="{D2723057-7EDA-40B1-B85F-07C06A470221}" srcOrd="1" destOrd="0" parTransId="{B7315E41-4F85-468A-99AC-30AC3A7246AC}" sibTransId="{3E367F6F-73AE-40A9-AB5C-E28CEBC734EC}"/>
    <dgm:cxn modelId="{BADEC0E0-DFAC-4F7B-8006-2AB0ECC9CEE1}" srcId="{07F1C28C-C3CC-4345-B73A-05D6BE0E2E70}" destId="{69F53E90-B2BC-47E8-B780-311C1961077E}" srcOrd="3" destOrd="0" parTransId="{CAA7681E-E6E1-4AEB-AE18-36809F649DC6}" sibTransId="{7E6E7D39-0599-40CB-89FD-55EAB4D930E8}"/>
    <dgm:cxn modelId="{538099AA-8899-43EE-8527-5977B7B82714}" type="presParOf" srcId="{C2AE9B6B-5F0C-4899-AF9E-4B6DF9533D97}" destId="{54A3E49D-02C7-4D32-AF76-26E811A4624C}" srcOrd="0" destOrd="0" presId="urn:microsoft.com/office/officeart/2018/5/layout/IconLeafLabelList"/>
    <dgm:cxn modelId="{5F3674D4-DA84-430B-9E03-06BB02A5E49D}" type="presParOf" srcId="{54A3E49D-02C7-4D32-AF76-26E811A4624C}" destId="{4C096C2B-A348-4832-895D-14B2A9B0E0B5}" srcOrd="0" destOrd="0" presId="urn:microsoft.com/office/officeart/2018/5/layout/IconLeafLabelList"/>
    <dgm:cxn modelId="{16C4CD0E-F85F-457C-8F3F-61AC91F88EFF}" type="presParOf" srcId="{54A3E49D-02C7-4D32-AF76-26E811A4624C}" destId="{762E5D30-23B5-4D9E-843E-7521BECDE4C2}" srcOrd="1" destOrd="0" presId="urn:microsoft.com/office/officeart/2018/5/layout/IconLeafLabelList"/>
    <dgm:cxn modelId="{A5ECA1AA-B3F9-4C97-BB8B-27D25EC6AA01}" type="presParOf" srcId="{54A3E49D-02C7-4D32-AF76-26E811A4624C}" destId="{C44716BF-8408-4DFB-BB70-B041EBD30240}" srcOrd="2" destOrd="0" presId="urn:microsoft.com/office/officeart/2018/5/layout/IconLeafLabelList"/>
    <dgm:cxn modelId="{E8229530-447B-4A08-A482-F9FD973E5CC2}" type="presParOf" srcId="{54A3E49D-02C7-4D32-AF76-26E811A4624C}" destId="{2D44E74F-FEB8-4AFD-B7D2-981BA711BED6}" srcOrd="3" destOrd="0" presId="urn:microsoft.com/office/officeart/2018/5/layout/IconLeafLabelList"/>
    <dgm:cxn modelId="{DC9C8C32-B91A-4B67-9818-AF8BA6ADBC6A}" type="presParOf" srcId="{C2AE9B6B-5F0C-4899-AF9E-4B6DF9533D97}" destId="{DEEE756D-3DD7-4B83-ACB2-4EEC06F6509C}" srcOrd="1" destOrd="0" presId="urn:microsoft.com/office/officeart/2018/5/layout/IconLeafLabelList"/>
    <dgm:cxn modelId="{9C541803-EE67-4FCA-A8EB-829082A2F5B0}" type="presParOf" srcId="{C2AE9B6B-5F0C-4899-AF9E-4B6DF9533D97}" destId="{67B7B7E9-BDCD-4584-A497-5AB5051D1D13}" srcOrd="2" destOrd="0" presId="urn:microsoft.com/office/officeart/2018/5/layout/IconLeafLabelList"/>
    <dgm:cxn modelId="{6A0B3C53-25A9-4FF4-B940-21576E99DB84}" type="presParOf" srcId="{67B7B7E9-BDCD-4584-A497-5AB5051D1D13}" destId="{5DE0A9E9-843B-48E4-8642-3E73940D75FF}" srcOrd="0" destOrd="0" presId="urn:microsoft.com/office/officeart/2018/5/layout/IconLeafLabelList"/>
    <dgm:cxn modelId="{1C92164F-F8CA-47DA-A2D9-051B4931FF5F}" type="presParOf" srcId="{67B7B7E9-BDCD-4584-A497-5AB5051D1D13}" destId="{0BB663B3-1F51-41A2-840E-1167744F2D4E}" srcOrd="1" destOrd="0" presId="urn:microsoft.com/office/officeart/2018/5/layout/IconLeafLabelList"/>
    <dgm:cxn modelId="{CF63EAFB-EEAE-4942-A122-7DBEDE89DD7D}" type="presParOf" srcId="{67B7B7E9-BDCD-4584-A497-5AB5051D1D13}" destId="{7A1DD40F-2B69-4F7F-B658-3F249085F8F2}" srcOrd="2" destOrd="0" presId="urn:microsoft.com/office/officeart/2018/5/layout/IconLeafLabelList"/>
    <dgm:cxn modelId="{4FCE831B-FB01-41C9-9B22-C152F90B1160}" type="presParOf" srcId="{67B7B7E9-BDCD-4584-A497-5AB5051D1D13}" destId="{C4971CC2-3C8E-4906-A6AF-F04361CD74C5}" srcOrd="3" destOrd="0" presId="urn:microsoft.com/office/officeart/2018/5/layout/IconLeafLabelList"/>
    <dgm:cxn modelId="{30F38168-1E77-4305-A7DE-E20EC34BCD2C}" type="presParOf" srcId="{C2AE9B6B-5F0C-4899-AF9E-4B6DF9533D97}" destId="{DF01523A-5B92-4AE2-A406-301B6536AD03}" srcOrd="3" destOrd="0" presId="urn:microsoft.com/office/officeart/2018/5/layout/IconLeafLabelList"/>
    <dgm:cxn modelId="{332A59F9-49BD-4A1D-B06A-B1AA37F1C71A}" type="presParOf" srcId="{C2AE9B6B-5F0C-4899-AF9E-4B6DF9533D97}" destId="{5D41DE54-F7AE-453C-B6D6-FC31D2D365B4}" srcOrd="4" destOrd="0" presId="urn:microsoft.com/office/officeart/2018/5/layout/IconLeafLabelList"/>
    <dgm:cxn modelId="{C2199451-7F90-46B9-BB7A-834C9252ACE8}" type="presParOf" srcId="{5D41DE54-F7AE-453C-B6D6-FC31D2D365B4}" destId="{6538C113-B872-4DB2-8038-D6699F36BF20}" srcOrd="0" destOrd="0" presId="urn:microsoft.com/office/officeart/2018/5/layout/IconLeafLabelList"/>
    <dgm:cxn modelId="{9146B8BC-D4BB-4314-82B2-F0397A1CB6AD}" type="presParOf" srcId="{5D41DE54-F7AE-453C-B6D6-FC31D2D365B4}" destId="{BCC592AE-0BB4-4EF8-9020-FB45722494BC}" srcOrd="1" destOrd="0" presId="urn:microsoft.com/office/officeart/2018/5/layout/IconLeafLabelList"/>
    <dgm:cxn modelId="{FDD01F55-B78A-4763-9C85-B000E017179E}" type="presParOf" srcId="{5D41DE54-F7AE-453C-B6D6-FC31D2D365B4}" destId="{2594EB54-D735-45EA-91F1-E0485B375F38}" srcOrd="2" destOrd="0" presId="urn:microsoft.com/office/officeart/2018/5/layout/IconLeafLabelList"/>
    <dgm:cxn modelId="{3E36260F-D2BC-40E0-AA0D-D177A801C0D0}" type="presParOf" srcId="{5D41DE54-F7AE-453C-B6D6-FC31D2D365B4}" destId="{C4B10561-272F-4A13-A90F-C43DE6EDFBFA}" srcOrd="3" destOrd="0" presId="urn:microsoft.com/office/officeart/2018/5/layout/IconLeafLabelList"/>
    <dgm:cxn modelId="{4BE160B9-1310-4CE0-987F-AA7C4D6176E2}" type="presParOf" srcId="{C2AE9B6B-5F0C-4899-AF9E-4B6DF9533D97}" destId="{A397DE42-9136-4CBD-8DCF-4BD43DCDF979}" srcOrd="5" destOrd="0" presId="urn:microsoft.com/office/officeart/2018/5/layout/IconLeafLabelList"/>
    <dgm:cxn modelId="{67818DF9-E39E-4F14-A5C7-B4F1225DACD8}" type="presParOf" srcId="{C2AE9B6B-5F0C-4899-AF9E-4B6DF9533D97}" destId="{F61BF288-47A7-4E64-9311-94D1C4D74C00}" srcOrd="6" destOrd="0" presId="urn:microsoft.com/office/officeart/2018/5/layout/IconLeafLabelList"/>
    <dgm:cxn modelId="{A3BE9D2B-3F6C-44A1-B64A-1E37921CC293}" type="presParOf" srcId="{F61BF288-47A7-4E64-9311-94D1C4D74C00}" destId="{B0ED984C-6643-49E0-9346-5F49FFC2FE50}" srcOrd="0" destOrd="0" presId="urn:microsoft.com/office/officeart/2018/5/layout/IconLeafLabelList"/>
    <dgm:cxn modelId="{46A73755-F0E0-4D55-B185-D3AD3B4837CD}" type="presParOf" srcId="{F61BF288-47A7-4E64-9311-94D1C4D74C00}" destId="{DB25C6CE-0A8E-4EA7-B78E-4D2DEA780D7A}" srcOrd="1" destOrd="0" presId="urn:microsoft.com/office/officeart/2018/5/layout/IconLeafLabelList"/>
    <dgm:cxn modelId="{34F22EE0-AD0B-4D9F-BF91-A87DB84AAC77}" type="presParOf" srcId="{F61BF288-47A7-4E64-9311-94D1C4D74C00}" destId="{7D122615-2A57-49A7-88BD-1B348A6210F8}" srcOrd="2" destOrd="0" presId="urn:microsoft.com/office/officeart/2018/5/layout/IconLeafLabelList"/>
    <dgm:cxn modelId="{3E0139B6-CAC2-4AC9-B104-98E63F8F8E09}" type="presParOf" srcId="{F61BF288-47A7-4E64-9311-94D1C4D74C00}" destId="{2C1D3946-77E4-418D-A055-C348149285D8}" srcOrd="3" destOrd="0" presId="urn:microsoft.com/office/officeart/2018/5/layout/IconLeaf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E89329B-A217-46FC-8429-621255D9544B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bg_colorful1" csCatId="colorful" phldr="1"/>
      <dgm:spPr/>
      <dgm:t>
        <a:bodyPr/>
        <a:lstStyle/>
        <a:p>
          <a:endParaRPr lang="en-US"/>
        </a:p>
      </dgm:t>
    </dgm:pt>
    <dgm:pt modelId="{BDE74EDF-E477-410F-AF64-378662219838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Trusted Authority Storage </a:t>
          </a:r>
          <a:r>
            <a:rPr lang="en-US" b="1"/>
            <a:t>(TAS)</a:t>
          </a:r>
        </a:p>
      </dgm:t>
    </dgm:pt>
    <dgm:pt modelId="{4F629F0F-CA54-411E-AF20-F7BDD5B81F3C}" type="parTrans" cxnId="{4FFB5A81-27A4-4A8A-B6B0-146456F8F230}">
      <dgm:prSet/>
      <dgm:spPr/>
      <dgm:t>
        <a:bodyPr/>
        <a:lstStyle/>
        <a:p>
          <a:endParaRPr lang="en-US"/>
        </a:p>
      </dgm:t>
    </dgm:pt>
    <dgm:pt modelId="{5B051213-1EB8-4FA6-8B31-6B134BCA8BFF}" type="sibTrans" cxnId="{4FFB5A81-27A4-4A8A-B6B0-146456F8F230}">
      <dgm:prSet/>
      <dgm:spPr/>
      <dgm:t>
        <a:bodyPr/>
        <a:lstStyle/>
        <a:p>
          <a:endParaRPr lang="en-US"/>
        </a:p>
      </dgm:t>
    </dgm:pt>
    <dgm:pt modelId="{941DEA4E-0DB6-4A82-84E7-229BE2DB919F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Attestation Revocation List </a:t>
          </a:r>
          <a:r>
            <a:rPr lang="en-US" b="1"/>
            <a:t>(ARL)</a:t>
          </a:r>
        </a:p>
      </dgm:t>
    </dgm:pt>
    <dgm:pt modelId="{C041018D-46E5-4587-AD6F-65FDBFE3FD3A}" type="parTrans" cxnId="{E58298C9-9720-41CF-B11D-C3D7F0DD424A}">
      <dgm:prSet/>
      <dgm:spPr/>
      <dgm:t>
        <a:bodyPr/>
        <a:lstStyle/>
        <a:p>
          <a:endParaRPr lang="en-US"/>
        </a:p>
      </dgm:t>
    </dgm:pt>
    <dgm:pt modelId="{BDE08D1D-C8AE-4042-9EAD-AEDF63E38661}" type="sibTrans" cxnId="{E58298C9-9720-41CF-B11D-C3D7F0DD424A}">
      <dgm:prSet/>
      <dgm:spPr/>
      <dgm:t>
        <a:bodyPr/>
        <a:lstStyle/>
        <a:p>
          <a:endParaRPr lang="en-US"/>
        </a:p>
      </dgm:t>
    </dgm:pt>
    <dgm:pt modelId="{FA3D4272-955A-4414-B225-8381E2AB3F01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/>
            <a:t>Gossip protocol</a:t>
          </a:r>
        </a:p>
      </dgm:t>
    </dgm:pt>
    <dgm:pt modelId="{0ABC9DA6-85EB-4FC8-904C-184672B72BBC}" type="parTrans" cxnId="{547F31B3-28A9-46A3-ACB5-8B1E7AC527BB}">
      <dgm:prSet/>
      <dgm:spPr/>
      <dgm:t>
        <a:bodyPr/>
        <a:lstStyle/>
        <a:p>
          <a:endParaRPr lang="en-US"/>
        </a:p>
      </dgm:t>
    </dgm:pt>
    <dgm:pt modelId="{DDA8FFB4-C70D-43B8-88EC-6585E38B34C7}" type="sibTrans" cxnId="{547F31B3-28A9-46A3-ACB5-8B1E7AC527BB}">
      <dgm:prSet/>
      <dgm:spPr/>
      <dgm:t>
        <a:bodyPr/>
        <a:lstStyle/>
        <a:p>
          <a:endParaRPr lang="en-US"/>
        </a:p>
      </dgm:t>
    </dgm:pt>
    <dgm:pt modelId="{75BE507B-FEC1-439A-9E24-939F108B369E}" type="pres">
      <dgm:prSet presAssocID="{0E89329B-A217-46FC-8429-621255D9544B}" presName="root" presStyleCnt="0">
        <dgm:presLayoutVars>
          <dgm:dir/>
          <dgm:resizeHandles val="exact"/>
        </dgm:presLayoutVars>
      </dgm:prSet>
      <dgm:spPr/>
    </dgm:pt>
    <dgm:pt modelId="{191BC29F-AD62-4325-B52F-1D12763A81BE}" type="pres">
      <dgm:prSet presAssocID="{BDE74EDF-E477-410F-AF64-378662219838}" presName="compNode" presStyleCnt="0"/>
      <dgm:spPr/>
    </dgm:pt>
    <dgm:pt modelId="{AF06812F-3F13-468D-AF24-AC6CCB9076D7}" type="pres">
      <dgm:prSet presAssocID="{BDE74EDF-E477-410F-AF64-378662219838}" presName="iconBgRect" presStyleLbl="bgShp" presStyleIdx="0" presStyleCnt="3"/>
      <dgm:spPr/>
    </dgm:pt>
    <dgm:pt modelId="{52029804-7928-4AB1-A85A-869A0D001E91}" type="pres">
      <dgm:prSet presAssocID="{BDE74EDF-E477-410F-AF64-378662219838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hield Tick with solid fill"/>
        </a:ext>
      </dgm:extLst>
    </dgm:pt>
    <dgm:pt modelId="{4015CDDD-1353-4337-9B13-07E6AAFE250C}" type="pres">
      <dgm:prSet presAssocID="{BDE74EDF-E477-410F-AF64-378662219838}" presName="spaceRect" presStyleCnt="0"/>
      <dgm:spPr/>
    </dgm:pt>
    <dgm:pt modelId="{7B46326F-2269-4E3A-ADD1-CA7F08E7CC1A}" type="pres">
      <dgm:prSet presAssocID="{BDE74EDF-E477-410F-AF64-378662219838}" presName="textRect" presStyleLbl="revTx" presStyleIdx="0" presStyleCnt="3">
        <dgm:presLayoutVars>
          <dgm:chMax val="1"/>
          <dgm:chPref val="1"/>
        </dgm:presLayoutVars>
      </dgm:prSet>
      <dgm:spPr/>
    </dgm:pt>
    <dgm:pt modelId="{8CA5007B-00FB-458D-8F5F-3263B0737D99}" type="pres">
      <dgm:prSet presAssocID="{5B051213-1EB8-4FA6-8B31-6B134BCA8BFF}" presName="sibTrans" presStyleCnt="0"/>
      <dgm:spPr/>
    </dgm:pt>
    <dgm:pt modelId="{AEF99B8D-BA5A-418D-A2EC-888D8CB7B095}" type="pres">
      <dgm:prSet presAssocID="{941DEA4E-0DB6-4A82-84E7-229BE2DB919F}" presName="compNode" presStyleCnt="0"/>
      <dgm:spPr/>
    </dgm:pt>
    <dgm:pt modelId="{87C95014-BC90-418B-884C-B08DE00A68AE}" type="pres">
      <dgm:prSet presAssocID="{941DEA4E-0DB6-4A82-84E7-229BE2DB919F}" presName="iconBgRect" presStyleLbl="bgShp" presStyleIdx="1" presStyleCnt="3"/>
      <dgm:spPr/>
    </dgm:pt>
    <dgm:pt modelId="{D2BA4D13-D79E-4772-A42B-DBF675E231B1}" type="pres">
      <dgm:prSet presAssocID="{941DEA4E-0DB6-4A82-84E7-229BE2DB919F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ipboard Checked with solid fill"/>
        </a:ext>
      </dgm:extLst>
    </dgm:pt>
    <dgm:pt modelId="{192024F6-5820-402E-A999-95B3BD76352B}" type="pres">
      <dgm:prSet presAssocID="{941DEA4E-0DB6-4A82-84E7-229BE2DB919F}" presName="spaceRect" presStyleCnt="0"/>
      <dgm:spPr/>
    </dgm:pt>
    <dgm:pt modelId="{70B86E05-0188-4CD3-94F6-042BCB54CA05}" type="pres">
      <dgm:prSet presAssocID="{941DEA4E-0DB6-4A82-84E7-229BE2DB919F}" presName="textRect" presStyleLbl="revTx" presStyleIdx="1" presStyleCnt="3">
        <dgm:presLayoutVars>
          <dgm:chMax val="1"/>
          <dgm:chPref val="1"/>
        </dgm:presLayoutVars>
      </dgm:prSet>
      <dgm:spPr/>
    </dgm:pt>
    <dgm:pt modelId="{01F0B6F0-6545-43CB-9AB1-5AAAD7141681}" type="pres">
      <dgm:prSet presAssocID="{BDE08D1D-C8AE-4042-9EAD-AEDF63E38661}" presName="sibTrans" presStyleCnt="0"/>
      <dgm:spPr/>
    </dgm:pt>
    <dgm:pt modelId="{915FF63F-5B16-4F9F-85B6-52691256504B}" type="pres">
      <dgm:prSet presAssocID="{FA3D4272-955A-4414-B225-8381E2AB3F01}" presName="compNode" presStyleCnt="0"/>
      <dgm:spPr/>
    </dgm:pt>
    <dgm:pt modelId="{5F24C2DE-68F0-404B-B93D-A8192247DE7E}" type="pres">
      <dgm:prSet presAssocID="{FA3D4272-955A-4414-B225-8381E2AB3F01}" presName="iconBgRect" presStyleLbl="bgShp" presStyleIdx="2" presStyleCnt="3"/>
      <dgm:spPr/>
    </dgm:pt>
    <dgm:pt modelId="{504840F3-9B08-4673-9F35-4C102564108A}" type="pres">
      <dgm:prSet presAssocID="{FA3D4272-955A-4414-B225-8381E2AB3F01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A187EFBF-7E6C-43AF-BADD-F365FE75869A}" type="pres">
      <dgm:prSet presAssocID="{FA3D4272-955A-4414-B225-8381E2AB3F01}" presName="spaceRect" presStyleCnt="0"/>
      <dgm:spPr/>
    </dgm:pt>
    <dgm:pt modelId="{200924AD-6DFC-40F6-98D9-B7E4807C256E}" type="pres">
      <dgm:prSet presAssocID="{FA3D4272-955A-4414-B225-8381E2AB3F01}" presName="textRect" presStyleLbl="revTx" presStyleIdx="2" presStyleCnt="3">
        <dgm:presLayoutVars>
          <dgm:chMax val="1"/>
          <dgm:chPref val="1"/>
        </dgm:presLayoutVars>
      </dgm:prSet>
      <dgm:spPr/>
    </dgm:pt>
  </dgm:ptLst>
  <dgm:cxnLst>
    <dgm:cxn modelId="{6B95FE3E-2B21-4A68-8D18-49BA1A70ED39}" type="presOf" srcId="{FA3D4272-955A-4414-B225-8381E2AB3F01}" destId="{200924AD-6DFC-40F6-98D9-B7E4807C256E}" srcOrd="0" destOrd="0" presId="urn:microsoft.com/office/officeart/2018/5/layout/IconCircleLabelList"/>
    <dgm:cxn modelId="{13397576-ED0D-4688-A689-D724A06D47CF}" type="presOf" srcId="{0E89329B-A217-46FC-8429-621255D9544B}" destId="{75BE507B-FEC1-439A-9E24-939F108B369E}" srcOrd="0" destOrd="0" presId="urn:microsoft.com/office/officeart/2018/5/layout/IconCircleLabelList"/>
    <dgm:cxn modelId="{61F7B680-E79E-445C-8B31-FF9CCB7EE545}" type="presOf" srcId="{941DEA4E-0DB6-4A82-84E7-229BE2DB919F}" destId="{70B86E05-0188-4CD3-94F6-042BCB54CA05}" srcOrd="0" destOrd="0" presId="urn:microsoft.com/office/officeart/2018/5/layout/IconCircleLabelList"/>
    <dgm:cxn modelId="{4FFB5A81-27A4-4A8A-B6B0-146456F8F230}" srcId="{0E89329B-A217-46FC-8429-621255D9544B}" destId="{BDE74EDF-E477-410F-AF64-378662219838}" srcOrd="0" destOrd="0" parTransId="{4F629F0F-CA54-411E-AF20-F7BDD5B81F3C}" sibTransId="{5B051213-1EB8-4FA6-8B31-6B134BCA8BFF}"/>
    <dgm:cxn modelId="{A29E3398-4DC5-4496-A087-CE3172A6BB22}" type="presOf" srcId="{BDE74EDF-E477-410F-AF64-378662219838}" destId="{7B46326F-2269-4E3A-ADD1-CA7F08E7CC1A}" srcOrd="0" destOrd="0" presId="urn:microsoft.com/office/officeart/2018/5/layout/IconCircleLabelList"/>
    <dgm:cxn modelId="{547F31B3-28A9-46A3-ACB5-8B1E7AC527BB}" srcId="{0E89329B-A217-46FC-8429-621255D9544B}" destId="{FA3D4272-955A-4414-B225-8381E2AB3F01}" srcOrd="2" destOrd="0" parTransId="{0ABC9DA6-85EB-4FC8-904C-184672B72BBC}" sibTransId="{DDA8FFB4-C70D-43B8-88EC-6585E38B34C7}"/>
    <dgm:cxn modelId="{E58298C9-9720-41CF-B11D-C3D7F0DD424A}" srcId="{0E89329B-A217-46FC-8429-621255D9544B}" destId="{941DEA4E-0DB6-4A82-84E7-229BE2DB919F}" srcOrd="1" destOrd="0" parTransId="{C041018D-46E5-4587-AD6F-65FDBFE3FD3A}" sibTransId="{BDE08D1D-C8AE-4042-9EAD-AEDF63E38661}"/>
    <dgm:cxn modelId="{49709E8C-3B28-482A-83F5-DE6614058F23}" type="presParOf" srcId="{75BE507B-FEC1-439A-9E24-939F108B369E}" destId="{191BC29F-AD62-4325-B52F-1D12763A81BE}" srcOrd="0" destOrd="0" presId="urn:microsoft.com/office/officeart/2018/5/layout/IconCircleLabelList"/>
    <dgm:cxn modelId="{B588A8DB-10F4-4218-9946-FAFEDA2B4CDA}" type="presParOf" srcId="{191BC29F-AD62-4325-B52F-1D12763A81BE}" destId="{AF06812F-3F13-468D-AF24-AC6CCB9076D7}" srcOrd="0" destOrd="0" presId="urn:microsoft.com/office/officeart/2018/5/layout/IconCircleLabelList"/>
    <dgm:cxn modelId="{5B91FBD6-A23A-48FA-B8D3-B4F2EF0EAB2E}" type="presParOf" srcId="{191BC29F-AD62-4325-B52F-1D12763A81BE}" destId="{52029804-7928-4AB1-A85A-869A0D001E91}" srcOrd="1" destOrd="0" presId="urn:microsoft.com/office/officeart/2018/5/layout/IconCircleLabelList"/>
    <dgm:cxn modelId="{FA57845E-BC15-4EDB-A15E-238C1B758E4D}" type="presParOf" srcId="{191BC29F-AD62-4325-B52F-1D12763A81BE}" destId="{4015CDDD-1353-4337-9B13-07E6AAFE250C}" srcOrd="2" destOrd="0" presId="urn:microsoft.com/office/officeart/2018/5/layout/IconCircleLabelList"/>
    <dgm:cxn modelId="{4D1453C9-4E17-40B5-85E5-143905A37F25}" type="presParOf" srcId="{191BC29F-AD62-4325-B52F-1D12763A81BE}" destId="{7B46326F-2269-4E3A-ADD1-CA7F08E7CC1A}" srcOrd="3" destOrd="0" presId="urn:microsoft.com/office/officeart/2018/5/layout/IconCircleLabelList"/>
    <dgm:cxn modelId="{5AFE3930-AE05-4A1D-9779-F093C8F7B7C1}" type="presParOf" srcId="{75BE507B-FEC1-439A-9E24-939F108B369E}" destId="{8CA5007B-00FB-458D-8F5F-3263B0737D99}" srcOrd="1" destOrd="0" presId="urn:microsoft.com/office/officeart/2018/5/layout/IconCircleLabelList"/>
    <dgm:cxn modelId="{B39F86C8-9DDB-4CED-9FA7-4B64DA66A846}" type="presParOf" srcId="{75BE507B-FEC1-439A-9E24-939F108B369E}" destId="{AEF99B8D-BA5A-418D-A2EC-888D8CB7B095}" srcOrd="2" destOrd="0" presId="urn:microsoft.com/office/officeart/2018/5/layout/IconCircleLabelList"/>
    <dgm:cxn modelId="{FFDFFDE2-EB2C-4AD1-BEA4-33E2D377F5BF}" type="presParOf" srcId="{AEF99B8D-BA5A-418D-A2EC-888D8CB7B095}" destId="{87C95014-BC90-418B-884C-B08DE00A68AE}" srcOrd="0" destOrd="0" presId="urn:microsoft.com/office/officeart/2018/5/layout/IconCircleLabelList"/>
    <dgm:cxn modelId="{65601FCA-0E64-45B6-8CD7-D23BAB3E3661}" type="presParOf" srcId="{AEF99B8D-BA5A-418D-A2EC-888D8CB7B095}" destId="{D2BA4D13-D79E-4772-A42B-DBF675E231B1}" srcOrd="1" destOrd="0" presId="urn:microsoft.com/office/officeart/2018/5/layout/IconCircleLabelList"/>
    <dgm:cxn modelId="{E304A5FD-8D20-4491-991B-3C77B29D034B}" type="presParOf" srcId="{AEF99B8D-BA5A-418D-A2EC-888D8CB7B095}" destId="{192024F6-5820-402E-A999-95B3BD76352B}" srcOrd="2" destOrd="0" presId="urn:microsoft.com/office/officeart/2018/5/layout/IconCircleLabelList"/>
    <dgm:cxn modelId="{8994A484-1D5E-4EC5-BB88-700754F4C438}" type="presParOf" srcId="{AEF99B8D-BA5A-418D-A2EC-888D8CB7B095}" destId="{70B86E05-0188-4CD3-94F6-042BCB54CA05}" srcOrd="3" destOrd="0" presId="urn:microsoft.com/office/officeart/2018/5/layout/IconCircleLabelList"/>
    <dgm:cxn modelId="{6081DD9F-8258-4C8F-9F65-3B792F0A7989}" type="presParOf" srcId="{75BE507B-FEC1-439A-9E24-939F108B369E}" destId="{01F0B6F0-6545-43CB-9AB1-5AAAD7141681}" srcOrd="3" destOrd="0" presId="urn:microsoft.com/office/officeart/2018/5/layout/IconCircleLabelList"/>
    <dgm:cxn modelId="{7F56272F-502C-4665-A840-865CE49BEFFB}" type="presParOf" srcId="{75BE507B-FEC1-439A-9E24-939F108B369E}" destId="{915FF63F-5B16-4F9F-85B6-52691256504B}" srcOrd="4" destOrd="0" presId="urn:microsoft.com/office/officeart/2018/5/layout/IconCircleLabelList"/>
    <dgm:cxn modelId="{1C998E7D-8904-4429-A072-C22D5B98ED67}" type="presParOf" srcId="{915FF63F-5B16-4F9F-85B6-52691256504B}" destId="{5F24C2DE-68F0-404B-B93D-A8192247DE7E}" srcOrd="0" destOrd="0" presId="urn:microsoft.com/office/officeart/2018/5/layout/IconCircleLabelList"/>
    <dgm:cxn modelId="{96CFD0A4-1395-4377-860B-11E7D7E67D59}" type="presParOf" srcId="{915FF63F-5B16-4F9F-85B6-52691256504B}" destId="{504840F3-9B08-4673-9F35-4C102564108A}" srcOrd="1" destOrd="0" presId="urn:microsoft.com/office/officeart/2018/5/layout/IconCircleLabelList"/>
    <dgm:cxn modelId="{D2862972-E43C-405D-9A78-E3C40BD4E88B}" type="presParOf" srcId="{915FF63F-5B16-4F9F-85B6-52691256504B}" destId="{A187EFBF-7E6C-43AF-BADD-F365FE75869A}" srcOrd="2" destOrd="0" presId="urn:microsoft.com/office/officeart/2018/5/layout/IconCircleLabelList"/>
    <dgm:cxn modelId="{15EF8469-C17A-4B67-A851-758DC98C1B68}" type="presParOf" srcId="{915FF63F-5B16-4F9F-85B6-52691256504B}" destId="{200924AD-6DFC-40F6-98D9-B7E4807C256E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51AD4EC-A0BA-4294-8752-FA6D1A329FE8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29069F-9125-4646-80A8-26B989AD2B83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Network up to 10,000 clients</a:t>
          </a:r>
        </a:p>
      </dgm:t>
    </dgm:pt>
    <dgm:pt modelId="{095CC9DC-5ACD-40AF-B31B-4A4DF2AB097C}" type="parTrans" cxnId="{2E48505F-2FD9-40A8-8CA2-B1E1DAE8D1EF}">
      <dgm:prSet/>
      <dgm:spPr/>
      <dgm:t>
        <a:bodyPr/>
        <a:lstStyle/>
        <a:p>
          <a:endParaRPr lang="en-US"/>
        </a:p>
      </dgm:t>
    </dgm:pt>
    <dgm:pt modelId="{8717BA41-7A75-405A-B24C-DCC29524D8A6}" type="sibTrans" cxnId="{2E48505F-2FD9-40A8-8CA2-B1E1DAE8D1EF}">
      <dgm:prSet/>
      <dgm:spPr/>
      <dgm:t>
        <a:bodyPr/>
        <a:lstStyle/>
        <a:p>
          <a:endParaRPr lang="en-US"/>
        </a:p>
      </dgm:t>
    </dgm:pt>
    <dgm:pt modelId="{0F117DB3-6E51-4060-BDD3-89CD347F125E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Full visibility</a:t>
          </a:r>
        </a:p>
      </dgm:t>
    </dgm:pt>
    <dgm:pt modelId="{1A9D8DAA-639F-4510-B564-18B8064BB21C}" type="parTrans" cxnId="{6F83B3B6-40A0-4269-AF99-3B27AB83F8A3}">
      <dgm:prSet/>
      <dgm:spPr/>
      <dgm:t>
        <a:bodyPr/>
        <a:lstStyle/>
        <a:p>
          <a:endParaRPr lang="en-US"/>
        </a:p>
      </dgm:t>
    </dgm:pt>
    <dgm:pt modelId="{16A26A02-3DF2-4A52-90EC-2B3E0BBAEF9B}" type="sibTrans" cxnId="{6F83B3B6-40A0-4269-AF99-3B27AB83F8A3}">
      <dgm:prSet/>
      <dgm:spPr/>
      <dgm:t>
        <a:bodyPr/>
        <a:lstStyle/>
        <a:p>
          <a:endParaRPr lang="en-US"/>
        </a:p>
      </dgm:t>
    </dgm:pt>
    <dgm:pt modelId="{7C9DF7C1-6AA3-49B7-9B7F-696CADE9D32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1 million revocations gossiped</a:t>
          </a:r>
        </a:p>
      </dgm:t>
    </dgm:pt>
    <dgm:pt modelId="{8C2896D7-2F42-4811-A805-4CA907EC7B17}" type="parTrans" cxnId="{E49A856D-2BC0-45E3-8108-73CA98996473}">
      <dgm:prSet/>
      <dgm:spPr/>
      <dgm:t>
        <a:bodyPr/>
        <a:lstStyle/>
        <a:p>
          <a:endParaRPr lang="en-US"/>
        </a:p>
      </dgm:t>
    </dgm:pt>
    <dgm:pt modelId="{082A8D30-73D9-4A8A-9BE3-6D85BDD96532}" type="sibTrans" cxnId="{E49A856D-2BC0-45E3-8108-73CA98996473}">
      <dgm:prSet/>
      <dgm:spPr/>
      <dgm:t>
        <a:bodyPr/>
        <a:lstStyle/>
        <a:p>
          <a:endParaRPr lang="en-US"/>
        </a:p>
      </dgm:t>
    </dgm:pt>
    <dgm:pt modelId="{F5EBD107-E723-4ECC-B1E0-CDB0C41633B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32 bytes (SHA3-256)</a:t>
          </a:r>
        </a:p>
      </dgm:t>
    </dgm:pt>
    <dgm:pt modelId="{3F2B0284-78E6-401F-8A34-727BC12CCC30}" type="parTrans" cxnId="{EC8CA1BE-00BC-48B9-B65A-DB541DCB5B6F}">
      <dgm:prSet/>
      <dgm:spPr/>
      <dgm:t>
        <a:bodyPr/>
        <a:lstStyle/>
        <a:p>
          <a:endParaRPr lang="en-US"/>
        </a:p>
      </dgm:t>
    </dgm:pt>
    <dgm:pt modelId="{EDECC4AC-E408-4233-A5A6-616316DD66C9}" type="sibTrans" cxnId="{EC8CA1BE-00BC-48B9-B65A-DB541DCB5B6F}">
      <dgm:prSet/>
      <dgm:spPr/>
      <dgm:t>
        <a:bodyPr/>
        <a:lstStyle/>
        <a:p>
          <a:endParaRPr lang="en-US"/>
        </a:p>
      </dgm:t>
    </dgm:pt>
    <dgm:pt modelId="{F1F73B79-BEE4-47CD-834E-55A09A48E8AC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400 thousand passports lost annually </a:t>
          </a:r>
        </a:p>
      </dgm:t>
    </dgm:pt>
    <dgm:pt modelId="{3E920463-CB32-414E-99CE-BB2FC111A545}" type="parTrans" cxnId="{77F83FEC-6193-4603-AD00-BD1910DC1596}">
      <dgm:prSet/>
      <dgm:spPr/>
      <dgm:t>
        <a:bodyPr/>
        <a:lstStyle/>
        <a:p>
          <a:endParaRPr lang="en-US"/>
        </a:p>
      </dgm:t>
    </dgm:pt>
    <dgm:pt modelId="{0D76E1A1-73C6-4BB7-81EA-163D6942EED2}" type="sibTrans" cxnId="{77F83FEC-6193-4603-AD00-BD1910DC1596}">
      <dgm:prSet/>
      <dgm:spPr/>
      <dgm:t>
        <a:bodyPr/>
        <a:lstStyle/>
        <a:p>
          <a:endParaRPr lang="en-US"/>
        </a:p>
      </dgm:t>
    </dgm:pt>
    <dgm:pt modelId="{D2E4F868-A0B3-461F-9C78-BC4E5BEA9AF1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Communication</a:t>
          </a:r>
        </a:p>
      </dgm:t>
    </dgm:pt>
    <dgm:pt modelId="{148435F8-FA67-4EDA-9636-CB83C9A1FBD8}" type="parTrans" cxnId="{F66263B4-21DA-4DD5-9650-AB1148231414}">
      <dgm:prSet/>
      <dgm:spPr/>
      <dgm:t>
        <a:bodyPr/>
        <a:lstStyle/>
        <a:p>
          <a:endParaRPr lang="en-US"/>
        </a:p>
      </dgm:t>
    </dgm:pt>
    <dgm:pt modelId="{55253E41-4690-4D09-BE05-89C07BCBA7C8}" type="sibTrans" cxnId="{F66263B4-21DA-4DD5-9650-AB1148231414}">
      <dgm:prSet/>
      <dgm:spPr/>
      <dgm:t>
        <a:bodyPr/>
        <a:lstStyle/>
        <a:p>
          <a:endParaRPr lang="en-US"/>
        </a:p>
      </dgm:t>
    </dgm:pt>
    <dgm:pt modelId="{2F14DBF9-FC01-4272-A163-0E8144301E48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Network speed 100 Mbps</a:t>
          </a:r>
        </a:p>
      </dgm:t>
    </dgm:pt>
    <dgm:pt modelId="{DD9430E1-5FB6-4CCA-A9FE-2F8D306A9CBF}" type="parTrans" cxnId="{A55EC050-7D8C-4AC1-9905-6B2D9A211AAD}">
      <dgm:prSet/>
      <dgm:spPr/>
      <dgm:t>
        <a:bodyPr/>
        <a:lstStyle/>
        <a:p>
          <a:endParaRPr lang="en-US"/>
        </a:p>
      </dgm:t>
    </dgm:pt>
    <dgm:pt modelId="{13DCFF0C-CAC6-4AAA-B935-EAC06070729A}" type="sibTrans" cxnId="{A55EC050-7D8C-4AC1-9905-6B2D9A211AAD}">
      <dgm:prSet/>
      <dgm:spPr/>
      <dgm:t>
        <a:bodyPr/>
        <a:lstStyle/>
        <a:p>
          <a:endParaRPr lang="en-US"/>
        </a:p>
      </dgm:t>
    </dgm:pt>
    <dgm:pt modelId="{ACFC3DD7-CF60-4433-BA44-CF7A5C2E39FF}">
      <dgm:prSet/>
      <dgm:spPr/>
      <dgm:t>
        <a:bodyPr/>
        <a:lstStyle/>
        <a:p>
          <a:pPr>
            <a:lnSpc>
              <a:spcPct val="100000"/>
            </a:lnSpc>
          </a:pPr>
          <a:r>
            <a:rPr lang="en-US"/>
            <a:t>Arbitrary latency (30-50ms)</a:t>
          </a:r>
        </a:p>
      </dgm:t>
    </dgm:pt>
    <dgm:pt modelId="{99DAA4FC-DD36-4197-9535-93B8AA968377}" type="parTrans" cxnId="{B06E74A3-39AE-453D-865D-B2D2A80C087B}">
      <dgm:prSet/>
      <dgm:spPr/>
      <dgm:t>
        <a:bodyPr/>
        <a:lstStyle/>
        <a:p>
          <a:endParaRPr lang="en-US"/>
        </a:p>
      </dgm:t>
    </dgm:pt>
    <dgm:pt modelId="{A7A9B000-96D3-4E61-A405-2295F2F38921}" type="sibTrans" cxnId="{B06E74A3-39AE-453D-865D-B2D2A80C087B}">
      <dgm:prSet/>
      <dgm:spPr/>
      <dgm:t>
        <a:bodyPr/>
        <a:lstStyle/>
        <a:p>
          <a:endParaRPr lang="en-US"/>
        </a:p>
      </dgm:t>
    </dgm:pt>
    <dgm:pt modelId="{83243D13-2B22-4B4A-BE7F-966B9BE0CB9A}" type="pres">
      <dgm:prSet presAssocID="{251AD4EC-A0BA-4294-8752-FA6D1A329FE8}" presName="root" presStyleCnt="0">
        <dgm:presLayoutVars>
          <dgm:dir/>
          <dgm:resizeHandles val="exact"/>
        </dgm:presLayoutVars>
      </dgm:prSet>
      <dgm:spPr/>
    </dgm:pt>
    <dgm:pt modelId="{C8DEE1F1-8542-4C36-9520-71EF6C4CE9C0}" type="pres">
      <dgm:prSet presAssocID="{3129069F-9125-4646-80A8-26B989AD2B83}" presName="compNode" presStyleCnt="0"/>
      <dgm:spPr/>
    </dgm:pt>
    <dgm:pt modelId="{A1EC4B61-4246-4FC1-A6A9-CF955CDC932F}" type="pres">
      <dgm:prSet presAssocID="{3129069F-9125-4646-80A8-26B989AD2B83}" presName="bgRect" presStyleLbl="bgShp" presStyleIdx="0" presStyleCnt="3"/>
      <dgm:spPr/>
    </dgm:pt>
    <dgm:pt modelId="{EED73A0B-9A85-45AB-9E48-D79711CDCF3D}" type="pres">
      <dgm:prSet presAssocID="{3129069F-9125-4646-80A8-26B989AD2B8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Users"/>
        </a:ext>
      </dgm:extLst>
    </dgm:pt>
    <dgm:pt modelId="{6FA481C7-83DA-4237-9801-36B4501D07D5}" type="pres">
      <dgm:prSet presAssocID="{3129069F-9125-4646-80A8-26B989AD2B83}" presName="spaceRect" presStyleCnt="0"/>
      <dgm:spPr/>
    </dgm:pt>
    <dgm:pt modelId="{591663E0-9981-4559-8B51-49BC0031BA28}" type="pres">
      <dgm:prSet presAssocID="{3129069F-9125-4646-80A8-26B989AD2B83}" presName="parTx" presStyleLbl="revTx" presStyleIdx="0" presStyleCnt="6">
        <dgm:presLayoutVars>
          <dgm:chMax val="0"/>
          <dgm:chPref val="0"/>
        </dgm:presLayoutVars>
      </dgm:prSet>
      <dgm:spPr/>
    </dgm:pt>
    <dgm:pt modelId="{A2123216-9EC1-47A9-BEAF-7E21E2970907}" type="pres">
      <dgm:prSet presAssocID="{3129069F-9125-4646-80A8-26B989AD2B83}" presName="desTx" presStyleLbl="revTx" presStyleIdx="1" presStyleCnt="6">
        <dgm:presLayoutVars/>
      </dgm:prSet>
      <dgm:spPr/>
    </dgm:pt>
    <dgm:pt modelId="{194FD1B4-FB9D-4CE1-AB73-30D7407D1C1C}" type="pres">
      <dgm:prSet presAssocID="{8717BA41-7A75-405A-B24C-DCC29524D8A6}" presName="sibTrans" presStyleCnt="0"/>
      <dgm:spPr/>
    </dgm:pt>
    <dgm:pt modelId="{14F8BBB1-B2A7-4AF8-9C45-54365DDF0077}" type="pres">
      <dgm:prSet presAssocID="{7C9DF7C1-6AA3-49B7-9B7F-696CADE9D326}" presName="compNode" presStyleCnt="0"/>
      <dgm:spPr/>
    </dgm:pt>
    <dgm:pt modelId="{28612256-222F-4352-952C-561D91BB7D19}" type="pres">
      <dgm:prSet presAssocID="{7C9DF7C1-6AA3-49B7-9B7F-696CADE9D326}" presName="bgRect" presStyleLbl="bgShp" presStyleIdx="1" presStyleCnt="3"/>
      <dgm:spPr/>
    </dgm:pt>
    <dgm:pt modelId="{98044808-4454-42AD-9729-CA2D1D3005DD}" type="pres">
      <dgm:prSet presAssocID="{7C9DF7C1-6AA3-49B7-9B7F-696CADE9D326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ose with solid fill"/>
        </a:ext>
      </dgm:extLst>
    </dgm:pt>
    <dgm:pt modelId="{F14A57E2-B113-4B60-9B16-CF87F67DB658}" type="pres">
      <dgm:prSet presAssocID="{7C9DF7C1-6AA3-49B7-9B7F-696CADE9D326}" presName="spaceRect" presStyleCnt="0"/>
      <dgm:spPr/>
    </dgm:pt>
    <dgm:pt modelId="{A006F0F7-A81C-4449-9207-23D65BB62899}" type="pres">
      <dgm:prSet presAssocID="{7C9DF7C1-6AA3-49B7-9B7F-696CADE9D326}" presName="parTx" presStyleLbl="revTx" presStyleIdx="2" presStyleCnt="6">
        <dgm:presLayoutVars>
          <dgm:chMax val="0"/>
          <dgm:chPref val="0"/>
        </dgm:presLayoutVars>
      </dgm:prSet>
      <dgm:spPr/>
    </dgm:pt>
    <dgm:pt modelId="{5AFAB6E0-9789-4749-A716-D7C8519E754F}" type="pres">
      <dgm:prSet presAssocID="{7C9DF7C1-6AA3-49B7-9B7F-696CADE9D326}" presName="desTx" presStyleLbl="revTx" presStyleIdx="3" presStyleCnt="6">
        <dgm:presLayoutVars/>
      </dgm:prSet>
      <dgm:spPr/>
    </dgm:pt>
    <dgm:pt modelId="{798D90EF-AB61-4F9F-A796-642C0BD43718}" type="pres">
      <dgm:prSet presAssocID="{082A8D30-73D9-4A8A-9BE3-6D85BDD96532}" presName="sibTrans" presStyleCnt="0"/>
      <dgm:spPr/>
    </dgm:pt>
    <dgm:pt modelId="{7C020D0C-538B-4330-95DE-CE2291593475}" type="pres">
      <dgm:prSet presAssocID="{D2E4F868-A0B3-461F-9C78-BC4E5BEA9AF1}" presName="compNode" presStyleCnt="0"/>
      <dgm:spPr/>
    </dgm:pt>
    <dgm:pt modelId="{258101CE-5046-4A71-9B56-D205388E3CDC}" type="pres">
      <dgm:prSet presAssocID="{D2E4F868-A0B3-461F-9C78-BC4E5BEA9AF1}" presName="bgRect" presStyleLbl="bgShp" presStyleIdx="2" presStyleCnt="3"/>
      <dgm:spPr/>
    </dgm:pt>
    <dgm:pt modelId="{EEEEEA9C-58CD-433C-895D-6E844DEB0792}" type="pres">
      <dgm:prSet presAssocID="{D2E4F868-A0B3-461F-9C78-BC4E5BEA9AF1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Wireless router"/>
        </a:ext>
      </dgm:extLst>
    </dgm:pt>
    <dgm:pt modelId="{E9262964-095D-4441-BCB2-1EA5041F2189}" type="pres">
      <dgm:prSet presAssocID="{D2E4F868-A0B3-461F-9C78-BC4E5BEA9AF1}" presName="spaceRect" presStyleCnt="0"/>
      <dgm:spPr/>
    </dgm:pt>
    <dgm:pt modelId="{14DB6A1D-7FAC-4A0B-A790-6AA1AA1E4C0C}" type="pres">
      <dgm:prSet presAssocID="{D2E4F868-A0B3-461F-9C78-BC4E5BEA9AF1}" presName="parTx" presStyleLbl="revTx" presStyleIdx="4" presStyleCnt="6">
        <dgm:presLayoutVars>
          <dgm:chMax val="0"/>
          <dgm:chPref val="0"/>
        </dgm:presLayoutVars>
      </dgm:prSet>
      <dgm:spPr/>
    </dgm:pt>
    <dgm:pt modelId="{B6FA4AC4-35BA-48AB-9476-73AC21FC32C7}" type="pres">
      <dgm:prSet presAssocID="{D2E4F868-A0B3-461F-9C78-BC4E5BEA9AF1}" presName="desTx" presStyleLbl="revTx" presStyleIdx="5" presStyleCnt="6">
        <dgm:presLayoutVars/>
      </dgm:prSet>
      <dgm:spPr/>
    </dgm:pt>
  </dgm:ptLst>
  <dgm:cxnLst>
    <dgm:cxn modelId="{D4B20F01-0232-4098-A684-FD6CDFFDA4AC}" type="presOf" srcId="{3129069F-9125-4646-80A8-26B989AD2B83}" destId="{591663E0-9981-4559-8B51-49BC0031BA28}" srcOrd="0" destOrd="0" presId="urn:microsoft.com/office/officeart/2018/2/layout/IconVerticalSolidList"/>
    <dgm:cxn modelId="{01A50616-F222-40CD-821A-2799F97078A9}" type="presOf" srcId="{F1F73B79-BEE4-47CD-834E-55A09A48E8AC}" destId="{5AFAB6E0-9789-4749-A716-D7C8519E754F}" srcOrd="0" destOrd="1" presId="urn:microsoft.com/office/officeart/2018/2/layout/IconVerticalSolidList"/>
    <dgm:cxn modelId="{B6130E1D-7655-47E2-ADA1-FF8908AA3E14}" type="presOf" srcId="{D2E4F868-A0B3-461F-9C78-BC4E5BEA9AF1}" destId="{14DB6A1D-7FAC-4A0B-A790-6AA1AA1E4C0C}" srcOrd="0" destOrd="0" presId="urn:microsoft.com/office/officeart/2018/2/layout/IconVerticalSolidList"/>
    <dgm:cxn modelId="{2E48505F-2FD9-40A8-8CA2-B1E1DAE8D1EF}" srcId="{251AD4EC-A0BA-4294-8752-FA6D1A329FE8}" destId="{3129069F-9125-4646-80A8-26B989AD2B83}" srcOrd="0" destOrd="0" parTransId="{095CC9DC-5ACD-40AF-B31B-4A4DF2AB097C}" sibTransId="{8717BA41-7A75-405A-B24C-DCC29524D8A6}"/>
    <dgm:cxn modelId="{E49A856D-2BC0-45E3-8108-73CA98996473}" srcId="{251AD4EC-A0BA-4294-8752-FA6D1A329FE8}" destId="{7C9DF7C1-6AA3-49B7-9B7F-696CADE9D326}" srcOrd="1" destOrd="0" parTransId="{8C2896D7-2F42-4811-A805-4CA907EC7B17}" sibTransId="{082A8D30-73D9-4A8A-9BE3-6D85BDD96532}"/>
    <dgm:cxn modelId="{A55EC050-7D8C-4AC1-9905-6B2D9A211AAD}" srcId="{D2E4F868-A0B3-461F-9C78-BC4E5BEA9AF1}" destId="{2F14DBF9-FC01-4272-A163-0E8144301E48}" srcOrd="0" destOrd="0" parTransId="{DD9430E1-5FB6-4CCA-A9FE-2F8D306A9CBF}" sibTransId="{13DCFF0C-CAC6-4AAA-B935-EAC06070729A}"/>
    <dgm:cxn modelId="{9742F074-469A-4256-9300-18B0B5193B37}" type="presOf" srcId="{F5EBD107-E723-4ECC-B1E0-CDB0C41633BC}" destId="{5AFAB6E0-9789-4749-A716-D7C8519E754F}" srcOrd="0" destOrd="0" presId="urn:microsoft.com/office/officeart/2018/2/layout/IconVerticalSolidList"/>
    <dgm:cxn modelId="{FB9B2776-A12E-4894-967D-E3587AF30289}" type="presOf" srcId="{251AD4EC-A0BA-4294-8752-FA6D1A329FE8}" destId="{83243D13-2B22-4B4A-BE7F-966B9BE0CB9A}" srcOrd="0" destOrd="0" presId="urn:microsoft.com/office/officeart/2018/2/layout/IconVerticalSolidList"/>
    <dgm:cxn modelId="{3F65FE59-0B79-4AA3-8C39-99269A8F0A0A}" type="presOf" srcId="{7C9DF7C1-6AA3-49B7-9B7F-696CADE9D326}" destId="{A006F0F7-A81C-4449-9207-23D65BB62899}" srcOrd="0" destOrd="0" presId="urn:microsoft.com/office/officeart/2018/2/layout/IconVerticalSolidList"/>
    <dgm:cxn modelId="{8121B192-4C53-46CF-B7CD-C0CA65F5806C}" type="presOf" srcId="{2F14DBF9-FC01-4272-A163-0E8144301E48}" destId="{B6FA4AC4-35BA-48AB-9476-73AC21FC32C7}" srcOrd="0" destOrd="0" presId="urn:microsoft.com/office/officeart/2018/2/layout/IconVerticalSolidList"/>
    <dgm:cxn modelId="{B06E74A3-39AE-453D-865D-B2D2A80C087B}" srcId="{D2E4F868-A0B3-461F-9C78-BC4E5BEA9AF1}" destId="{ACFC3DD7-CF60-4433-BA44-CF7A5C2E39FF}" srcOrd="1" destOrd="0" parTransId="{99DAA4FC-DD36-4197-9535-93B8AA968377}" sibTransId="{A7A9B000-96D3-4E61-A405-2295F2F38921}"/>
    <dgm:cxn modelId="{F66263B4-21DA-4DD5-9650-AB1148231414}" srcId="{251AD4EC-A0BA-4294-8752-FA6D1A329FE8}" destId="{D2E4F868-A0B3-461F-9C78-BC4E5BEA9AF1}" srcOrd="2" destOrd="0" parTransId="{148435F8-FA67-4EDA-9636-CB83C9A1FBD8}" sibTransId="{55253E41-4690-4D09-BE05-89C07BCBA7C8}"/>
    <dgm:cxn modelId="{6F83B3B6-40A0-4269-AF99-3B27AB83F8A3}" srcId="{3129069F-9125-4646-80A8-26B989AD2B83}" destId="{0F117DB3-6E51-4060-BDD3-89CD347F125E}" srcOrd="0" destOrd="0" parTransId="{1A9D8DAA-639F-4510-B564-18B8064BB21C}" sibTransId="{16A26A02-3DF2-4A52-90EC-2B3E0BBAEF9B}"/>
    <dgm:cxn modelId="{EC8CA1BE-00BC-48B9-B65A-DB541DCB5B6F}" srcId="{7C9DF7C1-6AA3-49B7-9B7F-696CADE9D326}" destId="{F5EBD107-E723-4ECC-B1E0-CDB0C41633BC}" srcOrd="0" destOrd="0" parTransId="{3F2B0284-78E6-401F-8A34-727BC12CCC30}" sibTransId="{EDECC4AC-E408-4233-A5A6-616316DD66C9}"/>
    <dgm:cxn modelId="{AAEEE5C2-61D3-435B-B88E-80F57405968B}" type="presOf" srcId="{ACFC3DD7-CF60-4433-BA44-CF7A5C2E39FF}" destId="{B6FA4AC4-35BA-48AB-9476-73AC21FC32C7}" srcOrd="0" destOrd="1" presId="urn:microsoft.com/office/officeart/2018/2/layout/IconVerticalSolidList"/>
    <dgm:cxn modelId="{77F83FEC-6193-4603-AD00-BD1910DC1596}" srcId="{7C9DF7C1-6AA3-49B7-9B7F-696CADE9D326}" destId="{F1F73B79-BEE4-47CD-834E-55A09A48E8AC}" srcOrd="1" destOrd="0" parTransId="{3E920463-CB32-414E-99CE-BB2FC111A545}" sibTransId="{0D76E1A1-73C6-4BB7-81EA-163D6942EED2}"/>
    <dgm:cxn modelId="{BA41B1ED-BF66-4023-BE80-F8DEACB2B2DE}" type="presOf" srcId="{0F117DB3-6E51-4060-BDD3-89CD347F125E}" destId="{A2123216-9EC1-47A9-BEAF-7E21E2970907}" srcOrd="0" destOrd="0" presId="urn:microsoft.com/office/officeart/2018/2/layout/IconVerticalSolidList"/>
    <dgm:cxn modelId="{51A0BFA0-B2E3-4665-B22D-003F33BE6369}" type="presParOf" srcId="{83243D13-2B22-4B4A-BE7F-966B9BE0CB9A}" destId="{C8DEE1F1-8542-4C36-9520-71EF6C4CE9C0}" srcOrd="0" destOrd="0" presId="urn:microsoft.com/office/officeart/2018/2/layout/IconVerticalSolidList"/>
    <dgm:cxn modelId="{F3D7BC5C-6D29-441B-9E92-945D0FC2B42A}" type="presParOf" srcId="{C8DEE1F1-8542-4C36-9520-71EF6C4CE9C0}" destId="{A1EC4B61-4246-4FC1-A6A9-CF955CDC932F}" srcOrd="0" destOrd="0" presId="urn:microsoft.com/office/officeart/2018/2/layout/IconVerticalSolidList"/>
    <dgm:cxn modelId="{BD5505B1-265E-40F2-8A19-39272FF5DF66}" type="presParOf" srcId="{C8DEE1F1-8542-4C36-9520-71EF6C4CE9C0}" destId="{EED73A0B-9A85-45AB-9E48-D79711CDCF3D}" srcOrd="1" destOrd="0" presId="urn:microsoft.com/office/officeart/2018/2/layout/IconVerticalSolidList"/>
    <dgm:cxn modelId="{817765D1-D97C-4B1C-9AB4-EBD7B5C3C53E}" type="presParOf" srcId="{C8DEE1F1-8542-4C36-9520-71EF6C4CE9C0}" destId="{6FA481C7-83DA-4237-9801-36B4501D07D5}" srcOrd="2" destOrd="0" presId="urn:microsoft.com/office/officeart/2018/2/layout/IconVerticalSolidList"/>
    <dgm:cxn modelId="{5C3DE2EF-96BB-4590-8AA7-7D11AEFC6098}" type="presParOf" srcId="{C8DEE1F1-8542-4C36-9520-71EF6C4CE9C0}" destId="{591663E0-9981-4559-8B51-49BC0031BA28}" srcOrd="3" destOrd="0" presId="urn:microsoft.com/office/officeart/2018/2/layout/IconVerticalSolidList"/>
    <dgm:cxn modelId="{DC21A43B-0A6A-41C5-8E0B-5240B2830718}" type="presParOf" srcId="{C8DEE1F1-8542-4C36-9520-71EF6C4CE9C0}" destId="{A2123216-9EC1-47A9-BEAF-7E21E2970907}" srcOrd="4" destOrd="0" presId="urn:microsoft.com/office/officeart/2018/2/layout/IconVerticalSolidList"/>
    <dgm:cxn modelId="{F326B251-7D5E-46A8-AE75-EEC8BE8E30C0}" type="presParOf" srcId="{83243D13-2B22-4B4A-BE7F-966B9BE0CB9A}" destId="{194FD1B4-FB9D-4CE1-AB73-30D7407D1C1C}" srcOrd="1" destOrd="0" presId="urn:microsoft.com/office/officeart/2018/2/layout/IconVerticalSolidList"/>
    <dgm:cxn modelId="{2CECCCBD-82EE-40B0-9311-13B684ADBE29}" type="presParOf" srcId="{83243D13-2B22-4B4A-BE7F-966B9BE0CB9A}" destId="{14F8BBB1-B2A7-4AF8-9C45-54365DDF0077}" srcOrd="2" destOrd="0" presId="urn:microsoft.com/office/officeart/2018/2/layout/IconVerticalSolidList"/>
    <dgm:cxn modelId="{99AF9BED-ECCA-47BE-9AA7-BB803823F1FC}" type="presParOf" srcId="{14F8BBB1-B2A7-4AF8-9C45-54365DDF0077}" destId="{28612256-222F-4352-952C-561D91BB7D19}" srcOrd="0" destOrd="0" presId="urn:microsoft.com/office/officeart/2018/2/layout/IconVerticalSolidList"/>
    <dgm:cxn modelId="{CFFCD7C1-BB67-446D-9247-0D6792B716C0}" type="presParOf" srcId="{14F8BBB1-B2A7-4AF8-9C45-54365DDF0077}" destId="{98044808-4454-42AD-9729-CA2D1D3005DD}" srcOrd="1" destOrd="0" presId="urn:microsoft.com/office/officeart/2018/2/layout/IconVerticalSolidList"/>
    <dgm:cxn modelId="{201DFC95-603B-4337-856A-5281EDB1C625}" type="presParOf" srcId="{14F8BBB1-B2A7-4AF8-9C45-54365DDF0077}" destId="{F14A57E2-B113-4B60-9B16-CF87F67DB658}" srcOrd="2" destOrd="0" presId="urn:microsoft.com/office/officeart/2018/2/layout/IconVerticalSolidList"/>
    <dgm:cxn modelId="{E7D02771-EBEC-4FC3-A944-570AC1A7B042}" type="presParOf" srcId="{14F8BBB1-B2A7-4AF8-9C45-54365DDF0077}" destId="{A006F0F7-A81C-4449-9207-23D65BB62899}" srcOrd="3" destOrd="0" presId="urn:microsoft.com/office/officeart/2018/2/layout/IconVerticalSolidList"/>
    <dgm:cxn modelId="{51B6BF6E-1FF2-4B6D-B826-37109E7A0CAC}" type="presParOf" srcId="{14F8BBB1-B2A7-4AF8-9C45-54365DDF0077}" destId="{5AFAB6E0-9789-4749-A716-D7C8519E754F}" srcOrd="4" destOrd="0" presId="urn:microsoft.com/office/officeart/2018/2/layout/IconVerticalSolidList"/>
    <dgm:cxn modelId="{5ED6432F-E517-4D9D-9722-19D5A70472A9}" type="presParOf" srcId="{83243D13-2B22-4B4A-BE7F-966B9BE0CB9A}" destId="{798D90EF-AB61-4F9F-A796-642C0BD43718}" srcOrd="3" destOrd="0" presId="urn:microsoft.com/office/officeart/2018/2/layout/IconVerticalSolidList"/>
    <dgm:cxn modelId="{89B689E3-4186-489D-BF70-936B78C15797}" type="presParOf" srcId="{83243D13-2B22-4B4A-BE7F-966B9BE0CB9A}" destId="{7C020D0C-538B-4330-95DE-CE2291593475}" srcOrd="4" destOrd="0" presId="urn:microsoft.com/office/officeart/2018/2/layout/IconVerticalSolidList"/>
    <dgm:cxn modelId="{CBA51805-DD9A-4A45-A098-C25866A534A5}" type="presParOf" srcId="{7C020D0C-538B-4330-95DE-CE2291593475}" destId="{258101CE-5046-4A71-9B56-D205388E3CDC}" srcOrd="0" destOrd="0" presId="urn:microsoft.com/office/officeart/2018/2/layout/IconVerticalSolidList"/>
    <dgm:cxn modelId="{024428D6-529A-48EA-A2F2-4CA0A48CC562}" type="presParOf" srcId="{7C020D0C-538B-4330-95DE-CE2291593475}" destId="{EEEEEA9C-58CD-433C-895D-6E844DEB0792}" srcOrd="1" destOrd="0" presId="urn:microsoft.com/office/officeart/2018/2/layout/IconVerticalSolidList"/>
    <dgm:cxn modelId="{36B67815-4604-46C4-AE99-8532585E7882}" type="presParOf" srcId="{7C020D0C-538B-4330-95DE-CE2291593475}" destId="{E9262964-095D-4441-BCB2-1EA5041F2189}" srcOrd="2" destOrd="0" presId="urn:microsoft.com/office/officeart/2018/2/layout/IconVerticalSolidList"/>
    <dgm:cxn modelId="{F7B5B1CD-2293-49FF-AD1D-1F478095BC8F}" type="presParOf" srcId="{7C020D0C-538B-4330-95DE-CE2291593475}" destId="{14DB6A1D-7FAC-4A0B-A790-6AA1AA1E4C0C}" srcOrd="3" destOrd="0" presId="urn:microsoft.com/office/officeart/2018/2/layout/IconVerticalSolidList"/>
    <dgm:cxn modelId="{9BA8FE5D-56A4-49E2-9A0F-CE0E453DDA4D}" type="presParOf" srcId="{7C020D0C-538B-4330-95DE-CE2291593475}" destId="{B6FA4AC4-35BA-48AB-9476-73AC21FC32C7}" srcOrd="4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B705885-EB2D-4AFA-AC1A-5EEA595F25D8}" type="doc">
      <dgm:prSet loTypeId="urn:microsoft.com/office/officeart/2005/8/layout/pList2" loCatId="list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C3F4760-B5A3-4ACE-A570-F54B62BF8730}">
      <dgm:prSet/>
      <dgm:spPr/>
      <dgm:t>
        <a:bodyPr/>
        <a:lstStyle/>
        <a:p>
          <a:endParaRPr lang="en-US"/>
        </a:p>
      </dgm:t>
    </dgm:pt>
    <dgm:pt modelId="{679CAE05-D430-4AD0-8EA3-1F450BD56954}" type="parTrans" cxnId="{4D8990F0-6F82-484D-BC2B-D8D485256AF0}">
      <dgm:prSet/>
      <dgm:spPr/>
      <dgm:t>
        <a:bodyPr/>
        <a:lstStyle/>
        <a:p>
          <a:endParaRPr lang="en-US"/>
        </a:p>
      </dgm:t>
    </dgm:pt>
    <dgm:pt modelId="{FDCAA14A-381A-48E8-8F24-40926EBEEED0}" type="sibTrans" cxnId="{4D8990F0-6F82-484D-BC2B-D8D485256AF0}">
      <dgm:prSet/>
      <dgm:spPr/>
      <dgm:t>
        <a:bodyPr/>
        <a:lstStyle/>
        <a:p>
          <a:endParaRPr lang="en-US"/>
        </a:p>
      </dgm:t>
    </dgm:pt>
    <dgm:pt modelId="{AC3336BD-A6B2-454A-A11E-59186FB9C746}">
      <dgm:prSet/>
      <dgm:spPr/>
      <dgm:t>
        <a:bodyPr/>
        <a:lstStyle/>
        <a:p>
          <a:r>
            <a:rPr lang="en-US"/>
            <a:t>Permissioned blockchain</a:t>
          </a:r>
        </a:p>
      </dgm:t>
    </dgm:pt>
    <dgm:pt modelId="{9EE0E55E-F4F7-495D-B61B-926D97B9FE0C}" type="parTrans" cxnId="{E4B8C898-A398-4D46-9E9E-61F4AF340F70}">
      <dgm:prSet/>
      <dgm:spPr/>
      <dgm:t>
        <a:bodyPr/>
        <a:lstStyle/>
        <a:p>
          <a:endParaRPr lang="en-US"/>
        </a:p>
      </dgm:t>
    </dgm:pt>
    <dgm:pt modelId="{259ACACE-64FB-4C2F-8608-A63BEDF3DD35}" type="sibTrans" cxnId="{E4B8C898-A398-4D46-9E9E-61F4AF340F70}">
      <dgm:prSet/>
      <dgm:spPr/>
      <dgm:t>
        <a:bodyPr/>
        <a:lstStyle/>
        <a:p>
          <a:endParaRPr lang="en-US"/>
        </a:p>
      </dgm:t>
    </dgm:pt>
    <dgm:pt modelId="{9A9ED11A-FDB3-42B8-A4B0-051C834A9A14}">
      <dgm:prSet/>
      <dgm:spPr/>
      <dgm:t>
        <a:bodyPr/>
        <a:lstStyle/>
        <a:p>
          <a:r>
            <a:rPr lang="en-US"/>
            <a:t>Verification depended on central authorities</a:t>
          </a:r>
        </a:p>
      </dgm:t>
    </dgm:pt>
    <dgm:pt modelId="{3D4E7EF2-2B9F-42F0-8268-48421CE30131}" type="parTrans" cxnId="{DF0F6F40-7317-42A1-92D0-7ECA4819005D}">
      <dgm:prSet/>
      <dgm:spPr/>
      <dgm:t>
        <a:bodyPr/>
        <a:lstStyle/>
        <a:p>
          <a:endParaRPr lang="en-US"/>
        </a:p>
      </dgm:t>
    </dgm:pt>
    <dgm:pt modelId="{7D7899B7-03E8-45C0-980E-59A686029843}" type="sibTrans" cxnId="{DF0F6F40-7317-42A1-92D0-7ECA4819005D}">
      <dgm:prSet/>
      <dgm:spPr/>
      <dgm:t>
        <a:bodyPr/>
        <a:lstStyle/>
        <a:p>
          <a:endParaRPr lang="en-US"/>
        </a:p>
      </dgm:t>
    </dgm:pt>
    <dgm:pt modelId="{53C1FF09-026A-465B-AB2D-797AC3DCE4B8}">
      <dgm:prSet/>
      <dgm:spPr/>
      <dgm:t>
        <a:bodyPr/>
        <a:lstStyle/>
        <a:p>
          <a:r>
            <a:rPr lang="en-US"/>
            <a:t>No offline verification</a:t>
          </a:r>
        </a:p>
      </dgm:t>
    </dgm:pt>
    <dgm:pt modelId="{58AB9B49-EB94-4887-B589-2D1D6BEC8D86}" type="parTrans" cxnId="{E640FEE9-F1E5-4AFD-AC78-EFF1E5510D66}">
      <dgm:prSet/>
      <dgm:spPr/>
      <dgm:t>
        <a:bodyPr/>
        <a:lstStyle/>
        <a:p>
          <a:endParaRPr lang="en-US"/>
        </a:p>
      </dgm:t>
    </dgm:pt>
    <dgm:pt modelId="{97C0F805-03FE-4E69-A288-EA88951AAA25}" type="sibTrans" cxnId="{E640FEE9-F1E5-4AFD-AC78-EFF1E5510D66}">
      <dgm:prSet/>
      <dgm:spPr/>
      <dgm:t>
        <a:bodyPr/>
        <a:lstStyle/>
        <a:p>
          <a:endParaRPr lang="en-US"/>
        </a:p>
      </dgm:t>
    </dgm:pt>
    <dgm:pt modelId="{D9BD9D2A-2381-47C5-8DEB-A837A5E9BE37}">
      <dgm:prSet/>
      <dgm:spPr/>
      <dgm:t>
        <a:bodyPr/>
        <a:lstStyle/>
        <a:p>
          <a:endParaRPr lang="en-US"/>
        </a:p>
      </dgm:t>
    </dgm:pt>
    <dgm:pt modelId="{84148F2E-9515-40A8-A953-B9D6B9756D5C}" type="parTrans" cxnId="{A0F58C9F-1989-4FD5-A630-BF94953B803C}">
      <dgm:prSet/>
      <dgm:spPr/>
      <dgm:t>
        <a:bodyPr/>
        <a:lstStyle/>
        <a:p>
          <a:endParaRPr lang="en-US"/>
        </a:p>
      </dgm:t>
    </dgm:pt>
    <dgm:pt modelId="{C845E4D2-EF1F-4573-99B6-BA10EF4789DB}" type="sibTrans" cxnId="{A0F58C9F-1989-4FD5-A630-BF94953B803C}">
      <dgm:prSet/>
      <dgm:spPr/>
      <dgm:t>
        <a:bodyPr/>
        <a:lstStyle/>
        <a:p>
          <a:endParaRPr lang="en-US"/>
        </a:p>
      </dgm:t>
    </dgm:pt>
    <dgm:pt modelId="{D0B42496-6596-43B8-8708-D3E77174ABDE}">
      <dgm:prSet/>
      <dgm:spPr/>
      <dgm:t>
        <a:bodyPr/>
        <a:lstStyle/>
        <a:p>
          <a:r>
            <a:rPr lang="en-US"/>
            <a:t>Keyservers</a:t>
          </a:r>
        </a:p>
      </dgm:t>
    </dgm:pt>
    <dgm:pt modelId="{5D5DC716-06F3-4F87-8C74-0911CD8A7B67}" type="parTrans" cxnId="{5C107CDC-689E-4E89-8B4C-7FA29D3EB1EF}">
      <dgm:prSet/>
      <dgm:spPr/>
      <dgm:t>
        <a:bodyPr/>
        <a:lstStyle/>
        <a:p>
          <a:endParaRPr lang="en-US"/>
        </a:p>
      </dgm:t>
    </dgm:pt>
    <dgm:pt modelId="{1A7BC9E5-2A62-484E-BC7C-F734B8EBEEDF}" type="sibTrans" cxnId="{5C107CDC-689E-4E89-8B4C-7FA29D3EB1EF}">
      <dgm:prSet/>
      <dgm:spPr/>
      <dgm:t>
        <a:bodyPr/>
        <a:lstStyle/>
        <a:p>
          <a:endParaRPr lang="en-US"/>
        </a:p>
      </dgm:t>
    </dgm:pt>
    <dgm:pt modelId="{2AC4F6B7-6865-4B9E-A04B-9CB800AA948F}">
      <dgm:prSet/>
      <dgm:spPr/>
      <dgm:t>
        <a:bodyPr/>
        <a:lstStyle/>
        <a:p>
          <a:r>
            <a:rPr lang="en-US"/>
            <a:t>Verification requires IRMA’s infrastructure</a:t>
          </a:r>
        </a:p>
      </dgm:t>
    </dgm:pt>
    <dgm:pt modelId="{ECAE7FF0-56B5-4742-86CA-18856CE8E2FA}" type="parTrans" cxnId="{742B2A5B-3372-41D6-92DE-8955C4CDB060}">
      <dgm:prSet/>
      <dgm:spPr/>
      <dgm:t>
        <a:bodyPr/>
        <a:lstStyle/>
        <a:p>
          <a:endParaRPr lang="en-US"/>
        </a:p>
      </dgm:t>
    </dgm:pt>
    <dgm:pt modelId="{115A8350-4777-4F57-93C7-39ADD982E9EB}" type="sibTrans" cxnId="{742B2A5B-3372-41D6-92DE-8955C4CDB060}">
      <dgm:prSet/>
      <dgm:spPr/>
      <dgm:t>
        <a:bodyPr/>
        <a:lstStyle/>
        <a:p>
          <a:endParaRPr lang="en-US"/>
        </a:p>
      </dgm:t>
    </dgm:pt>
    <dgm:pt modelId="{8ED6BC54-CCB2-467F-BC43-DC4446F9E7CF}">
      <dgm:prSet/>
      <dgm:spPr/>
      <dgm:t>
        <a:bodyPr/>
        <a:lstStyle/>
        <a:p>
          <a:r>
            <a:rPr lang="en-US"/>
            <a:t>Cryptographic accumulators</a:t>
          </a:r>
        </a:p>
      </dgm:t>
    </dgm:pt>
    <dgm:pt modelId="{B9D5C6C4-099E-4C51-A6F2-AE37CA30778B}" type="parTrans" cxnId="{42277DDB-92B8-40C4-94B4-60B9CC2E5D84}">
      <dgm:prSet/>
      <dgm:spPr/>
      <dgm:t>
        <a:bodyPr/>
        <a:lstStyle/>
        <a:p>
          <a:endParaRPr lang="en-US"/>
        </a:p>
      </dgm:t>
    </dgm:pt>
    <dgm:pt modelId="{6BF6BF2B-FB7C-49AD-BD42-55F720E868AC}" type="sibTrans" cxnId="{42277DDB-92B8-40C4-94B4-60B9CC2E5D84}">
      <dgm:prSet/>
      <dgm:spPr/>
      <dgm:t>
        <a:bodyPr/>
        <a:lstStyle/>
        <a:p>
          <a:endParaRPr lang="en-US"/>
        </a:p>
      </dgm:t>
    </dgm:pt>
    <dgm:pt modelId="{5EB511AC-2994-414C-ADD7-16C76F2A6BFC}">
      <dgm:prSet/>
      <dgm:spPr/>
      <dgm:t>
        <a:bodyPr/>
        <a:lstStyle/>
        <a:p>
          <a:r>
            <a:rPr lang="en-US"/>
            <a:t>No offline verification</a:t>
          </a:r>
        </a:p>
      </dgm:t>
    </dgm:pt>
    <dgm:pt modelId="{FBA6FF0A-C72B-457C-AD7E-BD361AD45E99}" type="parTrans" cxnId="{B33720FC-A910-437F-99D3-69EA597E214C}">
      <dgm:prSet/>
      <dgm:spPr/>
      <dgm:t>
        <a:bodyPr/>
        <a:lstStyle/>
        <a:p>
          <a:endParaRPr lang="en-US"/>
        </a:p>
      </dgm:t>
    </dgm:pt>
    <dgm:pt modelId="{7912032F-646F-4763-B670-ECD5AC1F7353}" type="sibTrans" cxnId="{B33720FC-A910-437F-99D3-69EA597E214C}">
      <dgm:prSet/>
      <dgm:spPr/>
      <dgm:t>
        <a:bodyPr/>
        <a:lstStyle/>
        <a:p>
          <a:endParaRPr lang="en-US"/>
        </a:p>
      </dgm:t>
    </dgm:pt>
    <dgm:pt modelId="{185E7C5B-FE14-497D-A01B-D95DBC51E289}">
      <dgm:prSet/>
      <dgm:spPr/>
      <dgm:t>
        <a:bodyPr anchor="t"/>
        <a:lstStyle/>
        <a:p>
          <a:r>
            <a:rPr lang="en-US"/>
            <a:t>Ethereum blockchain</a:t>
          </a:r>
        </a:p>
      </dgm:t>
    </dgm:pt>
    <dgm:pt modelId="{8EE734D6-F36E-484F-AAA7-9DDF5185866C}" type="parTrans" cxnId="{8D05F25B-0ADC-417B-B0A4-F045DB28B6CE}">
      <dgm:prSet/>
      <dgm:spPr/>
      <dgm:t>
        <a:bodyPr/>
        <a:lstStyle/>
        <a:p>
          <a:endParaRPr lang="en-US"/>
        </a:p>
      </dgm:t>
    </dgm:pt>
    <dgm:pt modelId="{66E5B9ED-9D71-4B82-8E8D-DF3B6A2E812C}" type="sibTrans" cxnId="{8D05F25B-0ADC-417B-B0A4-F045DB28B6CE}">
      <dgm:prSet/>
      <dgm:spPr/>
      <dgm:t>
        <a:bodyPr/>
        <a:lstStyle/>
        <a:p>
          <a:endParaRPr lang="en-US"/>
        </a:p>
      </dgm:t>
    </dgm:pt>
    <dgm:pt modelId="{09DFE82C-5BDC-4D9B-9ADF-B66630B241FA}">
      <dgm:prSet/>
      <dgm:spPr/>
      <dgm:t>
        <a:bodyPr anchor="t"/>
        <a:lstStyle/>
        <a:p>
          <a:r>
            <a:rPr lang="en-US"/>
            <a:t>Smart contract</a:t>
          </a:r>
        </a:p>
      </dgm:t>
    </dgm:pt>
    <dgm:pt modelId="{83535A18-00AC-472A-8713-48055B3F8EBD}" type="parTrans" cxnId="{9DCD2CE3-33ED-4B77-B351-672DABF2FF2E}">
      <dgm:prSet/>
      <dgm:spPr/>
      <dgm:t>
        <a:bodyPr/>
        <a:lstStyle/>
        <a:p>
          <a:endParaRPr lang="en-US"/>
        </a:p>
      </dgm:t>
    </dgm:pt>
    <dgm:pt modelId="{BC5E98FF-2791-4450-888C-540F3625E190}" type="sibTrans" cxnId="{9DCD2CE3-33ED-4B77-B351-672DABF2FF2E}">
      <dgm:prSet/>
      <dgm:spPr/>
      <dgm:t>
        <a:bodyPr/>
        <a:lstStyle/>
        <a:p>
          <a:endParaRPr lang="en-US"/>
        </a:p>
      </dgm:t>
    </dgm:pt>
    <dgm:pt modelId="{F5EC85E5-8B26-46FD-83EE-52147E055F34}">
      <dgm:prSet/>
      <dgm:spPr/>
      <dgm:t>
        <a:bodyPr anchor="t"/>
        <a:lstStyle/>
        <a:p>
          <a:r>
            <a:rPr lang="en-US"/>
            <a:t>Central authorities</a:t>
          </a:r>
        </a:p>
      </dgm:t>
    </dgm:pt>
    <dgm:pt modelId="{C78F6534-33AE-45DA-AC63-5D9BFA5C5ED3}" type="parTrans" cxnId="{E49DAA03-9A6A-4009-B39E-D20A2A5A71D7}">
      <dgm:prSet/>
      <dgm:spPr/>
      <dgm:t>
        <a:bodyPr/>
        <a:lstStyle/>
        <a:p>
          <a:endParaRPr lang="en-US"/>
        </a:p>
      </dgm:t>
    </dgm:pt>
    <dgm:pt modelId="{E1038C3B-1E33-4D22-8B93-F2BA6E986FED}" type="sibTrans" cxnId="{E49DAA03-9A6A-4009-B39E-D20A2A5A71D7}">
      <dgm:prSet/>
      <dgm:spPr/>
      <dgm:t>
        <a:bodyPr/>
        <a:lstStyle/>
        <a:p>
          <a:endParaRPr lang="en-US"/>
        </a:p>
      </dgm:t>
    </dgm:pt>
    <dgm:pt modelId="{D179A3B4-2874-40B3-9B4A-005DDBDC97CB}">
      <dgm:prSet/>
      <dgm:spPr/>
      <dgm:t>
        <a:bodyPr/>
        <a:lstStyle/>
        <a:p>
          <a:r>
            <a:rPr lang="en-US"/>
            <a:t>Cryptographic accumulators</a:t>
          </a:r>
        </a:p>
      </dgm:t>
    </dgm:pt>
    <dgm:pt modelId="{B4B45D57-6342-4800-B32F-43EFFDC573AC}" type="parTrans" cxnId="{97A7A322-5D11-4B4B-AFCE-3DF08A2A129C}">
      <dgm:prSet/>
      <dgm:spPr/>
      <dgm:t>
        <a:bodyPr/>
        <a:lstStyle/>
        <a:p>
          <a:endParaRPr lang="en-US"/>
        </a:p>
      </dgm:t>
    </dgm:pt>
    <dgm:pt modelId="{2312A191-55FC-4CD7-902E-4452E39EA560}" type="sibTrans" cxnId="{97A7A322-5D11-4B4B-AFCE-3DF08A2A129C}">
      <dgm:prSet/>
      <dgm:spPr/>
      <dgm:t>
        <a:bodyPr/>
        <a:lstStyle/>
        <a:p>
          <a:endParaRPr lang="en-US"/>
        </a:p>
      </dgm:t>
    </dgm:pt>
    <dgm:pt modelId="{63B0638E-BB50-44BA-85B4-0DA8064BA1C1}">
      <dgm:prSet/>
      <dgm:spPr/>
      <dgm:t>
        <a:bodyPr anchor="t"/>
        <a:lstStyle/>
        <a:p>
          <a:endParaRPr lang="en-US"/>
        </a:p>
      </dgm:t>
    </dgm:pt>
    <dgm:pt modelId="{3418FC86-06CF-453E-A464-53613CF4BEE7}" type="parTrans" cxnId="{3C9BBF4D-1D78-4CCE-B5AD-50018787E4A6}">
      <dgm:prSet/>
      <dgm:spPr/>
      <dgm:t>
        <a:bodyPr/>
        <a:lstStyle/>
        <a:p>
          <a:endParaRPr lang="en-US"/>
        </a:p>
      </dgm:t>
    </dgm:pt>
    <dgm:pt modelId="{1FB275D2-76D4-4336-9FB0-832CFE7C10F0}" type="sibTrans" cxnId="{3C9BBF4D-1D78-4CCE-B5AD-50018787E4A6}">
      <dgm:prSet/>
      <dgm:spPr/>
      <dgm:t>
        <a:bodyPr/>
        <a:lstStyle/>
        <a:p>
          <a:endParaRPr lang="en-US"/>
        </a:p>
      </dgm:t>
    </dgm:pt>
    <dgm:pt modelId="{92C7545F-8969-4748-A2D6-C8089681664D}">
      <dgm:prSet/>
      <dgm:spPr/>
      <dgm:t>
        <a:bodyPr anchor="t"/>
        <a:lstStyle/>
        <a:p>
          <a:r>
            <a:rPr lang="en-US"/>
            <a:t>No offline verification</a:t>
          </a:r>
        </a:p>
      </dgm:t>
    </dgm:pt>
    <dgm:pt modelId="{73C4BE3A-8B00-4EE0-956D-1397BF62E734}" type="parTrans" cxnId="{7875696C-2193-4368-A588-E9C5AD15DEBC}">
      <dgm:prSet/>
      <dgm:spPr/>
      <dgm:t>
        <a:bodyPr/>
        <a:lstStyle/>
        <a:p>
          <a:endParaRPr lang="en-US"/>
        </a:p>
      </dgm:t>
    </dgm:pt>
    <dgm:pt modelId="{944994F8-D9DB-46C0-9C5B-A30260CCFE48}" type="sibTrans" cxnId="{7875696C-2193-4368-A588-E9C5AD15DEBC}">
      <dgm:prSet/>
      <dgm:spPr/>
      <dgm:t>
        <a:bodyPr/>
        <a:lstStyle/>
        <a:p>
          <a:endParaRPr lang="en-US"/>
        </a:p>
      </dgm:t>
    </dgm:pt>
    <dgm:pt modelId="{5AD97499-57D4-478C-87C9-B62E4B8F7752}" type="pres">
      <dgm:prSet presAssocID="{DB705885-EB2D-4AFA-AC1A-5EEA595F25D8}" presName="Name0" presStyleCnt="0">
        <dgm:presLayoutVars>
          <dgm:dir/>
          <dgm:resizeHandles val="exact"/>
        </dgm:presLayoutVars>
      </dgm:prSet>
      <dgm:spPr/>
    </dgm:pt>
    <dgm:pt modelId="{3E0EB38D-E653-4E7B-B4C5-8B6415BDC70C}" type="pres">
      <dgm:prSet presAssocID="{DB705885-EB2D-4AFA-AC1A-5EEA595F25D8}" presName="bkgdShp" presStyleLbl="alignAccFollowNode1" presStyleIdx="0" presStyleCnt="1"/>
      <dgm:spPr/>
    </dgm:pt>
    <dgm:pt modelId="{97CF8013-A589-4496-B757-88CF55440042}" type="pres">
      <dgm:prSet presAssocID="{DB705885-EB2D-4AFA-AC1A-5EEA595F25D8}" presName="linComp" presStyleCnt="0"/>
      <dgm:spPr/>
    </dgm:pt>
    <dgm:pt modelId="{9B09EC82-9365-42B9-BB51-51DA0A933320}" type="pres">
      <dgm:prSet presAssocID="{7C3F4760-B5A3-4ACE-A570-F54B62BF8730}" presName="compNode" presStyleCnt="0"/>
      <dgm:spPr/>
    </dgm:pt>
    <dgm:pt modelId="{202C900A-62CE-4BA9-8253-167D6F34C9BF}" type="pres">
      <dgm:prSet presAssocID="{7C3F4760-B5A3-4ACE-A570-F54B62BF8730}" presName="node" presStyleLbl="node1" presStyleIdx="0" presStyleCnt="3">
        <dgm:presLayoutVars>
          <dgm:bulletEnabled val="1"/>
        </dgm:presLayoutVars>
      </dgm:prSet>
      <dgm:spPr/>
    </dgm:pt>
    <dgm:pt modelId="{61D1EC6E-5DAF-444B-AEDA-39E6F97D4749}" type="pres">
      <dgm:prSet presAssocID="{7C3F4760-B5A3-4ACE-A570-F54B62BF8730}" presName="invisiNode" presStyleLbl="node1" presStyleIdx="0" presStyleCnt="3"/>
      <dgm:spPr/>
    </dgm:pt>
    <dgm:pt modelId="{D0C5CD0A-3183-4EAB-9863-94131E80057C}" type="pres">
      <dgm:prSet presAssocID="{7C3F4760-B5A3-4ACE-A570-F54B62BF8730}" presName="imagNode" presStyleLbl="fgImgPlace1" presStyleIdx="0" presStyleCnt="3"/>
      <dgm:spPr/>
    </dgm:pt>
    <dgm:pt modelId="{19637E92-1E31-4B70-8C39-2E251B9E68C8}" type="pres">
      <dgm:prSet presAssocID="{FDCAA14A-381A-48E8-8F24-40926EBEEED0}" presName="sibTrans" presStyleLbl="sibTrans2D1" presStyleIdx="0" presStyleCnt="0"/>
      <dgm:spPr/>
    </dgm:pt>
    <dgm:pt modelId="{C2EBB00A-6336-4C1E-9390-626F5C801793}" type="pres">
      <dgm:prSet presAssocID="{D9BD9D2A-2381-47C5-8DEB-A837A5E9BE37}" presName="compNode" presStyleCnt="0"/>
      <dgm:spPr/>
    </dgm:pt>
    <dgm:pt modelId="{14D3D93B-E1AC-4250-B820-4364460EA98C}" type="pres">
      <dgm:prSet presAssocID="{D9BD9D2A-2381-47C5-8DEB-A837A5E9BE37}" presName="node" presStyleLbl="node1" presStyleIdx="1" presStyleCnt="3">
        <dgm:presLayoutVars>
          <dgm:bulletEnabled val="1"/>
        </dgm:presLayoutVars>
      </dgm:prSet>
      <dgm:spPr/>
    </dgm:pt>
    <dgm:pt modelId="{95983637-ADBA-4F0C-A907-2E4B74E7E6D5}" type="pres">
      <dgm:prSet presAssocID="{D9BD9D2A-2381-47C5-8DEB-A837A5E9BE37}" presName="invisiNode" presStyleLbl="node1" presStyleIdx="1" presStyleCnt="3"/>
      <dgm:spPr/>
    </dgm:pt>
    <dgm:pt modelId="{6AF35489-5F1A-464E-95F9-772C11A151B5}" type="pres">
      <dgm:prSet presAssocID="{D9BD9D2A-2381-47C5-8DEB-A837A5E9BE37}" presName="imagNode" presStyleLbl="fgImgPlace1" presStyleIdx="1" presStyleCnt="3"/>
      <dgm:spPr/>
    </dgm:pt>
    <dgm:pt modelId="{5F1A3C88-3CC0-4CE1-AD90-06F2296D3595}" type="pres">
      <dgm:prSet presAssocID="{C845E4D2-EF1F-4573-99B6-BA10EF4789DB}" presName="sibTrans" presStyleLbl="sibTrans2D1" presStyleIdx="0" presStyleCnt="0"/>
      <dgm:spPr/>
    </dgm:pt>
    <dgm:pt modelId="{FCB7E1DD-1916-4F73-9B05-FAF225CAC96A}" type="pres">
      <dgm:prSet presAssocID="{63B0638E-BB50-44BA-85B4-0DA8064BA1C1}" presName="compNode" presStyleCnt="0"/>
      <dgm:spPr/>
    </dgm:pt>
    <dgm:pt modelId="{D3BDB95F-602D-465A-9A68-F5A5CDD07114}" type="pres">
      <dgm:prSet presAssocID="{63B0638E-BB50-44BA-85B4-0DA8064BA1C1}" presName="node" presStyleLbl="node1" presStyleIdx="2" presStyleCnt="3">
        <dgm:presLayoutVars>
          <dgm:bulletEnabled val="1"/>
        </dgm:presLayoutVars>
      </dgm:prSet>
      <dgm:spPr/>
    </dgm:pt>
    <dgm:pt modelId="{39861124-AEDE-4E09-BA4A-5F6DBD4C53CA}" type="pres">
      <dgm:prSet presAssocID="{63B0638E-BB50-44BA-85B4-0DA8064BA1C1}" presName="invisiNode" presStyleLbl="node1" presStyleIdx="2" presStyleCnt="3"/>
      <dgm:spPr/>
    </dgm:pt>
    <dgm:pt modelId="{7E6EF25F-B261-4284-B75C-C23CB23B09EC}" type="pres">
      <dgm:prSet presAssocID="{63B0638E-BB50-44BA-85B4-0DA8064BA1C1}" presName="imagNode" presStyleLbl="fgImgPlace1" presStyleIdx="2" presStyleCnt="3"/>
      <dgm:spPr/>
    </dgm:pt>
  </dgm:ptLst>
  <dgm:cxnLst>
    <dgm:cxn modelId="{E49DAA03-9A6A-4009-B39E-D20A2A5A71D7}" srcId="{63B0638E-BB50-44BA-85B4-0DA8064BA1C1}" destId="{F5EC85E5-8B26-46FD-83EE-52147E055F34}" srcOrd="2" destOrd="0" parTransId="{C78F6534-33AE-45DA-AC63-5D9BFA5C5ED3}" sibTransId="{E1038C3B-1E33-4D22-8B93-F2BA6E986FED}"/>
    <dgm:cxn modelId="{94767107-5B43-48B0-AB7D-08ED842DBE53}" type="presOf" srcId="{DB705885-EB2D-4AFA-AC1A-5EEA595F25D8}" destId="{5AD97499-57D4-478C-87C9-B62E4B8F7752}" srcOrd="0" destOrd="0" presId="urn:microsoft.com/office/officeart/2005/8/layout/pList2"/>
    <dgm:cxn modelId="{38BBE90D-FEAB-41BF-8EAB-62094FE9284C}" type="presOf" srcId="{63B0638E-BB50-44BA-85B4-0DA8064BA1C1}" destId="{D3BDB95F-602D-465A-9A68-F5A5CDD07114}" srcOrd="0" destOrd="0" presId="urn:microsoft.com/office/officeart/2005/8/layout/pList2"/>
    <dgm:cxn modelId="{A8865D11-F9E6-4846-98D9-7E1240B21651}" type="presOf" srcId="{2AC4F6B7-6865-4B9E-A04B-9CB800AA948F}" destId="{14D3D93B-E1AC-4250-B820-4364460EA98C}" srcOrd="0" destOrd="2" presId="urn:microsoft.com/office/officeart/2005/8/layout/pList2"/>
    <dgm:cxn modelId="{97A7A322-5D11-4B4B-AFCE-3DF08A2A129C}" srcId="{7C3F4760-B5A3-4ACE-A570-F54B62BF8730}" destId="{D179A3B4-2874-40B3-9B4A-005DDBDC97CB}" srcOrd="2" destOrd="0" parTransId="{B4B45D57-6342-4800-B32F-43EFFDC573AC}" sibTransId="{2312A191-55FC-4CD7-902E-4452E39EA560}"/>
    <dgm:cxn modelId="{22785432-5585-4633-935D-FAEAD610D5DC}" type="presOf" srcId="{5EB511AC-2994-414C-ADD7-16C76F2A6BFC}" destId="{14D3D93B-E1AC-4250-B820-4364460EA98C}" srcOrd="0" destOrd="4" presId="urn:microsoft.com/office/officeart/2005/8/layout/pList2"/>
    <dgm:cxn modelId="{FA331B33-FA63-459D-85B8-B2350AE15C8B}" type="presOf" srcId="{D9BD9D2A-2381-47C5-8DEB-A837A5E9BE37}" destId="{14D3D93B-E1AC-4250-B820-4364460EA98C}" srcOrd="0" destOrd="0" presId="urn:microsoft.com/office/officeart/2005/8/layout/pList2"/>
    <dgm:cxn modelId="{DF0F6F40-7317-42A1-92D0-7ECA4819005D}" srcId="{7C3F4760-B5A3-4ACE-A570-F54B62BF8730}" destId="{9A9ED11A-FDB3-42B8-A4B0-051C834A9A14}" srcOrd="1" destOrd="0" parTransId="{3D4E7EF2-2B9F-42F0-8268-48421CE30131}" sibTransId="{7D7899B7-03E8-45C0-980E-59A686029843}"/>
    <dgm:cxn modelId="{742B2A5B-3372-41D6-92DE-8955C4CDB060}" srcId="{D9BD9D2A-2381-47C5-8DEB-A837A5E9BE37}" destId="{2AC4F6B7-6865-4B9E-A04B-9CB800AA948F}" srcOrd="1" destOrd="0" parTransId="{ECAE7FF0-56B5-4742-86CA-18856CE8E2FA}" sibTransId="{115A8350-4777-4F57-93C7-39ADD982E9EB}"/>
    <dgm:cxn modelId="{8D05F25B-0ADC-417B-B0A4-F045DB28B6CE}" srcId="{63B0638E-BB50-44BA-85B4-0DA8064BA1C1}" destId="{185E7C5B-FE14-497D-A01B-D95DBC51E289}" srcOrd="0" destOrd="0" parTransId="{8EE734D6-F36E-484F-AAA7-9DDF5185866C}" sibTransId="{66E5B9ED-9D71-4B82-8E8D-DF3B6A2E812C}"/>
    <dgm:cxn modelId="{F6C53B61-8ECC-437C-B734-B07F386B997D}" type="presOf" srcId="{09DFE82C-5BDC-4D9B-9ADF-B66630B241FA}" destId="{D3BDB95F-602D-465A-9A68-F5A5CDD07114}" srcOrd="0" destOrd="2" presId="urn:microsoft.com/office/officeart/2005/8/layout/pList2"/>
    <dgm:cxn modelId="{7875696C-2193-4368-A588-E9C5AD15DEBC}" srcId="{63B0638E-BB50-44BA-85B4-0DA8064BA1C1}" destId="{92C7545F-8969-4748-A2D6-C8089681664D}" srcOrd="3" destOrd="0" parTransId="{73C4BE3A-8B00-4EE0-956D-1397BF62E734}" sibTransId="{944994F8-D9DB-46C0-9C5B-A30260CCFE48}"/>
    <dgm:cxn modelId="{3C9BBF4D-1D78-4CCE-B5AD-50018787E4A6}" srcId="{DB705885-EB2D-4AFA-AC1A-5EEA595F25D8}" destId="{63B0638E-BB50-44BA-85B4-0DA8064BA1C1}" srcOrd="2" destOrd="0" parTransId="{3418FC86-06CF-453E-A464-53613CF4BEE7}" sibTransId="{1FB275D2-76D4-4336-9FB0-832CFE7C10F0}"/>
    <dgm:cxn modelId="{D9152D77-4C21-428D-B975-FE1AAC64193D}" type="presOf" srcId="{FDCAA14A-381A-48E8-8F24-40926EBEEED0}" destId="{19637E92-1E31-4B70-8C39-2E251B9E68C8}" srcOrd="0" destOrd="0" presId="urn:microsoft.com/office/officeart/2005/8/layout/pList2"/>
    <dgm:cxn modelId="{6F89245A-E8B4-477B-9DE0-02ED9520D93E}" type="presOf" srcId="{C845E4D2-EF1F-4573-99B6-BA10EF4789DB}" destId="{5F1A3C88-3CC0-4CE1-AD90-06F2296D3595}" srcOrd="0" destOrd="0" presId="urn:microsoft.com/office/officeart/2005/8/layout/pList2"/>
    <dgm:cxn modelId="{E4B8C898-A398-4D46-9E9E-61F4AF340F70}" srcId="{7C3F4760-B5A3-4ACE-A570-F54B62BF8730}" destId="{AC3336BD-A6B2-454A-A11E-59186FB9C746}" srcOrd="0" destOrd="0" parTransId="{9EE0E55E-F4F7-495D-B61B-926D97B9FE0C}" sibTransId="{259ACACE-64FB-4C2F-8608-A63BEDF3DD35}"/>
    <dgm:cxn modelId="{A0F58C9F-1989-4FD5-A630-BF94953B803C}" srcId="{DB705885-EB2D-4AFA-AC1A-5EEA595F25D8}" destId="{D9BD9D2A-2381-47C5-8DEB-A837A5E9BE37}" srcOrd="1" destOrd="0" parTransId="{84148F2E-9515-40A8-A953-B9D6B9756D5C}" sibTransId="{C845E4D2-EF1F-4573-99B6-BA10EF4789DB}"/>
    <dgm:cxn modelId="{3D171FA4-5D23-44C5-800D-04B5B8FA52B8}" type="presOf" srcId="{8ED6BC54-CCB2-467F-BC43-DC4446F9E7CF}" destId="{14D3D93B-E1AC-4250-B820-4364460EA98C}" srcOrd="0" destOrd="3" presId="urn:microsoft.com/office/officeart/2005/8/layout/pList2"/>
    <dgm:cxn modelId="{F96281B6-AC77-4912-ABAE-A5F71040998D}" type="presOf" srcId="{9A9ED11A-FDB3-42B8-A4B0-051C834A9A14}" destId="{202C900A-62CE-4BA9-8253-167D6F34C9BF}" srcOrd="0" destOrd="2" presId="urn:microsoft.com/office/officeart/2005/8/layout/pList2"/>
    <dgm:cxn modelId="{9EFCC9D9-FCC5-406C-8D84-C36C4540F9AF}" type="presOf" srcId="{53C1FF09-026A-465B-AB2D-797AC3DCE4B8}" destId="{202C900A-62CE-4BA9-8253-167D6F34C9BF}" srcOrd="0" destOrd="4" presId="urn:microsoft.com/office/officeart/2005/8/layout/pList2"/>
    <dgm:cxn modelId="{42277DDB-92B8-40C4-94B4-60B9CC2E5D84}" srcId="{D9BD9D2A-2381-47C5-8DEB-A837A5E9BE37}" destId="{8ED6BC54-CCB2-467F-BC43-DC4446F9E7CF}" srcOrd="2" destOrd="0" parTransId="{B9D5C6C4-099E-4C51-A6F2-AE37CA30778B}" sibTransId="{6BF6BF2B-FB7C-49AD-BD42-55F720E868AC}"/>
    <dgm:cxn modelId="{5C107CDC-689E-4E89-8B4C-7FA29D3EB1EF}" srcId="{D9BD9D2A-2381-47C5-8DEB-A837A5E9BE37}" destId="{D0B42496-6596-43B8-8708-D3E77174ABDE}" srcOrd="0" destOrd="0" parTransId="{5D5DC716-06F3-4F87-8C74-0911CD8A7B67}" sibTransId="{1A7BC9E5-2A62-484E-BC7C-F734B8EBEEDF}"/>
    <dgm:cxn modelId="{923D73DE-2D74-49F2-9D69-E3BD10213C75}" type="presOf" srcId="{92C7545F-8969-4748-A2D6-C8089681664D}" destId="{D3BDB95F-602D-465A-9A68-F5A5CDD07114}" srcOrd="0" destOrd="4" presId="urn:microsoft.com/office/officeart/2005/8/layout/pList2"/>
    <dgm:cxn modelId="{9DCD2CE3-33ED-4B77-B351-672DABF2FF2E}" srcId="{63B0638E-BB50-44BA-85B4-0DA8064BA1C1}" destId="{09DFE82C-5BDC-4D9B-9ADF-B66630B241FA}" srcOrd="1" destOrd="0" parTransId="{83535A18-00AC-472A-8713-48055B3F8EBD}" sibTransId="{BC5E98FF-2791-4450-888C-540F3625E190}"/>
    <dgm:cxn modelId="{20771CE4-3C9A-4B0D-9AEE-ABFE80504E76}" type="presOf" srcId="{D179A3B4-2874-40B3-9B4A-005DDBDC97CB}" destId="{202C900A-62CE-4BA9-8253-167D6F34C9BF}" srcOrd="0" destOrd="3" presId="urn:microsoft.com/office/officeart/2005/8/layout/pList2"/>
    <dgm:cxn modelId="{E640FEE9-F1E5-4AFD-AC78-EFF1E5510D66}" srcId="{7C3F4760-B5A3-4ACE-A570-F54B62BF8730}" destId="{53C1FF09-026A-465B-AB2D-797AC3DCE4B8}" srcOrd="3" destOrd="0" parTransId="{58AB9B49-EB94-4887-B589-2D1D6BEC8D86}" sibTransId="{97C0F805-03FE-4E69-A288-EA88951AAA25}"/>
    <dgm:cxn modelId="{F5222DEA-98E1-4C91-87FF-17AFEF0610F1}" type="presOf" srcId="{AC3336BD-A6B2-454A-A11E-59186FB9C746}" destId="{202C900A-62CE-4BA9-8253-167D6F34C9BF}" srcOrd="0" destOrd="1" presId="urn:microsoft.com/office/officeart/2005/8/layout/pList2"/>
    <dgm:cxn modelId="{BFAD81EE-F5A0-4F3F-B0E5-9CA0D1488580}" type="presOf" srcId="{F5EC85E5-8B26-46FD-83EE-52147E055F34}" destId="{D3BDB95F-602D-465A-9A68-F5A5CDD07114}" srcOrd="0" destOrd="3" presId="urn:microsoft.com/office/officeart/2005/8/layout/pList2"/>
    <dgm:cxn modelId="{4D8990F0-6F82-484D-BC2B-D8D485256AF0}" srcId="{DB705885-EB2D-4AFA-AC1A-5EEA595F25D8}" destId="{7C3F4760-B5A3-4ACE-A570-F54B62BF8730}" srcOrd="0" destOrd="0" parTransId="{679CAE05-D430-4AD0-8EA3-1F450BD56954}" sibTransId="{FDCAA14A-381A-48E8-8F24-40926EBEEED0}"/>
    <dgm:cxn modelId="{1764DFF1-4C42-4EBA-AFF2-3EA383DCD881}" type="presOf" srcId="{185E7C5B-FE14-497D-A01B-D95DBC51E289}" destId="{D3BDB95F-602D-465A-9A68-F5A5CDD07114}" srcOrd="0" destOrd="1" presId="urn:microsoft.com/office/officeart/2005/8/layout/pList2"/>
    <dgm:cxn modelId="{41A777F2-5963-45ED-A3B2-9DABEFA14B4A}" type="presOf" srcId="{D0B42496-6596-43B8-8708-D3E77174ABDE}" destId="{14D3D93B-E1AC-4250-B820-4364460EA98C}" srcOrd="0" destOrd="1" presId="urn:microsoft.com/office/officeart/2005/8/layout/pList2"/>
    <dgm:cxn modelId="{59C631F3-5967-4DBA-AD47-F13D91B6611B}" type="presOf" srcId="{7C3F4760-B5A3-4ACE-A570-F54B62BF8730}" destId="{202C900A-62CE-4BA9-8253-167D6F34C9BF}" srcOrd="0" destOrd="0" presId="urn:microsoft.com/office/officeart/2005/8/layout/pList2"/>
    <dgm:cxn modelId="{B33720FC-A910-437F-99D3-69EA597E214C}" srcId="{D9BD9D2A-2381-47C5-8DEB-A837A5E9BE37}" destId="{5EB511AC-2994-414C-ADD7-16C76F2A6BFC}" srcOrd="3" destOrd="0" parTransId="{FBA6FF0A-C72B-457C-AD7E-BD361AD45E99}" sibTransId="{7912032F-646F-4763-B670-ECD5AC1F7353}"/>
    <dgm:cxn modelId="{3652E63B-3C63-4816-891C-C82D1B55D46C}" type="presParOf" srcId="{5AD97499-57D4-478C-87C9-B62E4B8F7752}" destId="{3E0EB38D-E653-4E7B-B4C5-8B6415BDC70C}" srcOrd="0" destOrd="0" presId="urn:microsoft.com/office/officeart/2005/8/layout/pList2"/>
    <dgm:cxn modelId="{251C82A6-6F1A-4F41-B1FE-924DE00C9749}" type="presParOf" srcId="{5AD97499-57D4-478C-87C9-B62E4B8F7752}" destId="{97CF8013-A589-4496-B757-88CF55440042}" srcOrd="1" destOrd="0" presId="urn:microsoft.com/office/officeart/2005/8/layout/pList2"/>
    <dgm:cxn modelId="{B37CFC30-E301-450C-9BBC-779A8991117E}" type="presParOf" srcId="{97CF8013-A589-4496-B757-88CF55440042}" destId="{9B09EC82-9365-42B9-BB51-51DA0A933320}" srcOrd="0" destOrd="0" presId="urn:microsoft.com/office/officeart/2005/8/layout/pList2"/>
    <dgm:cxn modelId="{A4F08838-0EA8-4155-928E-1660BC7BBD89}" type="presParOf" srcId="{9B09EC82-9365-42B9-BB51-51DA0A933320}" destId="{202C900A-62CE-4BA9-8253-167D6F34C9BF}" srcOrd="0" destOrd="0" presId="urn:microsoft.com/office/officeart/2005/8/layout/pList2"/>
    <dgm:cxn modelId="{09E83394-1312-4E35-9E29-8D1681E5ABD3}" type="presParOf" srcId="{9B09EC82-9365-42B9-BB51-51DA0A933320}" destId="{61D1EC6E-5DAF-444B-AEDA-39E6F97D4749}" srcOrd="1" destOrd="0" presId="urn:microsoft.com/office/officeart/2005/8/layout/pList2"/>
    <dgm:cxn modelId="{54621B83-346B-4B43-8FEA-5273B4607CAD}" type="presParOf" srcId="{9B09EC82-9365-42B9-BB51-51DA0A933320}" destId="{D0C5CD0A-3183-4EAB-9863-94131E80057C}" srcOrd="2" destOrd="0" presId="urn:microsoft.com/office/officeart/2005/8/layout/pList2"/>
    <dgm:cxn modelId="{A98FC352-67A4-4048-BA9E-C936BFF7C968}" type="presParOf" srcId="{97CF8013-A589-4496-B757-88CF55440042}" destId="{19637E92-1E31-4B70-8C39-2E251B9E68C8}" srcOrd="1" destOrd="0" presId="urn:microsoft.com/office/officeart/2005/8/layout/pList2"/>
    <dgm:cxn modelId="{3F166057-7908-4561-B8EC-06268938F7BA}" type="presParOf" srcId="{97CF8013-A589-4496-B757-88CF55440042}" destId="{C2EBB00A-6336-4C1E-9390-626F5C801793}" srcOrd="2" destOrd="0" presId="urn:microsoft.com/office/officeart/2005/8/layout/pList2"/>
    <dgm:cxn modelId="{56D6E32D-8164-4B23-A0E7-4660FD60150D}" type="presParOf" srcId="{C2EBB00A-6336-4C1E-9390-626F5C801793}" destId="{14D3D93B-E1AC-4250-B820-4364460EA98C}" srcOrd="0" destOrd="0" presId="urn:microsoft.com/office/officeart/2005/8/layout/pList2"/>
    <dgm:cxn modelId="{6CDD2E58-4274-4C61-AB02-4F3CC1652D2F}" type="presParOf" srcId="{C2EBB00A-6336-4C1E-9390-626F5C801793}" destId="{95983637-ADBA-4F0C-A907-2E4B74E7E6D5}" srcOrd="1" destOrd="0" presId="urn:microsoft.com/office/officeart/2005/8/layout/pList2"/>
    <dgm:cxn modelId="{EC91BCB3-B1DF-45C4-A7A0-7CABB18536DF}" type="presParOf" srcId="{C2EBB00A-6336-4C1E-9390-626F5C801793}" destId="{6AF35489-5F1A-464E-95F9-772C11A151B5}" srcOrd="2" destOrd="0" presId="urn:microsoft.com/office/officeart/2005/8/layout/pList2"/>
    <dgm:cxn modelId="{51246CBB-61CB-4FD7-B18A-710AC47C5C48}" type="presParOf" srcId="{97CF8013-A589-4496-B757-88CF55440042}" destId="{5F1A3C88-3CC0-4CE1-AD90-06F2296D3595}" srcOrd="3" destOrd="0" presId="urn:microsoft.com/office/officeart/2005/8/layout/pList2"/>
    <dgm:cxn modelId="{2E98714C-CA75-4AF4-96E5-E4520B02C7A4}" type="presParOf" srcId="{97CF8013-A589-4496-B757-88CF55440042}" destId="{FCB7E1DD-1916-4F73-9B05-FAF225CAC96A}" srcOrd="4" destOrd="0" presId="urn:microsoft.com/office/officeart/2005/8/layout/pList2"/>
    <dgm:cxn modelId="{E1D91F17-8428-404D-B691-7685C222A800}" type="presParOf" srcId="{FCB7E1DD-1916-4F73-9B05-FAF225CAC96A}" destId="{D3BDB95F-602D-465A-9A68-F5A5CDD07114}" srcOrd="0" destOrd="0" presId="urn:microsoft.com/office/officeart/2005/8/layout/pList2"/>
    <dgm:cxn modelId="{13EA63A3-0025-442C-8C02-E020EB875978}" type="presParOf" srcId="{FCB7E1DD-1916-4F73-9B05-FAF225CAC96A}" destId="{39861124-AEDE-4E09-BA4A-5F6DBD4C53CA}" srcOrd="1" destOrd="0" presId="urn:microsoft.com/office/officeart/2005/8/layout/pList2"/>
    <dgm:cxn modelId="{149EFB3E-2159-4621-8E52-C65FF5D3223E}" type="presParOf" srcId="{FCB7E1DD-1916-4F73-9B05-FAF225CAC96A}" destId="{7E6EF25F-B261-4284-B75C-C23CB23B09EC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23D21D7-B9AC-43DB-AFD6-A0DF2B17B16E}" type="doc">
      <dgm:prSet loTypeId="urn:microsoft.com/office/officeart/2005/8/layout/equation1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7A03A81F-86B1-4AE3-825A-23B35CA4225F}">
      <dgm:prSet/>
      <dgm:spPr>
        <a:solidFill>
          <a:srgbClr val="EE462D"/>
        </a:solidFill>
      </dgm:spPr>
      <dgm:t>
        <a:bodyPr/>
        <a:lstStyle/>
        <a:p>
          <a:r>
            <a:rPr lang="en-US"/>
            <a:t>Credential</a:t>
          </a:r>
        </a:p>
      </dgm:t>
    </dgm:pt>
    <dgm:pt modelId="{65446A36-4F49-47E0-989A-2413B4807D82}" type="parTrans" cxnId="{4971E5F2-6B96-4ED5-82C8-832B088D0ACA}">
      <dgm:prSet/>
      <dgm:spPr/>
      <dgm:t>
        <a:bodyPr/>
        <a:lstStyle/>
        <a:p>
          <a:endParaRPr lang="en-US"/>
        </a:p>
      </dgm:t>
    </dgm:pt>
    <dgm:pt modelId="{A73D72C7-3A5C-4F08-9188-A3A24E38EE02}" type="sibTrans" cxnId="{4971E5F2-6B96-4ED5-82C8-832B088D0ACA}">
      <dgm:prSet/>
      <dgm:spPr/>
      <dgm:t>
        <a:bodyPr/>
        <a:lstStyle/>
        <a:p>
          <a:endParaRPr lang="en-US"/>
        </a:p>
      </dgm:t>
    </dgm:pt>
    <dgm:pt modelId="{5B805725-F450-4E3E-8500-9F1AB66D782A}">
      <dgm:prSet/>
      <dgm:spPr/>
      <dgm:t>
        <a:bodyPr/>
        <a:lstStyle/>
        <a:p>
          <a:r>
            <a:rPr lang="en-US"/>
            <a:t>Claim</a:t>
          </a:r>
        </a:p>
      </dgm:t>
    </dgm:pt>
    <dgm:pt modelId="{B94F0163-CBF1-4A83-BE02-B707E08AE202}" type="parTrans" cxnId="{895BA99A-6BCE-46FC-962F-D75E0336BA75}">
      <dgm:prSet/>
      <dgm:spPr/>
      <dgm:t>
        <a:bodyPr/>
        <a:lstStyle/>
        <a:p>
          <a:endParaRPr lang="en-US"/>
        </a:p>
      </dgm:t>
    </dgm:pt>
    <dgm:pt modelId="{EAD7CFAF-C45D-4BF5-9E28-EE84E655CCF6}" type="sibTrans" cxnId="{895BA99A-6BCE-46FC-962F-D75E0336BA75}">
      <dgm:prSet/>
      <dgm:spPr/>
      <dgm:t>
        <a:bodyPr/>
        <a:lstStyle/>
        <a:p>
          <a:endParaRPr lang="en-US"/>
        </a:p>
      </dgm:t>
    </dgm:pt>
    <dgm:pt modelId="{307FC352-E126-4260-B63E-85E6147D21B2}">
      <dgm:prSet/>
      <dgm:spPr/>
      <dgm:t>
        <a:bodyPr/>
        <a:lstStyle/>
        <a:p>
          <a:r>
            <a:rPr lang="en-US"/>
            <a:t>Metadata</a:t>
          </a:r>
        </a:p>
      </dgm:t>
    </dgm:pt>
    <dgm:pt modelId="{7A3AB219-C56A-4DF0-8806-9CD2518E43AA}" type="parTrans" cxnId="{16E33479-CEFD-40D1-8DA8-0F042DA551FD}">
      <dgm:prSet/>
      <dgm:spPr/>
      <dgm:t>
        <a:bodyPr/>
        <a:lstStyle/>
        <a:p>
          <a:endParaRPr lang="en-US"/>
        </a:p>
      </dgm:t>
    </dgm:pt>
    <dgm:pt modelId="{8A6E260B-82AD-4D38-BD52-0B5D55C58A76}" type="sibTrans" cxnId="{16E33479-CEFD-40D1-8DA8-0F042DA551FD}">
      <dgm:prSet/>
      <dgm:spPr/>
      <dgm:t>
        <a:bodyPr/>
        <a:lstStyle/>
        <a:p>
          <a:endParaRPr lang="en-US"/>
        </a:p>
      </dgm:t>
    </dgm:pt>
    <dgm:pt modelId="{62A57C54-E191-4504-9726-A4DEEB002776}">
      <dgm:prSet/>
      <dgm:spPr/>
      <dgm:t>
        <a:bodyPr/>
        <a:lstStyle/>
        <a:p>
          <a:r>
            <a:rPr lang="en-US"/>
            <a:t>Attestations</a:t>
          </a:r>
        </a:p>
      </dgm:t>
    </dgm:pt>
    <dgm:pt modelId="{FA62FA78-0759-411D-8045-F0274CF739A7}" type="parTrans" cxnId="{EC79953A-5195-4F46-A7E5-11F4FF4BCED3}">
      <dgm:prSet/>
      <dgm:spPr/>
      <dgm:t>
        <a:bodyPr/>
        <a:lstStyle/>
        <a:p>
          <a:endParaRPr lang="en-US"/>
        </a:p>
      </dgm:t>
    </dgm:pt>
    <dgm:pt modelId="{0B377FF5-4BB5-4CF0-8A72-CE4D761395B8}" type="sibTrans" cxnId="{EC79953A-5195-4F46-A7E5-11F4FF4BCED3}">
      <dgm:prSet/>
      <dgm:spPr/>
      <dgm:t>
        <a:bodyPr/>
        <a:lstStyle/>
        <a:p>
          <a:endParaRPr lang="en-US"/>
        </a:p>
      </dgm:t>
    </dgm:pt>
    <dgm:pt modelId="{DD8143E2-8E07-42BB-83E1-095BF3C63794}" type="pres">
      <dgm:prSet presAssocID="{623D21D7-B9AC-43DB-AFD6-A0DF2B17B16E}" presName="linearFlow" presStyleCnt="0">
        <dgm:presLayoutVars>
          <dgm:dir/>
          <dgm:resizeHandles val="exact"/>
        </dgm:presLayoutVars>
      </dgm:prSet>
      <dgm:spPr/>
    </dgm:pt>
    <dgm:pt modelId="{AB84C81F-66FF-4641-B0A4-7D98DB7E9F60}" type="pres">
      <dgm:prSet presAssocID="{7A03A81F-86B1-4AE3-825A-23B35CA4225F}" presName="node" presStyleLbl="node1" presStyleIdx="0" presStyleCnt="4">
        <dgm:presLayoutVars>
          <dgm:bulletEnabled val="1"/>
        </dgm:presLayoutVars>
      </dgm:prSet>
      <dgm:spPr/>
    </dgm:pt>
    <dgm:pt modelId="{0ABE0702-EDA9-4A9C-AD84-21BFFAB42923}" type="pres">
      <dgm:prSet presAssocID="{A73D72C7-3A5C-4F08-9188-A3A24E38EE02}" presName="spacerL" presStyleCnt="0"/>
      <dgm:spPr/>
    </dgm:pt>
    <dgm:pt modelId="{6461B9D7-6E6B-4BBF-A5ED-C34C72C1377C}" type="pres">
      <dgm:prSet presAssocID="{A73D72C7-3A5C-4F08-9188-A3A24E38EE02}" presName="sibTrans" presStyleLbl="sibTrans2D1" presStyleIdx="0" presStyleCnt="3"/>
      <dgm:spPr>
        <a:prstGeom prst="mathEqual">
          <a:avLst/>
        </a:prstGeom>
      </dgm:spPr>
    </dgm:pt>
    <dgm:pt modelId="{B636C17D-EC98-4C99-8666-449C98E75FD7}" type="pres">
      <dgm:prSet presAssocID="{A73D72C7-3A5C-4F08-9188-A3A24E38EE02}" presName="spacerR" presStyleCnt="0"/>
      <dgm:spPr/>
    </dgm:pt>
    <dgm:pt modelId="{59EAFAB9-91A6-485D-8562-8EA19264BF22}" type="pres">
      <dgm:prSet presAssocID="{5B805725-F450-4E3E-8500-9F1AB66D782A}" presName="node" presStyleLbl="node1" presStyleIdx="1" presStyleCnt="4">
        <dgm:presLayoutVars>
          <dgm:bulletEnabled val="1"/>
        </dgm:presLayoutVars>
      </dgm:prSet>
      <dgm:spPr/>
    </dgm:pt>
    <dgm:pt modelId="{7EDA1820-1EDB-4F97-8FC1-40F059732214}" type="pres">
      <dgm:prSet presAssocID="{EAD7CFAF-C45D-4BF5-9E28-EE84E655CCF6}" presName="spacerL" presStyleCnt="0"/>
      <dgm:spPr/>
    </dgm:pt>
    <dgm:pt modelId="{963EF970-9DD4-4FB2-9DF6-802C3D4ECBBF}" type="pres">
      <dgm:prSet presAssocID="{EAD7CFAF-C45D-4BF5-9E28-EE84E655CCF6}" presName="sibTrans" presStyleLbl="sibTrans2D1" presStyleIdx="1" presStyleCnt="3"/>
      <dgm:spPr/>
    </dgm:pt>
    <dgm:pt modelId="{B8EA1A1B-EA60-413A-BFAE-C5F8E668C2B1}" type="pres">
      <dgm:prSet presAssocID="{EAD7CFAF-C45D-4BF5-9E28-EE84E655CCF6}" presName="spacerR" presStyleCnt="0"/>
      <dgm:spPr/>
    </dgm:pt>
    <dgm:pt modelId="{3494EB5D-3EE6-4E36-9B3D-AF79B60835EF}" type="pres">
      <dgm:prSet presAssocID="{62A57C54-E191-4504-9726-A4DEEB002776}" presName="node" presStyleLbl="node1" presStyleIdx="2" presStyleCnt="4">
        <dgm:presLayoutVars>
          <dgm:bulletEnabled val="1"/>
        </dgm:presLayoutVars>
      </dgm:prSet>
      <dgm:spPr/>
    </dgm:pt>
    <dgm:pt modelId="{A0BCB8BC-8189-4317-8482-1B19C39D57CB}" type="pres">
      <dgm:prSet presAssocID="{0B377FF5-4BB5-4CF0-8A72-CE4D761395B8}" presName="spacerL" presStyleCnt="0"/>
      <dgm:spPr/>
    </dgm:pt>
    <dgm:pt modelId="{487C309E-765B-46BB-B747-6EFE24EBB604}" type="pres">
      <dgm:prSet presAssocID="{0B377FF5-4BB5-4CF0-8A72-CE4D761395B8}" presName="sibTrans" presStyleLbl="sibTrans2D1" presStyleIdx="2" presStyleCnt="3"/>
      <dgm:spPr>
        <a:prstGeom prst="mathPlus">
          <a:avLst/>
        </a:prstGeom>
      </dgm:spPr>
    </dgm:pt>
    <dgm:pt modelId="{C8516C2D-E964-4D98-BD64-59BF78176C45}" type="pres">
      <dgm:prSet presAssocID="{0B377FF5-4BB5-4CF0-8A72-CE4D761395B8}" presName="spacerR" presStyleCnt="0"/>
      <dgm:spPr/>
    </dgm:pt>
    <dgm:pt modelId="{99903F1B-5354-4693-88BB-B8A7652C0A97}" type="pres">
      <dgm:prSet presAssocID="{307FC352-E126-4260-B63E-85E6147D21B2}" presName="node" presStyleLbl="node1" presStyleIdx="3" presStyleCnt="4">
        <dgm:presLayoutVars>
          <dgm:bulletEnabled val="1"/>
        </dgm:presLayoutVars>
      </dgm:prSet>
      <dgm:spPr/>
    </dgm:pt>
  </dgm:ptLst>
  <dgm:cxnLst>
    <dgm:cxn modelId="{935B032F-20FA-43E8-B1AC-6E81BC29E587}" type="presOf" srcId="{7A03A81F-86B1-4AE3-825A-23B35CA4225F}" destId="{AB84C81F-66FF-4641-B0A4-7D98DB7E9F60}" srcOrd="0" destOrd="0" presId="urn:microsoft.com/office/officeart/2005/8/layout/equation1"/>
    <dgm:cxn modelId="{EC79953A-5195-4F46-A7E5-11F4FF4BCED3}" srcId="{623D21D7-B9AC-43DB-AFD6-A0DF2B17B16E}" destId="{62A57C54-E191-4504-9726-A4DEEB002776}" srcOrd="2" destOrd="0" parTransId="{FA62FA78-0759-411D-8045-F0274CF739A7}" sibTransId="{0B377FF5-4BB5-4CF0-8A72-CE4D761395B8}"/>
    <dgm:cxn modelId="{31753E46-3688-4954-8E32-F3474876E84C}" type="presOf" srcId="{5B805725-F450-4E3E-8500-9F1AB66D782A}" destId="{59EAFAB9-91A6-485D-8562-8EA19264BF22}" srcOrd="0" destOrd="0" presId="urn:microsoft.com/office/officeart/2005/8/layout/equation1"/>
    <dgm:cxn modelId="{5F88A950-C672-487D-A2D2-01C6C5A8FF3F}" type="presOf" srcId="{307FC352-E126-4260-B63E-85E6147D21B2}" destId="{99903F1B-5354-4693-88BB-B8A7652C0A97}" srcOrd="0" destOrd="0" presId="urn:microsoft.com/office/officeart/2005/8/layout/equation1"/>
    <dgm:cxn modelId="{16E33479-CEFD-40D1-8DA8-0F042DA551FD}" srcId="{623D21D7-B9AC-43DB-AFD6-A0DF2B17B16E}" destId="{307FC352-E126-4260-B63E-85E6147D21B2}" srcOrd="3" destOrd="0" parTransId="{7A3AB219-C56A-4DF0-8806-9CD2518E43AA}" sibTransId="{8A6E260B-82AD-4D38-BD52-0B5D55C58A76}"/>
    <dgm:cxn modelId="{EA6A8D8E-F69F-4301-8EB3-554BF8BE42C7}" type="presOf" srcId="{62A57C54-E191-4504-9726-A4DEEB002776}" destId="{3494EB5D-3EE6-4E36-9B3D-AF79B60835EF}" srcOrd="0" destOrd="0" presId="urn:microsoft.com/office/officeart/2005/8/layout/equation1"/>
    <dgm:cxn modelId="{895BA99A-6BCE-46FC-962F-D75E0336BA75}" srcId="{623D21D7-B9AC-43DB-AFD6-A0DF2B17B16E}" destId="{5B805725-F450-4E3E-8500-9F1AB66D782A}" srcOrd="1" destOrd="0" parTransId="{B94F0163-CBF1-4A83-BE02-B707E08AE202}" sibTransId="{EAD7CFAF-C45D-4BF5-9E28-EE84E655CCF6}"/>
    <dgm:cxn modelId="{6E89E29E-6186-4B0F-9EEE-6B8BA1CB8163}" type="presOf" srcId="{A73D72C7-3A5C-4F08-9188-A3A24E38EE02}" destId="{6461B9D7-6E6B-4BBF-A5ED-C34C72C1377C}" srcOrd="0" destOrd="0" presId="urn:microsoft.com/office/officeart/2005/8/layout/equation1"/>
    <dgm:cxn modelId="{4DC054B9-3C2A-4963-A4B0-54ACEBE63C90}" type="presOf" srcId="{623D21D7-B9AC-43DB-AFD6-A0DF2B17B16E}" destId="{DD8143E2-8E07-42BB-83E1-095BF3C63794}" srcOrd="0" destOrd="0" presId="urn:microsoft.com/office/officeart/2005/8/layout/equation1"/>
    <dgm:cxn modelId="{515F6FDC-B56F-4078-A9E9-54B41E4A19D3}" type="presOf" srcId="{0B377FF5-4BB5-4CF0-8A72-CE4D761395B8}" destId="{487C309E-765B-46BB-B747-6EFE24EBB604}" srcOrd="0" destOrd="0" presId="urn:microsoft.com/office/officeart/2005/8/layout/equation1"/>
    <dgm:cxn modelId="{4971E5F2-6B96-4ED5-82C8-832B088D0ACA}" srcId="{623D21D7-B9AC-43DB-AFD6-A0DF2B17B16E}" destId="{7A03A81F-86B1-4AE3-825A-23B35CA4225F}" srcOrd="0" destOrd="0" parTransId="{65446A36-4F49-47E0-989A-2413B4807D82}" sibTransId="{A73D72C7-3A5C-4F08-9188-A3A24E38EE02}"/>
    <dgm:cxn modelId="{C3A8BDF8-7004-4F6C-AE4B-B79B22DBF54D}" type="presOf" srcId="{EAD7CFAF-C45D-4BF5-9E28-EE84E655CCF6}" destId="{963EF970-9DD4-4FB2-9DF6-802C3D4ECBBF}" srcOrd="0" destOrd="0" presId="urn:microsoft.com/office/officeart/2005/8/layout/equation1"/>
    <dgm:cxn modelId="{F8C13D5E-F417-49A7-8A3C-7F73B75EBCB3}" type="presParOf" srcId="{DD8143E2-8E07-42BB-83E1-095BF3C63794}" destId="{AB84C81F-66FF-4641-B0A4-7D98DB7E9F60}" srcOrd="0" destOrd="0" presId="urn:microsoft.com/office/officeart/2005/8/layout/equation1"/>
    <dgm:cxn modelId="{C4D68709-D79D-488F-B514-02C958DAFD2A}" type="presParOf" srcId="{DD8143E2-8E07-42BB-83E1-095BF3C63794}" destId="{0ABE0702-EDA9-4A9C-AD84-21BFFAB42923}" srcOrd="1" destOrd="0" presId="urn:microsoft.com/office/officeart/2005/8/layout/equation1"/>
    <dgm:cxn modelId="{13E9D083-565C-445D-B8CA-16AE25975515}" type="presParOf" srcId="{DD8143E2-8E07-42BB-83E1-095BF3C63794}" destId="{6461B9D7-6E6B-4BBF-A5ED-C34C72C1377C}" srcOrd="2" destOrd="0" presId="urn:microsoft.com/office/officeart/2005/8/layout/equation1"/>
    <dgm:cxn modelId="{31E8C632-B34C-4F12-B370-A6E8FB8432E0}" type="presParOf" srcId="{DD8143E2-8E07-42BB-83E1-095BF3C63794}" destId="{B636C17D-EC98-4C99-8666-449C98E75FD7}" srcOrd="3" destOrd="0" presId="urn:microsoft.com/office/officeart/2005/8/layout/equation1"/>
    <dgm:cxn modelId="{806A183C-6F67-4656-B8B4-41DEF40DCD49}" type="presParOf" srcId="{DD8143E2-8E07-42BB-83E1-095BF3C63794}" destId="{59EAFAB9-91A6-485D-8562-8EA19264BF22}" srcOrd="4" destOrd="0" presId="urn:microsoft.com/office/officeart/2005/8/layout/equation1"/>
    <dgm:cxn modelId="{9EEC9C0B-CB12-4F56-9A23-7AF349A7E752}" type="presParOf" srcId="{DD8143E2-8E07-42BB-83E1-095BF3C63794}" destId="{7EDA1820-1EDB-4F97-8FC1-40F059732214}" srcOrd="5" destOrd="0" presId="urn:microsoft.com/office/officeart/2005/8/layout/equation1"/>
    <dgm:cxn modelId="{DC3B4BBC-BC25-43BC-B1D4-154E22C6B788}" type="presParOf" srcId="{DD8143E2-8E07-42BB-83E1-095BF3C63794}" destId="{963EF970-9DD4-4FB2-9DF6-802C3D4ECBBF}" srcOrd="6" destOrd="0" presId="urn:microsoft.com/office/officeart/2005/8/layout/equation1"/>
    <dgm:cxn modelId="{21C89FCD-1AA0-4F12-9836-414B5E4A7760}" type="presParOf" srcId="{DD8143E2-8E07-42BB-83E1-095BF3C63794}" destId="{B8EA1A1B-EA60-413A-BFAE-C5F8E668C2B1}" srcOrd="7" destOrd="0" presId="urn:microsoft.com/office/officeart/2005/8/layout/equation1"/>
    <dgm:cxn modelId="{1BAAC837-7595-4B32-8301-9081B28A85F9}" type="presParOf" srcId="{DD8143E2-8E07-42BB-83E1-095BF3C63794}" destId="{3494EB5D-3EE6-4E36-9B3D-AF79B60835EF}" srcOrd="8" destOrd="0" presId="urn:microsoft.com/office/officeart/2005/8/layout/equation1"/>
    <dgm:cxn modelId="{F9B698BF-4022-4D6F-9383-6CF2E63DC764}" type="presParOf" srcId="{DD8143E2-8E07-42BB-83E1-095BF3C63794}" destId="{A0BCB8BC-8189-4317-8482-1B19C39D57CB}" srcOrd="9" destOrd="0" presId="urn:microsoft.com/office/officeart/2005/8/layout/equation1"/>
    <dgm:cxn modelId="{FAB0869E-4948-435F-9051-FC2B6DA76C8F}" type="presParOf" srcId="{DD8143E2-8E07-42BB-83E1-095BF3C63794}" destId="{487C309E-765B-46BB-B747-6EFE24EBB604}" srcOrd="10" destOrd="0" presId="urn:microsoft.com/office/officeart/2005/8/layout/equation1"/>
    <dgm:cxn modelId="{7C34A286-65B6-4BCC-AF8D-19433A7CAECE}" type="presParOf" srcId="{DD8143E2-8E07-42BB-83E1-095BF3C63794}" destId="{C8516C2D-E964-4D98-BD64-59BF78176C45}" srcOrd="11" destOrd="0" presId="urn:microsoft.com/office/officeart/2005/8/layout/equation1"/>
    <dgm:cxn modelId="{13E456D9-9D99-4893-8FDC-AFCABEDCF902}" type="presParOf" srcId="{DD8143E2-8E07-42BB-83E1-095BF3C63794}" destId="{99903F1B-5354-4693-88BB-B8A7652C0A97}" srcOrd="12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F931C9-B47C-4010-9262-6291EDEE471A}">
      <dsp:nvSpPr>
        <dsp:cNvPr id="0" name=""/>
        <dsp:cNvSpPr/>
      </dsp:nvSpPr>
      <dsp:spPr>
        <a:xfrm>
          <a:off x="0" y="424"/>
          <a:ext cx="4602152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0FFAB28-7A60-480F-AD37-D7F03E4F3041}">
      <dsp:nvSpPr>
        <dsp:cNvPr id="0" name=""/>
        <dsp:cNvSpPr/>
      </dsp:nvSpPr>
      <dsp:spPr>
        <a:xfrm>
          <a:off x="0" y="424"/>
          <a:ext cx="4602152" cy="6958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Introduction</a:t>
          </a:r>
        </a:p>
      </dsp:txBody>
      <dsp:txXfrm>
        <a:off x="0" y="424"/>
        <a:ext cx="4602152" cy="695843"/>
      </dsp:txXfrm>
    </dsp:sp>
    <dsp:sp modelId="{D83D850B-553D-44C6-ADFF-7F8926CC1276}">
      <dsp:nvSpPr>
        <dsp:cNvPr id="0" name=""/>
        <dsp:cNvSpPr/>
      </dsp:nvSpPr>
      <dsp:spPr>
        <a:xfrm>
          <a:off x="0" y="696268"/>
          <a:ext cx="4602152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C737763-555F-482F-A7CE-88EB5B96DCFE}">
      <dsp:nvSpPr>
        <dsp:cNvPr id="0" name=""/>
        <dsp:cNvSpPr/>
      </dsp:nvSpPr>
      <dsp:spPr>
        <a:xfrm>
          <a:off x="0" y="696268"/>
          <a:ext cx="4602152" cy="6958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Problem Statement</a:t>
          </a:r>
        </a:p>
      </dsp:txBody>
      <dsp:txXfrm>
        <a:off x="0" y="696268"/>
        <a:ext cx="4602152" cy="695843"/>
      </dsp:txXfrm>
    </dsp:sp>
    <dsp:sp modelId="{F943F30D-7310-4A23-9A58-323A1DEFFD3E}">
      <dsp:nvSpPr>
        <dsp:cNvPr id="0" name=""/>
        <dsp:cNvSpPr/>
      </dsp:nvSpPr>
      <dsp:spPr>
        <a:xfrm>
          <a:off x="0" y="1392111"/>
          <a:ext cx="4602152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87588D1-CC8C-4775-9409-D1601D26FFB7}">
      <dsp:nvSpPr>
        <dsp:cNvPr id="0" name=""/>
        <dsp:cNvSpPr/>
      </dsp:nvSpPr>
      <dsp:spPr>
        <a:xfrm>
          <a:off x="0" y="1392111"/>
          <a:ext cx="4602152" cy="6958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Architecture</a:t>
          </a:r>
        </a:p>
      </dsp:txBody>
      <dsp:txXfrm>
        <a:off x="0" y="1392111"/>
        <a:ext cx="4602152" cy="695843"/>
      </dsp:txXfrm>
    </dsp:sp>
    <dsp:sp modelId="{6B318DB9-00BA-4C97-95E9-64BB87E66284}">
      <dsp:nvSpPr>
        <dsp:cNvPr id="0" name=""/>
        <dsp:cNvSpPr/>
      </dsp:nvSpPr>
      <dsp:spPr>
        <a:xfrm>
          <a:off x="0" y="2087954"/>
          <a:ext cx="4602152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0B7C80-2CCE-4DCD-B549-9DAE0D11B7B0}">
      <dsp:nvSpPr>
        <dsp:cNvPr id="0" name=""/>
        <dsp:cNvSpPr/>
      </dsp:nvSpPr>
      <dsp:spPr>
        <a:xfrm>
          <a:off x="0" y="2087954"/>
          <a:ext cx="4602152" cy="6958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Analysis</a:t>
          </a:r>
        </a:p>
      </dsp:txBody>
      <dsp:txXfrm>
        <a:off x="0" y="2087954"/>
        <a:ext cx="4602152" cy="695843"/>
      </dsp:txXfrm>
    </dsp:sp>
    <dsp:sp modelId="{E5358D4A-67FF-4E2A-B496-5A882794925F}">
      <dsp:nvSpPr>
        <dsp:cNvPr id="0" name=""/>
        <dsp:cNvSpPr/>
      </dsp:nvSpPr>
      <dsp:spPr>
        <a:xfrm>
          <a:off x="0" y="2783797"/>
          <a:ext cx="4602152" cy="0"/>
        </a:xfrm>
        <a:prstGeom prst="lin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0000"/>
                <a:lumMod val="100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hade val="99000"/>
                <a:satMod val="105000"/>
                <a:lumMod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8000"/>
                <a:satMod val="105000"/>
                <a:lumMod val="100000"/>
              </a:schemeClr>
            </a:gs>
          </a:gsLst>
          <a:lin ang="5400000" scaled="0"/>
        </a:gra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AD6B3A2-73D6-479D-994B-9D136AC14417}">
      <dsp:nvSpPr>
        <dsp:cNvPr id="0" name=""/>
        <dsp:cNvSpPr/>
      </dsp:nvSpPr>
      <dsp:spPr>
        <a:xfrm>
          <a:off x="0" y="2783797"/>
          <a:ext cx="4602152" cy="6958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Conclusion</a:t>
          </a:r>
        </a:p>
      </dsp:txBody>
      <dsp:txXfrm>
        <a:off x="0" y="2783797"/>
        <a:ext cx="4602152" cy="6958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096C2B-A348-4832-895D-14B2A9B0E0B5}">
      <dsp:nvSpPr>
        <dsp:cNvPr id="0" name=""/>
        <dsp:cNvSpPr/>
      </dsp:nvSpPr>
      <dsp:spPr>
        <a:xfrm>
          <a:off x="487778" y="871428"/>
          <a:ext cx="1438271" cy="1438271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62E5D30-23B5-4D9E-843E-7521BECDE4C2}">
      <dsp:nvSpPr>
        <dsp:cNvPr id="0" name=""/>
        <dsp:cNvSpPr/>
      </dsp:nvSpPr>
      <dsp:spPr>
        <a:xfrm>
          <a:off x="794295" y="1177945"/>
          <a:ext cx="825237" cy="8252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D44E74F-FEB8-4AFD-B7D2-981BA711BED6}">
      <dsp:nvSpPr>
        <dsp:cNvPr id="0" name=""/>
        <dsp:cNvSpPr/>
      </dsp:nvSpPr>
      <dsp:spPr>
        <a:xfrm>
          <a:off x="28003" y="2757686"/>
          <a:ext cx="235782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300" kern="1200"/>
            <a:t>Identity monopoly</a:t>
          </a:r>
        </a:p>
      </dsp:txBody>
      <dsp:txXfrm>
        <a:off x="28003" y="2757686"/>
        <a:ext cx="2357821" cy="720000"/>
      </dsp:txXfrm>
    </dsp:sp>
    <dsp:sp modelId="{5DE0A9E9-843B-48E4-8642-3E73940D75FF}">
      <dsp:nvSpPr>
        <dsp:cNvPr id="0" name=""/>
        <dsp:cNvSpPr/>
      </dsp:nvSpPr>
      <dsp:spPr>
        <a:xfrm>
          <a:off x="3258219" y="871428"/>
          <a:ext cx="1438271" cy="1438271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BB663B3-1F51-41A2-840E-1167744F2D4E}">
      <dsp:nvSpPr>
        <dsp:cNvPr id="0" name=""/>
        <dsp:cNvSpPr/>
      </dsp:nvSpPr>
      <dsp:spPr>
        <a:xfrm>
          <a:off x="3564736" y="1177945"/>
          <a:ext cx="825237" cy="8252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4971CC2-3C8E-4906-A6AF-F04361CD74C5}">
      <dsp:nvSpPr>
        <dsp:cNvPr id="0" name=""/>
        <dsp:cNvSpPr/>
      </dsp:nvSpPr>
      <dsp:spPr>
        <a:xfrm>
          <a:off x="2798444" y="2757686"/>
          <a:ext cx="235782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300" kern="1200"/>
            <a:t>No Privacy</a:t>
          </a:r>
        </a:p>
      </dsp:txBody>
      <dsp:txXfrm>
        <a:off x="2798444" y="2757686"/>
        <a:ext cx="2357821" cy="720000"/>
      </dsp:txXfrm>
    </dsp:sp>
    <dsp:sp modelId="{6538C113-B872-4DB2-8038-D6699F36BF20}">
      <dsp:nvSpPr>
        <dsp:cNvPr id="0" name=""/>
        <dsp:cNvSpPr/>
      </dsp:nvSpPr>
      <dsp:spPr>
        <a:xfrm>
          <a:off x="6028660" y="871428"/>
          <a:ext cx="1438271" cy="1438271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CC592AE-0BB4-4EF8-9020-FB45722494BC}">
      <dsp:nvSpPr>
        <dsp:cNvPr id="0" name=""/>
        <dsp:cNvSpPr/>
      </dsp:nvSpPr>
      <dsp:spPr>
        <a:xfrm>
          <a:off x="6335177" y="1177945"/>
          <a:ext cx="825237" cy="8252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4B10561-272F-4A13-A90F-C43DE6EDFBFA}">
      <dsp:nvSpPr>
        <dsp:cNvPr id="0" name=""/>
        <dsp:cNvSpPr/>
      </dsp:nvSpPr>
      <dsp:spPr>
        <a:xfrm>
          <a:off x="5568884" y="2757686"/>
          <a:ext cx="235782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300" kern="1200" noProof="0"/>
            <a:t>power imbalance</a:t>
          </a:r>
        </a:p>
      </dsp:txBody>
      <dsp:txXfrm>
        <a:off x="5568884" y="2757686"/>
        <a:ext cx="2357821" cy="720000"/>
      </dsp:txXfrm>
    </dsp:sp>
    <dsp:sp modelId="{B0ED984C-6643-49E0-9346-5F49FFC2FE50}">
      <dsp:nvSpPr>
        <dsp:cNvPr id="0" name=""/>
        <dsp:cNvSpPr/>
      </dsp:nvSpPr>
      <dsp:spPr>
        <a:xfrm>
          <a:off x="8799100" y="871428"/>
          <a:ext cx="1438271" cy="1438271"/>
        </a:xfrm>
        <a:prstGeom prst="round2DiagRect">
          <a:avLst>
            <a:gd name="adj1" fmla="val 29727"/>
            <a:gd name="adj2" fmla="val 0"/>
          </a:avLst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1270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B25C6CE-0A8E-4EA7-B78E-4D2DEA780D7A}">
      <dsp:nvSpPr>
        <dsp:cNvPr id="0" name=""/>
        <dsp:cNvSpPr/>
      </dsp:nvSpPr>
      <dsp:spPr>
        <a:xfrm>
          <a:off x="9105617" y="1177945"/>
          <a:ext cx="825237" cy="8252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flat" dir="tl">
            <a:rot lat="0" lon="0" rev="4200000"/>
          </a:lightRig>
        </a:scene3d>
        <a:sp3d prstMaterial="flat">
          <a:bevelT w="50800" h="63500" prst="riblet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C1D3946-77E4-418D-A055-C348149285D8}">
      <dsp:nvSpPr>
        <dsp:cNvPr id="0" name=""/>
        <dsp:cNvSpPr/>
      </dsp:nvSpPr>
      <dsp:spPr>
        <a:xfrm>
          <a:off x="8339325" y="2757686"/>
          <a:ext cx="2357821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223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300" kern="1200" noProof="0"/>
            <a:t>Information asymmetries</a:t>
          </a:r>
        </a:p>
      </dsp:txBody>
      <dsp:txXfrm>
        <a:off x="8339325" y="2757686"/>
        <a:ext cx="2357821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06812F-3F13-468D-AF24-AC6CCB9076D7}">
      <dsp:nvSpPr>
        <dsp:cNvPr id="0" name=""/>
        <dsp:cNvSpPr/>
      </dsp:nvSpPr>
      <dsp:spPr>
        <a:xfrm>
          <a:off x="616949" y="310305"/>
          <a:ext cx="1818562" cy="1818562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029804-7928-4AB1-A85A-869A0D001E91}">
      <dsp:nvSpPr>
        <dsp:cNvPr id="0" name=""/>
        <dsp:cNvSpPr/>
      </dsp:nvSpPr>
      <dsp:spPr>
        <a:xfrm>
          <a:off x="1004512" y="697868"/>
          <a:ext cx="1043437" cy="104343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46326F-2269-4E3A-ADD1-CA7F08E7CC1A}">
      <dsp:nvSpPr>
        <dsp:cNvPr id="0" name=""/>
        <dsp:cNvSpPr/>
      </dsp:nvSpPr>
      <dsp:spPr>
        <a:xfrm>
          <a:off x="35606" y="2695306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/>
            <a:t>Trusted Authority Storage </a:t>
          </a:r>
          <a:r>
            <a:rPr lang="en-US" sz="2000" b="1" kern="1200"/>
            <a:t>(TAS)</a:t>
          </a:r>
        </a:p>
      </dsp:txBody>
      <dsp:txXfrm>
        <a:off x="35606" y="2695306"/>
        <a:ext cx="2981250" cy="720000"/>
      </dsp:txXfrm>
    </dsp:sp>
    <dsp:sp modelId="{87C95014-BC90-418B-884C-B08DE00A68AE}">
      <dsp:nvSpPr>
        <dsp:cNvPr id="0" name=""/>
        <dsp:cNvSpPr/>
      </dsp:nvSpPr>
      <dsp:spPr>
        <a:xfrm>
          <a:off x="4119918" y="310305"/>
          <a:ext cx="1818562" cy="1818562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BA4D13-D79E-4772-A42B-DBF675E231B1}">
      <dsp:nvSpPr>
        <dsp:cNvPr id="0" name=""/>
        <dsp:cNvSpPr/>
      </dsp:nvSpPr>
      <dsp:spPr>
        <a:xfrm>
          <a:off x="4507481" y="697868"/>
          <a:ext cx="1043437" cy="104343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B86E05-0188-4CD3-94F6-042BCB54CA05}">
      <dsp:nvSpPr>
        <dsp:cNvPr id="0" name=""/>
        <dsp:cNvSpPr/>
      </dsp:nvSpPr>
      <dsp:spPr>
        <a:xfrm>
          <a:off x="3538574" y="2695306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/>
            <a:t>Attestation Revocation List </a:t>
          </a:r>
          <a:r>
            <a:rPr lang="en-US" sz="2000" b="1" kern="1200"/>
            <a:t>(ARL)</a:t>
          </a:r>
        </a:p>
      </dsp:txBody>
      <dsp:txXfrm>
        <a:off x="3538574" y="2695306"/>
        <a:ext cx="2981250" cy="720000"/>
      </dsp:txXfrm>
    </dsp:sp>
    <dsp:sp modelId="{5F24C2DE-68F0-404B-B93D-A8192247DE7E}">
      <dsp:nvSpPr>
        <dsp:cNvPr id="0" name=""/>
        <dsp:cNvSpPr/>
      </dsp:nvSpPr>
      <dsp:spPr>
        <a:xfrm>
          <a:off x="7622887" y="310305"/>
          <a:ext cx="1818562" cy="1818562"/>
        </a:xfrm>
        <a:prstGeom prst="ellipse">
          <a:avLst/>
        </a:prstGeom>
        <a:solidFill>
          <a:schemeClr val="bg1">
            <a:lumMod val="95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4840F3-9B08-4673-9F35-4C102564108A}">
      <dsp:nvSpPr>
        <dsp:cNvPr id="0" name=""/>
        <dsp:cNvSpPr/>
      </dsp:nvSpPr>
      <dsp:spPr>
        <a:xfrm>
          <a:off x="8010450" y="697868"/>
          <a:ext cx="1043437" cy="104343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0924AD-6DFC-40F6-98D9-B7E4807C256E}">
      <dsp:nvSpPr>
        <dsp:cNvPr id="0" name=""/>
        <dsp:cNvSpPr/>
      </dsp:nvSpPr>
      <dsp:spPr>
        <a:xfrm>
          <a:off x="7041543" y="2695306"/>
          <a:ext cx="298125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889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000" kern="1200"/>
            <a:t>Gossip protocol</a:t>
          </a:r>
        </a:p>
      </dsp:txBody>
      <dsp:txXfrm>
        <a:off x="7041543" y="2695306"/>
        <a:ext cx="2981250" cy="7200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EC4B61-4246-4FC1-A6A9-CF955CDC932F}">
      <dsp:nvSpPr>
        <dsp:cNvPr id="0" name=""/>
        <dsp:cNvSpPr/>
      </dsp:nvSpPr>
      <dsp:spPr>
        <a:xfrm>
          <a:off x="0" y="469"/>
          <a:ext cx="10058399" cy="109962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D73A0B-9A85-45AB-9E48-D79711CDCF3D}">
      <dsp:nvSpPr>
        <dsp:cNvPr id="0" name=""/>
        <dsp:cNvSpPr/>
      </dsp:nvSpPr>
      <dsp:spPr>
        <a:xfrm>
          <a:off x="332636" y="247885"/>
          <a:ext cx="604793" cy="60479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1663E0-9981-4559-8B51-49BC0031BA28}">
      <dsp:nvSpPr>
        <dsp:cNvPr id="0" name=""/>
        <dsp:cNvSpPr/>
      </dsp:nvSpPr>
      <dsp:spPr>
        <a:xfrm>
          <a:off x="1270065" y="469"/>
          <a:ext cx="4526280" cy="1099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377" tIns="116377" rIns="116377" bIns="116377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Network up to 10,000 clients</a:t>
          </a:r>
        </a:p>
      </dsp:txBody>
      <dsp:txXfrm>
        <a:off x="1270065" y="469"/>
        <a:ext cx="4526280" cy="1099624"/>
      </dsp:txXfrm>
    </dsp:sp>
    <dsp:sp modelId="{A2123216-9EC1-47A9-BEAF-7E21E2970907}">
      <dsp:nvSpPr>
        <dsp:cNvPr id="0" name=""/>
        <dsp:cNvSpPr/>
      </dsp:nvSpPr>
      <dsp:spPr>
        <a:xfrm>
          <a:off x="5796345" y="469"/>
          <a:ext cx="4262054" cy="1099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377" tIns="116377" rIns="116377" bIns="116377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Full visibility</a:t>
          </a:r>
        </a:p>
      </dsp:txBody>
      <dsp:txXfrm>
        <a:off x="5796345" y="469"/>
        <a:ext cx="4262054" cy="1099624"/>
      </dsp:txXfrm>
    </dsp:sp>
    <dsp:sp modelId="{28612256-222F-4352-952C-561D91BB7D19}">
      <dsp:nvSpPr>
        <dsp:cNvPr id="0" name=""/>
        <dsp:cNvSpPr/>
      </dsp:nvSpPr>
      <dsp:spPr>
        <a:xfrm>
          <a:off x="0" y="1374999"/>
          <a:ext cx="10058399" cy="109962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044808-4454-42AD-9729-CA2D1D3005DD}">
      <dsp:nvSpPr>
        <dsp:cNvPr id="0" name=""/>
        <dsp:cNvSpPr/>
      </dsp:nvSpPr>
      <dsp:spPr>
        <a:xfrm>
          <a:off x="332636" y="1622415"/>
          <a:ext cx="604793" cy="60479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06F0F7-A81C-4449-9207-23D65BB62899}">
      <dsp:nvSpPr>
        <dsp:cNvPr id="0" name=""/>
        <dsp:cNvSpPr/>
      </dsp:nvSpPr>
      <dsp:spPr>
        <a:xfrm>
          <a:off x="1270065" y="1374999"/>
          <a:ext cx="4526280" cy="1099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377" tIns="116377" rIns="116377" bIns="116377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1 million revocations gossiped</a:t>
          </a:r>
        </a:p>
      </dsp:txBody>
      <dsp:txXfrm>
        <a:off x="1270065" y="1374999"/>
        <a:ext cx="4526280" cy="1099624"/>
      </dsp:txXfrm>
    </dsp:sp>
    <dsp:sp modelId="{5AFAB6E0-9789-4749-A716-D7C8519E754F}">
      <dsp:nvSpPr>
        <dsp:cNvPr id="0" name=""/>
        <dsp:cNvSpPr/>
      </dsp:nvSpPr>
      <dsp:spPr>
        <a:xfrm>
          <a:off x="5796345" y="1374999"/>
          <a:ext cx="4262054" cy="1099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377" tIns="116377" rIns="116377" bIns="116377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32 bytes (SHA3-256)</a:t>
          </a:r>
        </a:p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400 thousand passports lost annually </a:t>
          </a:r>
        </a:p>
      </dsp:txBody>
      <dsp:txXfrm>
        <a:off x="5796345" y="1374999"/>
        <a:ext cx="4262054" cy="1099624"/>
      </dsp:txXfrm>
    </dsp:sp>
    <dsp:sp modelId="{258101CE-5046-4A71-9B56-D205388E3CDC}">
      <dsp:nvSpPr>
        <dsp:cNvPr id="0" name=""/>
        <dsp:cNvSpPr/>
      </dsp:nvSpPr>
      <dsp:spPr>
        <a:xfrm>
          <a:off x="0" y="2749530"/>
          <a:ext cx="10058399" cy="1099624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EEEEA9C-58CD-433C-895D-6E844DEB0792}">
      <dsp:nvSpPr>
        <dsp:cNvPr id="0" name=""/>
        <dsp:cNvSpPr/>
      </dsp:nvSpPr>
      <dsp:spPr>
        <a:xfrm>
          <a:off x="332636" y="2996945"/>
          <a:ext cx="604793" cy="60479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DB6A1D-7FAC-4A0B-A790-6AA1AA1E4C0C}">
      <dsp:nvSpPr>
        <dsp:cNvPr id="0" name=""/>
        <dsp:cNvSpPr/>
      </dsp:nvSpPr>
      <dsp:spPr>
        <a:xfrm>
          <a:off x="1270065" y="2749530"/>
          <a:ext cx="4526280" cy="1099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377" tIns="116377" rIns="116377" bIns="116377" numCol="1" spcCol="1270" anchor="ctr" anchorCtr="0">
          <a:noAutofit/>
        </a:bodyPr>
        <a:lstStyle/>
        <a:p>
          <a:pPr marL="0" lvl="0" indent="0" algn="l" defTabSz="11112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kern="1200"/>
            <a:t>Communication</a:t>
          </a:r>
        </a:p>
      </dsp:txBody>
      <dsp:txXfrm>
        <a:off x="1270065" y="2749530"/>
        <a:ext cx="4526280" cy="1099624"/>
      </dsp:txXfrm>
    </dsp:sp>
    <dsp:sp modelId="{B6FA4AC4-35BA-48AB-9476-73AC21FC32C7}">
      <dsp:nvSpPr>
        <dsp:cNvPr id="0" name=""/>
        <dsp:cNvSpPr/>
      </dsp:nvSpPr>
      <dsp:spPr>
        <a:xfrm>
          <a:off x="5796345" y="2749530"/>
          <a:ext cx="4262054" cy="109962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6377" tIns="116377" rIns="116377" bIns="116377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Network speed 100 Mbps</a:t>
          </a:r>
        </a:p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Arbitrary latency (30-50ms)</a:t>
          </a:r>
        </a:p>
      </dsp:txBody>
      <dsp:txXfrm>
        <a:off x="5796345" y="2749530"/>
        <a:ext cx="4262054" cy="10996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0EB38D-E653-4E7B-B4C5-8B6415BDC70C}">
      <dsp:nvSpPr>
        <dsp:cNvPr id="0" name=""/>
        <dsp:cNvSpPr/>
      </dsp:nvSpPr>
      <dsp:spPr>
        <a:xfrm>
          <a:off x="0" y="0"/>
          <a:ext cx="10058399" cy="1676525"/>
        </a:xfrm>
        <a:prstGeom prst="roundRect">
          <a:avLst>
            <a:gd name="adj" fmla="val 10000"/>
          </a:avLst>
        </a:prstGeom>
        <a:solidFill>
          <a:schemeClr val="dk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0C5CD0A-3183-4EAB-9863-94131E80057C}">
      <dsp:nvSpPr>
        <dsp:cNvPr id="0" name=""/>
        <dsp:cNvSpPr/>
      </dsp:nvSpPr>
      <dsp:spPr>
        <a:xfrm>
          <a:off x="301752" y="223536"/>
          <a:ext cx="2954654" cy="1229451"/>
        </a:xfrm>
        <a:prstGeom prst="roundRect">
          <a:avLst>
            <a:gd name="adj" fmla="val 1000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02C900A-62CE-4BA9-8253-167D6F34C9BF}">
      <dsp:nvSpPr>
        <dsp:cNvPr id="0" name=""/>
        <dsp:cNvSpPr/>
      </dsp:nvSpPr>
      <dsp:spPr>
        <a:xfrm rot="10800000">
          <a:off x="301752" y="1676525"/>
          <a:ext cx="2954654" cy="2049086"/>
        </a:xfrm>
        <a:prstGeom prst="round2SameRect">
          <a:avLst>
            <a:gd name="adj1" fmla="val 10500"/>
            <a:gd name="adj2" fmla="val 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Permissioned blockchain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Verification depended on central authorities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Cryptographic accumulators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No offline verification</a:t>
          </a:r>
        </a:p>
      </dsp:txBody>
      <dsp:txXfrm rot="10800000">
        <a:off x="364768" y="1676525"/>
        <a:ext cx="2828622" cy="1986070"/>
      </dsp:txXfrm>
    </dsp:sp>
    <dsp:sp modelId="{6AF35489-5F1A-464E-95F9-772C11A151B5}">
      <dsp:nvSpPr>
        <dsp:cNvPr id="0" name=""/>
        <dsp:cNvSpPr/>
      </dsp:nvSpPr>
      <dsp:spPr>
        <a:xfrm>
          <a:off x="3551872" y="223536"/>
          <a:ext cx="2954654" cy="1229451"/>
        </a:xfrm>
        <a:prstGeom prst="roundRect">
          <a:avLst>
            <a:gd name="adj" fmla="val 1000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4D3D93B-E1AC-4250-B820-4364460EA98C}">
      <dsp:nvSpPr>
        <dsp:cNvPr id="0" name=""/>
        <dsp:cNvSpPr/>
      </dsp:nvSpPr>
      <dsp:spPr>
        <a:xfrm rot="10800000">
          <a:off x="3551872" y="1676525"/>
          <a:ext cx="2954654" cy="2049086"/>
        </a:xfrm>
        <a:prstGeom prst="round2SameRect">
          <a:avLst>
            <a:gd name="adj1" fmla="val 10500"/>
            <a:gd name="adj2" fmla="val 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Keyservers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Verification requires IRMA’s infrastructure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Cryptographic accumulators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No offline verification</a:t>
          </a:r>
        </a:p>
      </dsp:txBody>
      <dsp:txXfrm rot="10800000">
        <a:off x="3614888" y="1676525"/>
        <a:ext cx="2828622" cy="1986070"/>
      </dsp:txXfrm>
    </dsp:sp>
    <dsp:sp modelId="{7E6EF25F-B261-4284-B75C-C23CB23B09EC}">
      <dsp:nvSpPr>
        <dsp:cNvPr id="0" name=""/>
        <dsp:cNvSpPr/>
      </dsp:nvSpPr>
      <dsp:spPr>
        <a:xfrm>
          <a:off x="6801993" y="223536"/>
          <a:ext cx="2954654" cy="1229451"/>
        </a:xfrm>
        <a:prstGeom prst="roundRect">
          <a:avLst>
            <a:gd name="adj" fmla="val 10000"/>
          </a:avLst>
        </a:prstGeom>
        <a:solidFill>
          <a:schemeClr val="dk2">
            <a:tint val="5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3BDB95F-602D-465A-9A68-F5A5CDD07114}">
      <dsp:nvSpPr>
        <dsp:cNvPr id="0" name=""/>
        <dsp:cNvSpPr/>
      </dsp:nvSpPr>
      <dsp:spPr>
        <a:xfrm rot="10800000">
          <a:off x="6801993" y="1676525"/>
          <a:ext cx="2954654" cy="2049086"/>
        </a:xfrm>
        <a:prstGeom prst="round2SameRect">
          <a:avLst>
            <a:gd name="adj1" fmla="val 10500"/>
            <a:gd name="adj2" fmla="val 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Ethereum blockchain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Smart contract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Central authorities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No offline verification</a:t>
          </a:r>
        </a:p>
      </dsp:txBody>
      <dsp:txXfrm rot="10800000">
        <a:off x="6865009" y="1676525"/>
        <a:ext cx="2828622" cy="198607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84C81F-66FF-4641-B0A4-7D98DB7E9F60}">
      <dsp:nvSpPr>
        <dsp:cNvPr id="0" name=""/>
        <dsp:cNvSpPr/>
      </dsp:nvSpPr>
      <dsp:spPr>
        <a:xfrm>
          <a:off x="5807" y="523338"/>
          <a:ext cx="1613371" cy="1613371"/>
        </a:xfrm>
        <a:prstGeom prst="ellipse">
          <a:avLst/>
        </a:prstGeom>
        <a:solidFill>
          <a:srgbClr val="EE462D"/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Credential</a:t>
          </a:r>
        </a:p>
      </dsp:txBody>
      <dsp:txXfrm>
        <a:off x="242080" y="759611"/>
        <a:ext cx="1140825" cy="1140825"/>
      </dsp:txXfrm>
    </dsp:sp>
    <dsp:sp modelId="{6461B9D7-6E6B-4BBF-A5ED-C34C72C1377C}">
      <dsp:nvSpPr>
        <dsp:cNvPr id="0" name=""/>
        <dsp:cNvSpPr/>
      </dsp:nvSpPr>
      <dsp:spPr>
        <a:xfrm>
          <a:off x="1750184" y="862146"/>
          <a:ext cx="935755" cy="935755"/>
        </a:xfrm>
        <a:prstGeom prst="mathEqual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1874218" y="1054912"/>
        <a:ext cx="687687" cy="550223"/>
      </dsp:txXfrm>
    </dsp:sp>
    <dsp:sp modelId="{59EAFAB9-91A6-485D-8562-8EA19264BF22}">
      <dsp:nvSpPr>
        <dsp:cNvPr id="0" name=""/>
        <dsp:cNvSpPr/>
      </dsp:nvSpPr>
      <dsp:spPr>
        <a:xfrm>
          <a:off x="2816945" y="523338"/>
          <a:ext cx="1613371" cy="1613371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Claim</a:t>
          </a:r>
        </a:p>
      </dsp:txBody>
      <dsp:txXfrm>
        <a:off x="3053218" y="759611"/>
        <a:ext cx="1140825" cy="1140825"/>
      </dsp:txXfrm>
    </dsp:sp>
    <dsp:sp modelId="{963EF970-9DD4-4FB2-9DF6-802C3D4ECBBF}">
      <dsp:nvSpPr>
        <dsp:cNvPr id="0" name=""/>
        <dsp:cNvSpPr/>
      </dsp:nvSpPr>
      <dsp:spPr>
        <a:xfrm>
          <a:off x="4561322" y="862146"/>
          <a:ext cx="935755" cy="935755"/>
        </a:xfrm>
        <a:prstGeom prst="mathPlus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4685356" y="1219979"/>
        <a:ext cx="687687" cy="220089"/>
      </dsp:txXfrm>
    </dsp:sp>
    <dsp:sp modelId="{3494EB5D-3EE6-4E36-9B3D-AF79B60835EF}">
      <dsp:nvSpPr>
        <dsp:cNvPr id="0" name=""/>
        <dsp:cNvSpPr/>
      </dsp:nvSpPr>
      <dsp:spPr>
        <a:xfrm>
          <a:off x="5628083" y="523338"/>
          <a:ext cx="1613371" cy="1613371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Attestations</a:t>
          </a:r>
        </a:p>
      </dsp:txBody>
      <dsp:txXfrm>
        <a:off x="5864356" y="759611"/>
        <a:ext cx="1140825" cy="1140825"/>
      </dsp:txXfrm>
    </dsp:sp>
    <dsp:sp modelId="{487C309E-765B-46BB-B747-6EFE24EBB604}">
      <dsp:nvSpPr>
        <dsp:cNvPr id="0" name=""/>
        <dsp:cNvSpPr/>
      </dsp:nvSpPr>
      <dsp:spPr>
        <a:xfrm>
          <a:off x="7372460" y="862146"/>
          <a:ext cx="935755" cy="935755"/>
        </a:xfrm>
        <a:prstGeom prst="mathPlus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kern="1200"/>
        </a:p>
      </dsp:txBody>
      <dsp:txXfrm>
        <a:off x="7496494" y="1219979"/>
        <a:ext cx="687687" cy="220089"/>
      </dsp:txXfrm>
    </dsp:sp>
    <dsp:sp modelId="{99903F1B-5354-4693-88BB-B8A7652C0A97}">
      <dsp:nvSpPr>
        <dsp:cNvPr id="0" name=""/>
        <dsp:cNvSpPr/>
      </dsp:nvSpPr>
      <dsp:spPr>
        <a:xfrm>
          <a:off x="8439221" y="523338"/>
          <a:ext cx="1613371" cy="1613371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Metadata</a:t>
          </a:r>
        </a:p>
      </dsp:txBody>
      <dsp:txXfrm>
        <a:off x="8675494" y="759611"/>
        <a:ext cx="1140825" cy="11408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LeafLabelList">
  <dgm:title val="Icon Leaf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round2DiagRect" r:blip="">
            <dgm:adjLst/>
            <dgm:extLst>
              <a:ext uri="{B698B0E9-8C71-41B9-8309-B3DCBF30829C}">
                <dgm1612:spPr xmlns:dgm1612="http://schemas.microsoft.com/office/drawing/2016/12/diagram">
                  <a:prstGeom prst="round2DiagRect">
                    <a:avLst>
                      <a:gd name="adj1" fmla="val 29727"/>
                      <a:gd name="adj2" fmla="val 0"/>
                    </a:avLst>
                  </a:prstGeom>
                </dgm1612:spPr>
              </a:ext>
            </dgm:ext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F8603C-91EB-42E4-B41E-332F99DB937D}" type="datetimeFigureOut">
              <a:rPr lang="nl-NL" smtClean="0"/>
              <a:t>30-8-2021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BA8835-19C9-44E3-9563-4DC4B0907C61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797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i="0">
                <a:solidFill>
                  <a:srgbClr val="FFFFFF"/>
                </a:solidFill>
                <a:effectLst/>
                <a:latin typeface="RO Sans"/>
              </a:rPr>
              <a:t>National Office for Identity Data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A8835-19C9-44E3-9563-4DC4B0907C61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66873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A8835-19C9-44E3-9563-4DC4B0907C61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51435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Offline verification </a:t>
            </a:r>
            <a:r>
              <a:rPr lang="en-US">
                <a:sym typeface="Wingdings" panose="05000000000000000000" pitchFamily="2" charset="2"/>
              </a:rPr>
              <a:t> </a:t>
            </a:r>
            <a:r>
              <a:rPr lang="en-US" u="sng">
                <a:sym typeface="Wingdings" panose="05000000000000000000" pitchFamily="2" charset="2"/>
              </a:rPr>
              <a:t>interactivity</a:t>
            </a:r>
            <a:endParaRPr lang="en-NL" u="sn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A8835-19C9-44E3-9563-4DC4B0907C61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752896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/>
              <a:t>- As we </a:t>
            </a:r>
            <a:r>
              <a:rPr lang="nl-NL" err="1"/>
              <a:t>said</a:t>
            </a:r>
            <a:r>
              <a:rPr lang="nl-NL"/>
              <a:t> </a:t>
            </a:r>
            <a:r>
              <a:rPr lang="nl-NL" err="1"/>
              <a:t>that</a:t>
            </a:r>
            <a:r>
              <a:rPr lang="nl-NL"/>
              <a:t> </a:t>
            </a:r>
            <a:r>
              <a:rPr lang="nl-NL" err="1"/>
              <a:t>all</a:t>
            </a:r>
            <a:r>
              <a:rPr lang="nl-NL"/>
              <a:t> </a:t>
            </a:r>
            <a:r>
              <a:rPr lang="nl-NL" err="1"/>
              <a:t>equal</a:t>
            </a:r>
            <a:r>
              <a:rPr lang="nl-NL"/>
              <a:t> </a:t>
            </a:r>
            <a:r>
              <a:rPr lang="nl-NL">
                <a:sym typeface="Wingdings" panose="05000000000000000000" pitchFamily="2" charset="2"/>
              </a:rPr>
              <a:t> </a:t>
            </a:r>
            <a:r>
              <a:rPr lang="nl-NL" err="1">
                <a:sym typeface="Wingdings" panose="05000000000000000000" pitchFamily="2" charset="2"/>
              </a:rPr>
              <a:t>neither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mutually</a:t>
            </a:r>
            <a:r>
              <a:rPr lang="nl-NL">
                <a:sym typeface="Wingdings" panose="05000000000000000000" pitchFamily="2" charset="2"/>
              </a:rPr>
              <a:t> </a:t>
            </a:r>
            <a:r>
              <a:rPr lang="nl-NL" err="1">
                <a:sym typeface="Wingdings" panose="05000000000000000000" pitchFamily="2" charset="2"/>
              </a:rPr>
              <a:t>exclusive</a:t>
            </a:r>
            <a:r>
              <a:rPr lang="nl-NL">
                <a:sym typeface="Wingdings" panose="05000000000000000000" pitchFamily="2" charset="2"/>
              </a:rPr>
              <a:t> nor </a:t>
            </a:r>
            <a:r>
              <a:rPr lang="nl-NL" err="1">
                <a:sym typeface="Wingdings" panose="05000000000000000000" pitchFamily="2" charset="2"/>
              </a:rPr>
              <a:t>static</a:t>
            </a:r>
            <a:endParaRPr lang="nl-NL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A8835-19C9-44E3-9563-4DC4B0907C61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3832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Offline </a:t>
            </a:r>
            <a:r>
              <a:rPr lang="nl-NL" dirty="0" err="1"/>
              <a:t>verification</a:t>
            </a:r>
            <a:endParaRPr lang="nl-NL" dirty="0"/>
          </a:p>
          <a:p>
            <a:r>
              <a:rPr lang="nl-NL" dirty="0" err="1"/>
              <a:t>Hashes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A8835-19C9-44E3-9563-4DC4B0907C61}" type="slidenum">
              <a:rPr lang="nl-NL" smtClean="0"/>
              <a:t>17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710563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Of course, there is an upper bound on the certainty depending on the frequency of reception of revocations.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A8835-19C9-44E3-9563-4DC4B0907C61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35388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 tested from aggressive to conservative to taste what level meets a usable propagation time.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A8835-19C9-44E3-9563-4DC4B0907C61}" type="slidenum">
              <a:rPr lang="nl-NL" smtClean="0"/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33240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We believe that our identity eco-system is capable of making the citizen the sovereign over their digital presence and as such is able to place the power back in to the hands of the people.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5BA8835-19C9-44E3-9563-4DC4B0907C61}" type="slidenum">
              <a:rPr lang="nl-NL" smtClean="0"/>
              <a:t>35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6882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04DB13E-F722-4ED6-BB00-556651E9528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26428D7-C6F3-473D-A360-A3F5C3E8728C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29103" y="2244830"/>
            <a:ext cx="8933796" cy="2437232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3000"/>
              </a:lnSpc>
              <a:defRPr lang="en-US" sz="68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29101" y="4682062"/>
            <a:ext cx="8936846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800" spc="8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6"/>
            <a:ext cx="1554480" cy="485546"/>
          </a:xfrm>
        </p:spPr>
        <p:txBody>
          <a:bodyPr/>
          <a:lstStyle>
            <a:lvl1pPr algn="ctr">
              <a:defRPr sz="1300" spc="0" baseline="0">
                <a:solidFill>
                  <a:srgbClr val="FFFFFF"/>
                </a:solidFill>
                <a:latin typeface="+mn-lt"/>
              </a:defRPr>
            </a:lvl1pPr>
          </a:lstStyle>
          <a:p>
            <a:fld id="{965A6D2E-B542-4306-94D6-D0F4552682CA}" type="datetime1">
              <a:rPr lang="en-US" smtClean="0"/>
              <a:t>8/30/2021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629100" y="5177408"/>
            <a:ext cx="5730295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20" y="5177408"/>
            <a:ext cx="1955980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77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24186-9530-4F0F-BA69-929114B7E174}" type="datetime1">
              <a:rPr lang="en-US" smtClean="0"/>
              <a:t>8/30/2021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329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6F53F-EC4C-4E10-9FF7-E8E57AC5DD1A}" type="datetime1">
              <a:rPr lang="en-US" smtClean="0"/>
              <a:t>8/30/2021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073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03B179-368A-48D8-AE4C-68CCB94D52B3}" type="datetime1">
              <a:rPr lang="en-US" smtClean="0"/>
              <a:t>8/30/2021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0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0A4A1889-E37C-4EC3-9E41-9DAD221CF38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29156" y="2275165"/>
            <a:ext cx="8933688" cy="2406895"/>
          </a:xfrm>
        </p:spPr>
        <p:txBody>
          <a:bodyPr anchor="ctr">
            <a:normAutofit/>
          </a:bodyPr>
          <a:lstStyle>
            <a:lvl1pPr algn="ctr">
              <a:lnSpc>
                <a:spcPct val="83000"/>
              </a:lnSpc>
              <a:defRPr lang="en-US" sz="68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683EB04-C23E-490C-A1A6-030CF79D23C8}"/>
              </a:ext>
            </a:extLst>
          </p:cNvPr>
          <p:cNvGrpSpPr/>
          <p:nvPr/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F8A84C03-E1CA-4A4E-81D6-9BB0C335B7A0}"/>
                </a:ext>
              </a:extLst>
            </p:cNvPr>
            <p:cNvCxnSpPr/>
            <p:nvPr/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4A26FB5A-D5D1-4DAB-AC43-7F51A7F2D197}"/>
                </a:ext>
              </a:extLst>
            </p:cNvPr>
            <p:cNvCxnSpPr/>
            <p:nvPr/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9303F14-E560-4C02-94F4-B4695FE26813}"/>
                </a:ext>
              </a:extLst>
            </p:cNvPr>
            <p:cNvCxnSpPr/>
            <p:nvPr/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9156" y="4682062"/>
            <a:ext cx="8939784" cy="457200"/>
          </a:xfrm>
        </p:spPr>
        <p:txBody>
          <a:bodyPr anchor="t">
            <a:normAutofit/>
          </a:bodyPr>
          <a:lstStyle>
            <a:lvl1pPr marL="0" indent="0" algn="ctr">
              <a:buNone/>
              <a:tabLst>
                <a:tab pos="2633663" algn="l"/>
              </a:tabLst>
              <a:defRPr sz="1800">
                <a:solidFill>
                  <a:schemeClr val="tx1">
                    <a:lumMod val="95000"/>
                    <a:lumOff val="5000"/>
                  </a:schemeClr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18760" y="1344502"/>
            <a:ext cx="1554480" cy="498781"/>
          </a:xfrm>
        </p:spPr>
        <p:txBody>
          <a:bodyPr/>
          <a:lstStyle>
            <a:lvl1pPr algn="ctr">
              <a:defRPr lang="en-US" sz="1300" kern="1200" spc="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</a:lstStyle>
          <a:p>
            <a:fld id="{8E436A6D-9044-4B15-892F-239D4C2B6FE9}" type="datetime1">
              <a:rPr lang="en-US" smtClean="0"/>
              <a:t>8/30/2021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29157" y="5177408"/>
            <a:ext cx="5660134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177408"/>
            <a:ext cx="1958339" cy="22860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71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1760" y="2103120"/>
            <a:ext cx="466344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6C7E5-1685-43ED-9A91-EE2DEFB66E56}" type="datetime1">
              <a:rPr lang="en-US" smtClean="0"/>
              <a:t>8/30/2021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672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 i="0">
                <a:solidFill>
                  <a:schemeClr val="tx1"/>
                </a:solidFill>
                <a:latin typeface="+mn-lt"/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92472"/>
            <a:ext cx="4663440" cy="3163825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58712" y="2074334"/>
            <a:ext cx="4663440" cy="640080"/>
          </a:xfrm>
        </p:spPr>
        <p:txBody>
          <a:bodyPr anchor="ctr">
            <a:normAutofit/>
          </a:bodyPr>
          <a:lstStyle>
            <a:lvl1pPr marL="0" indent="0" algn="l">
              <a:spcBef>
                <a:spcPts val="0"/>
              </a:spcBef>
              <a:buNone/>
              <a:defRPr sz="1900" b="1">
                <a:solidFill>
                  <a:schemeClr val="tx1"/>
                </a:solidFill>
              </a:defRPr>
            </a:lvl1pPr>
            <a:lvl2pPr marL="457200" indent="0">
              <a:buNone/>
              <a:defRPr sz="18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58712" y="2792471"/>
            <a:ext cx="4663440" cy="3164509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2A12C-BA53-4EB3-9DE3-A77314F0B3C1}" type="datetime1">
              <a:rPr lang="en-US" smtClean="0"/>
              <a:t>8/30/2021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960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7F78B-942B-4A3C-8887-64993C279184}" type="datetime1">
              <a:rPr lang="en-US" smtClean="0"/>
              <a:t>8/30/2021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413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50D61-DD9E-4CE2-8E11-C9F42B88FB05}" type="datetime1">
              <a:rPr lang="en-US" smtClean="0"/>
              <a:t>8/30/2021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471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D5E1BBF9-8BEF-4353-BA68-30AAF9EBD8D8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941C21-2A5D-4912-AB06-1BB0C0EB6AE1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58200" y="607392"/>
            <a:ext cx="3161963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200" b="0" kern="1200" cap="none" spc="0" baseline="0" dirty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6858000" cy="533400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58200" y="2336800"/>
            <a:ext cx="3161963" cy="36068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88000" y="6035040"/>
            <a:ext cx="1955800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5F25AA9-FA39-4CB0-B21D-8387872589B9}" type="datetime1">
              <a:rPr lang="en-US" smtClean="0"/>
              <a:t>8/30/2021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85801" y="6035040"/>
            <a:ext cx="4584700" cy="36576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3435" cy="365760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02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87CA98-D9C7-497F-A1DA-7D22F8753BCE}"/>
              </a:ext>
            </a:extLst>
          </p:cNvPr>
          <p:cNvSpPr/>
          <p:nvPr/>
        </p:nvSpPr>
        <p:spPr>
          <a:xfrm>
            <a:off x="8119870" y="237744"/>
            <a:ext cx="3826596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7696201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662337" y="6035040"/>
            <a:ext cx="2071963" cy="365760"/>
          </a:xfrm>
        </p:spPr>
        <p:txBody>
          <a:bodyPr/>
          <a:lstStyle>
            <a:lvl1pPr>
              <a:defRPr b="1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5D61290E-C757-4586-BD67-D051006C6529}" type="datetime1">
              <a:rPr lang="en-US" smtClean="0"/>
              <a:t>8/30/2021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12648" y="6035040"/>
            <a:ext cx="4588002" cy="365760"/>
          </a:xfrm>
        </p:spPr>
        <p:txBody>
          <a:bodyPr/>
          <a:lstStyle>
            <a:lvl1pPr marL="0" algn="r" defTabSz="914400" rtl="0" eaLnBrk="1" latinLnBrk="0" hangingPunct="1">
              <a:defRPr lang="en-US" sz="1000" b="1" kern="1200" dirty="0">
                <a:solidFill>
                  <a:srgbClr val="FFFFFF"/>
                </a:solidFill>
                <a:effectLst>
                  <a:outerShdw blurRad="1905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pPr algn="l"/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035040"/>
            <a:ext cx="1225296" cy="365760"/>
          </a:xfrm>
        </p:spPr>
        <p:txBody>
          <a:bodyPr/>
          <a:lstStyle/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8B3D8CC-BB13-41A5-8F34-B8E84A4F9534}"/>
              </a:ext>
            </a:extLst>
          </p:cNvPr>
          <p:cNvSpPr/>
          <p:nvPr/>
        </p:nvSpPr>
        <p:spPr>
          <a:xfrm>
            <a:off x="8254660" y="374904"/>
            <a:ext cx="3557016" cy="6108192"/>
          </a:xfrm>
          <a:prstGeom prst="rect">
            <a:avLst/>
          </a:prstGeom>
          <a:noFill/>
          <a:ln w="63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77250" y="603504"/>
            <a:ext cx="3144774" cy="1645920"/>
          </a:xfrm>
        </p:spPr>
        <p:txBody>
          <a:bodyPr anchor="b">
            <a:noAutofit/>
          </a:bodyPr>
          <a:lstStyle>
            <a:lvl1pPr algn="l">
              <a:lnSpc>
                <a:spcPct val="100000"/>
              </a:lnSpc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77250" y="2386584"/>
            <a:ext cx="3144774" cy="3511296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782230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E94681D-2A4C-4A8D-B9B5-31D440D032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8" name="Rectangle 7"/>
          <p:cNvSpPr/>
          <p:nvPr/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56794" y="6035040"/>
            <a:ext cx="2893045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D6598D3C-5F71-4D6C-AD9D-68C2E8532503}" type="datetime1">
              <a:rPr lang="en-US" smtClean="0"/>
              <a:t>8/30/2021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6800" y="6035040"/>
            <a:ext cx="58166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87000" y="6035040"/>
            <a:ext cx="838200" cy="3657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4B7E4EF-A1BD-40F4-AB7B-04F084DD99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57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65" r:id="rId5"/>
    <p:sldLayoutId id="2147483671" r:id="rId6"/>
    <p:sldLayoutId id="2147483672" r:id="rId7"/>
    <p:sldLayoutId id="2147483662" r:id="rId8"/>
    <p:sldLayoutId id="2147483663" r:id="rId9"/>
    <p:sldLayoutId id="2147483664" r:id="rId10"/>
    <p:sldLayoutId id="2147483666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000" i="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1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4" Type="http://schemas.openxmlformats.org/officeDocument/2006/relationships/image" Target="../media/image33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sv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sv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sv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svg"/><Relationship Id="rId7" Type="http://schemas.openxmlformats.org/officeDocument/2006/relationships/image" Target="../media/image64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ng"/><Relationship Id="rId5" Type="http://schemas.openxmlformats.org/officeDocument/2006/relationships/image" Target="../media/image62.png"/><Relationship Id="rId4" Type="http://schemas.openxmlformats.org/officeDocument/2006/relationships/image" Target="../media/image5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68.svg"/><Relationship Id="rId7" Type="http://schemas.openxmlformats.org/officeDocument/2006/relationships/image" Target="../media/image72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svg"/><Relationship Id="rId4" Type="http://schemas.openxmlformats.org/officeDocument/2006/relationships/image" Target="../media/image69.png"/><Relationship Id="rId9" Type="http://schemas.openxmlformats.org/officeDocument/2006/relationships/image" Target="../media/image74.sv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github.com/Tribler/kotlin-ipv8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hyperlink" Target="https://github.com/Tribler/trustchain-superapp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83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png"/><Relationship Id="rId5" Type="http://schemas.openxmlformats.org/officeDocument/2006/relationships/image" Target="../media/image86.png"/><Relationship Id="rId4" Type="http://schemas.openxmlformats.org/officeDocument/2006/relationships/image" Target="../media/image8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sv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svg"/><Relationship Id="rId3" Type="http://schemas.openxmlformats.org/officeDocument/2006/relationships/diagramLayout" Target="../diagrams/layout5.xml"/><Relationship Id="rId7" Type="http://schemas.openxmlformats.org/officeDocument/2006/relationships/image" Target="../media/image90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92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oxytongue.com/2012/02/what-is-sovereign-source-authority.html" TargetMode="External"/><Relationship Id="rId2" Type="http://schemas.openxmlformats.org/officeDocument/2006/relationships/hyperlink" Target="https://www.coindesk.com/path-self-sovereign-identity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c.europa.eu/commission/presscorner/detail/en/SPEECH_20_1655" TargetMode="External"/><Relationship Id="rId5" Type="http://schemas.openxmlformats.org/officeDocument/2006/relationships/hyperlink" Target="https://www.speedtest.net/global-index" TargetMode="External"/><Relationship Id="rId4" Type="http://schemas.openxmlformats.org/officeDocument/2006/relationships/hyperlink" Target="https://www.moxytongue.com/2016/02/self-sovereign-identity.html" TargetMode="Externa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image" Target="../media/image94.svg"/><Relationship Id="rId7" Type="http://schemas.openxmlformats.org/officeDocument/2006/relationships/image" Target="../media/image96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5.png"/><Relationship Id="rId5" Type="http://schemas.openxmlformats.org/officeDocument/2006/relationships/image" Target="../media/image58.svg"/><Relationship Id="rId4" Type="http://schemas.openxmlformats.org/officeDocument/2006/relationships/image" Target="../media/image57.png"/><Relationship Id="rId9" Type="http://schemas.openxmlformats.org/officeDocument/2006/relationships/image" Target="../media/image9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4.svg"/><Relationship Id="rId7" Type="http://schemas.openxmlformats.org/officeDocument/2006/relationships/image" Target="../media/image100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58.svg"/><Relationship Id="rId10" Type="http://schemas.openxmlformats.org/officeDocument/2006/relationships/image" Target="../media/image103.png"/><Relationship Id="rId4" Type="http://schemas.openxmlformats.org/officeDocument/2006/relationships/image" Target="../media/image57.png"/><Relationship Id="rId9" Type="http://schemas.openxmlformats.org/officeDocument/2006/relationships/image" Target="../media/image102.sv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94.svg"/><Relationship Id="rId7" Type="http://schemas.openxmlformats.org/officeDocument/2006/relationships/image" Target="../media/image103.sv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58.svg"/><Relationship Id="rId4" Type="http://schemas.openxmlformats.org/officeDocument/2006/relationships/image" Target="../media/image57.png"/><Relationship Id="rId9" Type="http://schemas.openxmlformats.org/officeDocument/2006/relationships/image" Target="../media/image102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sv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svg"/><Relationship Id="rId5" Type="http://schemas.openxmlformats.org/officeDocument/2006/relationships/image" Target="../media/image28.png"/><Relationship Id="rId4" Type="http://schemas.openxmlformats.org/officeDocument/2006/relationships/image" Target="../media/image27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6" name="Rectangle 130">
            <a:extLst>
              <a:ext uri="{FF2B5EF4-FFF2-40B4-BE49-F238E27FC236}">
                <a16:creationId xmlns:a16="http://schemas.microsoft.com/office/drawing/2014/main" id="{6F40FBDA-CEB1-40F0-9AB9-BD9C402D70F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897DA34-417D-4A27-972C-E20125C1CF2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45000"/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t="10790" b="51663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137" name="Rectangle 132">
            <a:extLst>
              <a:ext uri="{FF2B5EF4-FFF2-40B4-BE49-F238E27FC236}">
                <a16:creationId xmlns:a16="http://schemas.microsoft.com/office/drawing/2014/main" id="{0344D4FE-ABEF-4230-9E4E-AD5782FC7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noFill/>
          <a:ln w="9525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69532" y="2091263"/>
            <a:ext cx="8652938" cy="2461504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800"/>
              <a:t>Industry-Grade </a:t>
            </a:r>
            <a:br>
              <a:rPr lang="en-US" sz="5800"/>
            </a:br>
            <a:r>
              <a:rPr lang="en-US" sz="5800"/>
              <a:t>Self-Sovereign Identity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769532" y="4623127"/>
            <a:ext cx="8655200" cy="609288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>
                <a:solidFill>
                  <a:schemeClr val="tx1"/>
                </a:solidFill>
              </a:rPr>
              <a:t>Rowdy Mitchell Chotkan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400">
                <a:solidFill>
                  <a:schemeClr val="tx1"/>
                </a:solidFill>
              </a:rPr>
              <a:t>30 Jun 2021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9325F979-D3F9-4926-81B7-7ACCB31A50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9525" cap="sq" cmpd="sng" algn="ctr">
            <a:solidFill>
              <a:schemeClr val="tx1">
                <a:lumMod val="75000"/>
                <a:lumOff val="25000"/>
                <a:alpha val="80000"/>
              </a:schemeClr>
            </a:solidFill>
            <a:prstDash val="solid"/>
            <a:miter lim="800000"/>
          </a:ln>
          <a:effectLst/>
        </p:spPr>
      </p:sp>
      <p:pic>
        <p:nvPicPr>
          <p:cNvPr id="24" name="Content Placeholder 6">
            <a:extLst>
              <a:ext uri="{FF2B5EF4-FFF2-40B4-BE49-F238E27FC236}">
                <a16:creationId xmlns:a16="http://schemas.microsoft.com/office/drawing/2014/main" id="{AB65C843-03CB-4104-BC2D-3E74DA10207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5897" y="6014348"/>
            <a:ext cx="2369374" cy="943222"/>
          </a:xfrm>
          <a:prstGeom prst="rect">
            <a:avLst/>
          </a:prstGeom>
        </p:spPr>
      </p:pic>
      <p:pic>
        <p:nvPicPr>
          <p:cNvPr id="25" name="Picture 2" descr="TECHNISCHE UNIVERSITEIT DELFT - CardsOnline with Desfire card">
            <a:extLst>
              <a:ext uri="{FF2B5EF4-FFF2-40B4-BE49-F238E27FC236}">
                <a16:creationId xmlns:a16="http://schemas.microsoft.com/office/drawing/2014/main" id="{F68EE202-B8CB-49CC-956A-1BE2C19F54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5128" y="6104842"/>
            <a:ext cx="1872828" cy="75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Subtitle 2">
            <a:extLst>
              <a:ext uri="{FF2B5EF4-FFF2-40B4-BE49-F238E27FC236}">
                <a16:creationId xmlns:a16="http://schemas.microsoft.com/office/drawing/2014/main" id="{BC97A29A-8B42-4560-B33C-76961551F494}"/>
              </a:ext>
            </a:extLst>
          </p:cNvPr>
          <p:cNvSpPr txBox="1">
            <a:spLocks/>
          </p:cNvSpPr>
          <p:nvPr/>
        </p:nvSpPr>
        <p:spPr>
          <a:xfrm>
            <a:off x="4911313" y="5992859"/>
            <a:ext cx="2369374" cy="7531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800" kern="1200" spc="8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b="1">
                <a:solidFill>
                  <a:schemeClr val="tx1"/>
                </a:solidFill>
              </a:rPr>
              <a:t>Supervisors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 err="1">
                <a:solidFill>
                  <a:schemeClr val="tx1"/>
                </a:solidFill>
              </a:rPr>
              <a:t>Dr.Ir</a:t>
            </a:r>
            <a:r>
              <a:rPr lang="en-US" sz="1000">
                <a:solidFill>
                  <a:schemeClr val="tx1"/>
                </a:solidFill>
              </a:rPr>
              <a:t>. J.A. </a:t>
            </a:r>
            <a:r>
              <a:rPr lang="en-US" sz="1000" err="1">
                <a:solidFill>
                  <a:schemeClr val="tx1"/>
                </a:solidFill>
              </a:rPr>
              <a:t>Pouwelse</a:t>
            </a:r>
            <a:r>
              <a:rPr lang="en-US" sz="1000">
                <a:solidFill>
                  <a:schemeClr val="tx1"/>
                </a:solidFill>
              </a:rPr>
              <a:t>, TU Delft</a:t>
            </a:r>
          </a:p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en-US" sz="1000">
                <a:solidFill>
                  <a:schemeClr val="tx1"/>
                </a:solidFill>
              </a:rPr>
              <a:t>A. De </a:t>
            </a:r>
            <a:r>
              <a:rPr lang="en-US" sz="1000" err="1">
                <a:solidFill>
                  <a:schemeClr val="tx1"/>
                </a:solidFill>
              </a:rPr>
              <a:t>Kok</a:t>
            </a:r>
            <a:r>
              <a:rPr lang="en-US" sz="1000">
                <a:solidFill>
                  <a:schemeClr val="tx1"/>
                </a:solidFill>
              </a:rPr>
              <a:t>, </a:t>
            </a:r>
            <a:r>
              <a:rPr lang="en-US" sz="1000" err="1">
                <a:solidFill>
                  <a:schemeClr val="tx1"/>
                </a:solidFill>
              </a:rPr>
              <a:t>RvIG</a:t>
            </a:r>
            <a:endParaRPr lang="en-US" sz="1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2167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60281434-5E6F-44F9-9E36-1E30F1B0E33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87966" y="2472836"/>
            <a:ext cx="10416068" cy="3103562"/>
          </a:xfrm>
        </p:spPr>
      </p:pic>
      <p:grpSp>
        <p:nvGrpSpPr>
          <p:cNvPr id="99" name="Group 98">
            <a:extLst>
              <a:ext uri="{FF2B5EF4-FFF2-40B4-BE49-F238E27FC236}">
                <a16:creationId xmlns:a16="http://schemas.microsoft.com/office/drawing/2014/main" id="{1A8A5F54-1A13-40DF-B7B1-8F2DCE497EA7}"/>
              </a:ext>
            </a:extLst>
          </p:cNvPr>
          <p:cNvGrpSpPr/>
          <p:nvPr/>
        </p:nvGrpSpPr>
        <p:grpSpPr>
          <a:xfrm>
            <a:off x="2137037" y="2179758"/>
            <a:ext cx="1067095" cy="1117150"/>
            <a:chOff x="2137037" y="2179758"/>
            <a:chExt cx="1067095" cy="1117150"/>
          </a:xfrm>
        </p:grpSpPr>
        <p:pic>
          <p:nvPicPr>
            <p:cNvPr id="15" name="Graphic 14" descr="Refresh outline">
              <a:extLst>
                <a:ext uri="{FF2B5EF4-FFF2-40B4-BE49-F238E27FC236}">
                  <a16:creationId xmlns:a16="http://schemas.microsoft.com/office/drawing/2014/main" id="{A4D7B6C6-D858-4134-B210-85E8312DC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flipH="1">
              <a:off x="2137037" y="2382508"/>
              <a:ext cx="914400" cy="914400"/>
            </a:xfrm>
            <a:prstGeom prst="rect">
              <a:avLst/>
            </a:prstGeom>
          </p:spPr>
        </p:pic>
        <p:pic>
          <p:nvPicPr>
            <p:cNvPr id="21" name="Graphic 20" descr="Close with solid fill">
              <a:extLst>
                <a:ext uri="{FF2B5EF4-FFF2-40B4-BE49-F238E27FC236}">
                  <a16:creationId xmlns:a16="http://schemas.microsoft.com/office/drawing/2014/main" id="{E045EAA3-8F69-4F49-B529-C5DF07752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2798631" y="2179758"/>
              <a:ext cx="405501" cy="405501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E1B743BB-37B4-4055-9B9B-57A639C1A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Revocation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C10A1-62D4-4D55-AB36-0EEAEBCCB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62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E4DFC085-CCF4-4192-8B92-2A1C024E73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953729" y="1591359"/>
            <a:ext cx="8033650" cy="457049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B743BB-37B4-4055-9B9B-57A639C1AE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57200"/>
            <a:ext cx="10058400" cy="1371600"/>
          </a:xfrm>
        </p:spPr>
        <p:txBody>
          <a:bodyPr/>
          <a:lstStyle/>
          <a:p>
            <a:pPr algn="ctr"/>
            <a:r>
              <a:rPr lang="en-US"/>
              <a:t>Revocation: TTP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C10A1-62D4-4D55-AB36-0EEAEBCCB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11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8FD354-4A2F-4281-ABE0-F9605AA63123}"/>
              </a:ext>
            </a:extLst>
          </p:cNvPr>
          <p:cNvSpPr txBox="1"/>
          <p:nvPr/>
        </p:nvSpPr>
        <p:spPr>
          <a:xfrm>
            <a:off x="440649" y="6030740"/>
            <a:ext cx="3428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/>
              <a:t>X.</a:t>
            </a:r>
            <a:r>
              <a:rPr lang="en-US"/>
              <a:t>509 (PKIX)</a:t>
            </a:r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38002458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Content Placeholder 10">
            <a:extLst>
              <a:ext uri="{FF2B5EF4-FFF2-40B4-BE49-F238E27FC236}">
                <a16:creationId xmlns:a16="http://schemas.microsoft.com/office/drawing/2014/main" id="{5E30F033-198C-4175-8B81-8301128555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887966" y="1798358"/>
            <a:ext cx="10405622" cy="38366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B743BB-37B4-4055-9B9B-57A639C1A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Revocation: Active Check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C10A1-62D4-4D55-AB36-0EEAEBCCB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12</a:t>
            </a:fld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7E1C027-B090-48F3-B812-7E0DC0875788}"/>
              </a:ext>
            </a:extLst>
          </p:cNvPr>
          <p:cNvSpPr txBox="1"/>
          <p:nvPr/>
        </p:nvSpPr>
        <p:spPr>
          <a:xfrm>
            <a:off x="444500" y="6021308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err="1"/>
              <a:t>Eschenauer</a:t>
            </a:r>
            <a:r>
              <a:rPr lang="en-US" sz="1800"/>
              <a:t> &amp; </a:t>
            </a:r>
            <a:r>
              <a:rPr lang="en-US" sz="1800" err="1"/>
              <a:t>Gligor</a:t>
            </a:r>
            <a:r>
              <a:rPr lang="en-US" sz="1800"/>
              <a:t> (2002)</a:t>
            </a:r>
          </a:p>
        </p:txBody>
      </p:sp>
    </p:spTree>
    <p:extLst>
      <p:ext uri="{BB962C8B-B14F-4D97-AF65-F5344CB8AC3E}">
        <p14:creationId xmlns:p14="http://schemas.microsoft.com/office/powerpoint/2010/main" val="20373989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raphic 103">
            <a:extLst>
              <a:ext uri="{FF2B5EF4-FFF2-40B4-BE49-F238E27FC236}">
                <a16:creationId xmlns:a16="http://schemas.microsoft.com/office/drawing/2014/main" id="{5433CBEC-0851-416F-BCA8-70AFA3E4F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9578" y="1685264"/>
            <a:ext cx="10405622" cy="423303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B743BB-37B4-4055-9B9B-57A639C1A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Revocation: Indirect Check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C10A1-62D4-4D55-AB36-0EEAEBCCB1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13</a:t>
            </a:fld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0008C2E-AE32-496F-B6B1-CFB46C6EDE95}"/>
              </a:ext>
            </a:extLst>
          </p:cNvPr>
          <p:cNvSpPr txBox="1"/>
          <p:nvPr/>
        </p:nvSpPr>
        <p:spPr>
          <a:xfrm>
            <a:off x="432616" y="5792569"/>
            <a:ext cx="4164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IRMA 	(</a:t>
            </a:r>
            <a:r>
              <a:rPr lang="en-US" err="1"/>
              <a:t>Alpár</a:t>
            </a:r>
            <a:r>
              <a:rPr lang="en-US"/>
              <a:t> et al., 2017)</a:t>
            </a:r>
          </a:p>
          <a:p>
            <a:r>
              <a:rPr lang="en-US" err="1"/>
              <a:t>Sovrin</a:t>
            </a:r>
            <a:r>
              <a:rPr lang="en-US"/>
              <a:t> 	(Tobin and Reed, 2016)</a:t>
            </a:r>
          </a:p>
        </p:txBody>
      </p:sp>
    </p:spTree>
    <p:extLst>
      <p:ext uri="{BB962C8B-B14F-4D97-AF65-F5344CB8AC3E}">
        <p14:creationId xmlns:p14="http://schemas.microsoft.com/office/powerpoint/2010/main" val="13291851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B58A187-A4B1-42EB-A4C7-8635BA507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F14E7F-3054-458C-ACF9-A8DA1757C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3747C1C-97FC-4D70-A6C8-A01FBCF5A9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5CDC370-AE44-4300-98BA-FE204E881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7B15501-CB9A-4642-80EE-2876EF039E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AFF9525-325F-47B3-A63C-93C12253AD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B66F8A2C-B8CF-4B20-9A73-2ADCF6302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5DD78E9-DE0D-47AF-A0DB-F475221E3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2108" y="610955"/>
            <a:ext cx="10927784" cy="5636090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118D329-2010-4A15-B57C-429FFAE35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052" y="777240"/>
            <a:ext cx="10597896" cy="530352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 w="6350" cap="sq" cmpd="sng" algn="ctr">
            <a:solidFill>
              <a:schemeClr val="tx1"/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DDBB16-9DA1-43B6-966F-C81E6B8A0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520" y="1272800"/>
            <a:ext cx="6544620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>
                <a:solidFill>
                  <a:schemeClr val="tx1"/>
                </a:solidFill>
              </a:rPr>
              <a:t>Revocation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BCE651-02C8-4916-A025-30C6EB2B1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73440" y="1272800"/>
            <a:ext cx="2481307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spc="80"/>
              <a:t>Architecture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94262BC-EE98-4BD6-82DB-4955E8DCC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872" y="2057401"/>
            <a:ext cx="0" cy="27432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D697E46-E59A-4314-979B-F4E0BF8A7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1622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18A11F-736B-48EE-A612-B8A862CCF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9450" y="727627"/>
            <a:ext cx="4957553" cy="1645920"/>
          </a:xfrm>
        </p:spPr>
        <p:txBody>
          <a:bodyPr>
            <a:normAutofit/>
          </a:bodyPr>
          <a:lstStyle/>
          <a:p>
            <a:r>
              <a:rPr lang="en-US"/>
              <a:t>Fully Distributed Network</a:t>
            </a:r>
            <a:endParaRPr lang="en-NL"/>
          </a:p>
        </p:txBody>
      </p:sp>
      <p:sp>
        <p:nvSpPr>
          <p:cNvPr id="8" name="Rectangle 11">
            <a:extLst>
              <a:ext uri="{FF2B5EF4-FFF2-40B4-BE49-F238E27FC236}">
                <a16:creationId xmlns:a16="http://schemas.microsoft.com/office/drawing/2014/main" id="{0BBB6B01-5B73-410C-B70E-8CF2FA470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28836" y="721224"/>
            <a:ext cx="5367164" cy="5415552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11" name="Rectangle 13">
            <a:extLst>
              <a:ext uri="{FF2B5EF4-FFF2-40B4-BE49-F238E27FC236}">
                <a16:creationId xmlns:a16="http://schemas.microsoft.com/office/drawing/2014/main" id="{8712F587-12D0-435C-8E3F-F44C36EE71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85217" y="892220"/>
            <a:ext cx="5054517" cy="5097085"/>
          </a:xfrm>
          <a:prstGeom prst="rect">
            <a:avLst/>
          </a:prstGeom>
          <a:noFill/>
          <a:ln w="6350" cap="sq" cmpd="sng" algn="ctr">
            <a:solidFill>
              <a:srgbClr val="404040"/>
            </a:solidFill>
            <a:prstDash val="solid"/>
            <a:miter lim="800000"/>
          </a:ln>
          <a:effectLst/>
        </p:spPr>
      </p:sp>
      <p:pic>
        <p:nvPicPr>
          <p:cNvPr id="9" name="Graphic 8" descr="Connections with solid fill">
            <a:extLst>
              <a:ext uri="{FF2B5EF4-FFF2-40B4-BE49-F238E27FC236}">
                <a16:creationId xmlns:a16="http://schemas.microsoft.com/office/drawing/2014/main" id="{035C9238-D1B4-4184-85B6-8D059C5B8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205256" y="1230863"/>
            <a:ext cx="4414438" cy="4414438"/>
          </a:xfrm>
          <a:prstGeom prst="rect">
            <a:avLst/>
          </a:prstGeom>
        </p:spPr>
      </p:pic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1C5C84C-1E06-40B1-803D-688B0DE997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9450" y="2538919"/>
            <a:ext cx="4957554" cy="3496120"/>
          </a:xfrm>
        </p:spPr>
        <p:txBody>
          <a:bodyPr>
            <a:normAutofit/>
          </a:bodyPr>
          <a:lstStyle/>
          <a:p>
            <a:r>
              <a:rPr lang="en-US"/>
              <a:t>Peer-to-peer communication</a:t>
            </a:r>
          </a:p>
          <a:p>
            <a:r>
              <a:rPr lang="en-US"/>
              <a:t>Clients connect to </a:t>
            </a:r>
            <a:r>
              <a:rPr lang="en-US" err="1"/>
              <a:t>neighbours</a:t>
            </a:r>
            <a:endParaRPr lang="en-US"/>
          </a:p>
          <a:p>
            <a:r>
              <a:rPr lang="en-US"/>
              <a:t>No required infrastructure</a:t>
            </a:r>
          </a:p>
          <a:p>
            <a:r>
              <a:rPr lang="en-US"/>
              <a:t>Equality</a:t>
            </a:r>
          </a:p>
          <a:p>
            <a:pPr lvl="1"/>
            <a:r>
              <a:rPr lang="en-US"/>
              <a:t>Authority</a:t>
            </a:r>
          </a:p>
          <a:p>
            <a:pPr lvl="1"/>
            <a:r>
              <a:rPr lang="en-US"/>
              <a:t>Subject</a:t>
            </a:r>
          </a:p>
          <a:p>
            <a:pPr lvl="1"/>
            <a:r>
              <a:rPr lang="en-US"/>
              <a:t>Verifier</a:t>
            </a:r>
          </a:p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CD9E6E-78A4-4791-AC54-F39161A13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87000" y="6035040"/>
            <a:ext cx="838200" cy="36576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34B7E4EF-A1BD-40F4-AB7B-04F084DD991D}" type="slidenum">
              <a:rPr lang="en-US" smtClean="0"/>
              <a:pPr>
                <a:spcAft>
                  <a:spcPts val="600"/>
                </a:spcAft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4356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EB72A9B-FD82-4F09-BF1E-D39311D3A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39B371-6E4E-4070-AB4E-4D788405A5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937DAED-8BFE-4563-BB45-B5E554D7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18A11F-736B-48EE-A612-B8A862CCF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/>
              <a:t>Fully Distributed Revocation:</a:t>
            </a:r>
            <a:br>
              <a:rPr lang="en-US"/>
            </a:br>
            <a:r>
              <a:rPr lang="en-US" sz="2400"/>
              <a:t>Main Architectural Components</a:t>
            </a:r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BCD9E6E-78A4-4791-AC54-F39161A13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87000" y="6035040"/>
            <a:ext cx="838200" cy="36576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34B7E4EF-A1BD-40F4-AB7B-04F084DD991D}" type="slidenum">
              <a:rPr lang="en-US" smtClean="0"/>
              <a:pPr>
                <a:spcAft>
                  <a:spcPts val="600"/>
                </a:spcAft>
              </a:pPr>
              <a:t>16</a:t>
            </a:fld>
            <a:endParaRPr lang="en-US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F3E6FE05-A921-4DA6-B9D1-6FF4B64CE25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0253386"/>
              </p:ext>
            </p:extLst>
          </p:nvPr>
        </p:nvGraphicFramePr>
        <p:xfrm>
          <a:off x="1066800" y="2310063"/>
          <a:ext cx="10058400" cy="372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678437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799CEE-BA09-40CD-9CB2-ABC911E567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456356"/>
            <a:ext cx="10058400" cy="1246909"/>
          </a:xfrm>
        </p:spPr>
        <p:txBody>
          <a:bodyPr/>
          <a:lstStyle/>
          <a:p>
            <a:pPr algn="ctr"/>
            <a:r>
              <a:rPr lang="en-US"/>
              <a:t>Fully Distributed Revocation:</a:t>
            </a:r>
            <a:br>
              <a:rPr lang="en-US"/>
            </a:br>
            <a:r>
              <a:rPr lang="en-US" sz="2400"/>
              <a:t>Client Example</a:t>
            </a:r>
            <a:endParaRPr lang="en-NL" sz="240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F2CBBA-E11E-4AF8-BD26-7D492B138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17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6" name="Table 17">
                <a:extLst>
                  <a:ext uri="{FF2B5EF4-FFF2-40B4-BE49-F238E27FC236}">
                    <a16:creationId xmlns:a16="http://schemas.microsoft.com/office/drawing/2014/main" id="{E2A7DF23-2163-4715-9AE5-DDCD5B47668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207207"/>
                  </p:ext>
                </p:extLst>
              </p:nvPr>
            </p:nvGraphicFramePr>
            <p:xfrm>
              <a:off x="2383167" y="3820648"/>
              <a:ext cx="2522814" cy="21031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03589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419225">
                      <a:extLst>
                        <a:ext uri="{9D8B030D-6E8A-4147-A177-3AD203B41FA5}">
                          <a16:colId xmlns:a16="http://schemas.microsoft.com/office/drawing/2014/main" val="2712090835"/>
                        </a:ext>
                      </a:extLst>
                    </a:gridCol>
                  </a:tblGrid>
                  <a:tr h="273666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b="0"/>
                            <a:t>Trusted Authority Storage </a:t>
                          </a:r>
                          <a:r>
                            <a:rPr lang="en-US"/>
                            <a:t>(TAS)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27366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𝐶𝑙𝑖𝑒𝑛𝑡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𝑀𝐼𝐺𝑓𝑀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..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36539475"/>
                      </a:ext>
                    </a:extLst>
                  </a:tr>
                  <a:tr h="27366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𝐶𝑙𝑖𝑒𝑛𝑡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𝐶𝑆𝑞𝐺𝑆𝐼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..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1006376"/>
                      </a:ext>
                    </a:extLst>
                  </a:tr>
                  <a:tr h="27366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45265321"/>
                      </a:ext>
                    </a:extLst>
                  </a:tr>
                  <a:tr h="27366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𝐶𝑙𝑖𝑒𝑛𝑡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𝑈𝐴𝐴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𝐺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..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7738889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6" name="Table 17">
                <a:extLst>
                  <a:ext uri="{FF2B5EF4-FFF2-40B4-BE49-F238E27FC236}">
                    <a16:creationId xmlns:a16="http://schemas.microsoft.com/office/drawing/2014/main" id="{E2A7DF23-2163-4715-9AE5-DDCD5B47668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3207207"/>
                  </p:ext>
                </p:extLst>
              </p:nvPr>
            </p:nvGraphicFramePr>
            <p:xfrm>
              <a:off x="2383167" y="3820648"/>
              <a:ext cx="2522814" cy="21031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03589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419225">
                      <a:extLst>
                        <a:ext uri="{9D8B030D-6E8A-4147-A177-3AD203B41FA5}">
                          <a16:colId xmlns:a16="http://schemas.microsoft.com/office/drawing/2014/main" val="2712090835"/>
                        </a:ext>
                      </a:extLst>
                    </a:gridCol>
                  </a:tblGrid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b="0"/>
                            <a:t>Trusted Authority Storage </a:t>
                          </a:r>
                          <a:r>
                            <a:rPr lang="en-US"/>
                            <a:t>(TAS)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49" t="-183333" r="-130220" b="-30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8541" t="-183333" r="-1717" b="-30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36539475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49" t="-278689" r="-13022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8541" t="-278689" r="-1717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9100637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45265321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49" t="-485000" r="-130220" b="-3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8541" t="-485000" r="-1717" b="-3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7388892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D17A23CD-1506-4414-ACBC-45D817BD7080}"/>
              </a:ext>
            </a:extLst>
          </p:cNvPr>
          <p:cNvCxnSpPr>
            <a:cxnSpLocks/>
            <a:endCxn id="16" idx="0"/>
          </p:cNvCxnSpPr>
          <p:nvPr/>
        </p:nvCxnSpPr>
        <p:spPr>
          <a:xfrm rot="10800000" flipV="1">
            <a:off x="3644575" y="3106458"/>
            <a:ext cx="2451425" cy="714190"/>
          </a:xfrm>
          <a:prstGeom prst="bentConnector2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17">
                <a:extLst>
                  <a:ext uri="{FF2B5EF4-FFF2-40B4-BE49-F238E27FC236}">
                    <a16:creationId xmlns:a16="http://schemas.microsoft.com/office/drawing/2014/main" id="{BA076BB4-5389-4213-BCA1-7141CE09BDE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880168"/>
                  </p:ext>
                </p:extLst>
              </p:nvPr>
            </p:nvGraphicFramePr>
            <p:xfrm>
              <a:off x="7286021" y="3820648"/>
              <a:ext cx="2522814" cy="212521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03589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419225">
                      <a:extLst>
                        <a:ext uri="{9D8B030D-6E8A-4147-A177-3AD203B41FA5}">
                          <a16:colId xmlns:a16="http://schemas.microsoft.com/office/drawing/2014/main" val="2712090835"/>
                        </a:ext>
                      </a:extLst>
                    </a:gridCol>
                  </a:tblGrid>
                  <a:tr h="273666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b="0"/>
                            <a:t>Attestation Revocation List </a:t>
                          </a:r>
                          <a:r>
                            <a:rPr lang="en-US"/>
                            <a:t>(ARL)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27366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𝐴𝑡𝑡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. 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𝑎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51005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..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36539475"/>
                      </a:ext>
                    </a:extLst>
                  </a:tr>
                  <a:tr h="27366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𝐴𝑡𝑡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. 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0" i="1"/>
                            <a:t>976188</a:t>
                          </a:r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..</m:t>
                              </m:r>
                            </m:oMath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91006376"/>
                      </a:ext>
                    </a:extLst>
                  </a:tr>
                  <a:tr h="273666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45265321"/>
                      </a:ext>
                    </a:extLst>
                  </a:tr>
                  <a:tr h="273666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𝐴𝑡𝑡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. 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𝑐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37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𝑒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12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..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7738889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17">
                <a:extLst>
                  <a:ext uri="{FF2B5EF4-FFF2-40B4-BE49-F238E27FC236}">
                    <a16:creationId xmlns:a16="http://schemas.microsoft.com/office/drawing/2014/main" id="{BA076BB4-5389-4213-BCA1-7141CE09BDE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8880168"/>
                  </p:ext>
                </p:extLst>
              </p:nvPr>
            </p:nvGraphicFramePr>
            <p:xfrm>
              <a:off x="7286021" y="3820648"/>
              <a:ext cx="2522814" cy="212521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03589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419225">
                      <a:extLst>
                        <a:ext uri="{9D8B030D-6E8A-4147-A177-3AD203B41FA5}">
                          <a16:colId xmlns:a16="http://schemas.microsoft.com/office/drawing/2014/main" val="2712090835"/>
                        </a:ext>
                      </a:extLst>
                    </a:gridCol>
                  </a:tblGrid>
                  <a:tr h="64008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 b="0"/>
                            <a:t>Attestation Revocation List </a:t>
                          </a:r>
                          <a:r>
                            <a:rPr lang="en-US"/>
                            <a:t>(ARL)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549" t="-180328" r="-130220" b="-3098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78541" t="-180328" r="-1717" b="-3098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436539475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549" t="-285000" r="-130220" b="-215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78541" t="-285000" r="-1717" b="-215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91006376"/>
                      </a:ext>
                    </a:extLst>
                  </a:tr>
                  <a:tr h="36576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…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…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445265321"/>
                      </a:ext>
                    </a:extLst>
                  </a:tr>
                  <a:tr h="38785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549" t="-454688" r="-130220" b="-78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78541" t="-454688" r="-1717" b="-78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7388892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17B57B44-18EB-4B60-9631-A919C0D15F27}"/>
              </a:ext>
            </a:extLst>
          </p:cNvPr>
          <p:cNvCxnSpPr>
            <a:cxnSpLocks/>
            <a:endCxn id="10" idx="0"/>
          </p:cNvCxnSpPr>
          <p:nvPr/>
        </p:nvCxnSpPr>
        <p:spPr>
          <a:xfrm>
            <a:off x="6095999" y="3106458"/>
            <a:ext cx="2451429" cy="714190"/>
          </a:xfrm>
          <a:prstGeom prst="bentConnector2">
            <a:avLst/>
          </a:prstGeom>
          <a:ln w="571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" name="Picture 30">
            <a:extLst>
              <a:ext uri="{FF2B5EF4-FFF2-40B4-BE49-F238E27FC236}">
                <a16:creationId xmlns:a16="http://schemas.microsoft.com/office/drawing/2014/main" id="{2C0D058B-D7D8-43FF-B723-1C10BC093BE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</a:extLst>
          </a:blip>
          <a:srcRect l="33472" t="23332" r="34444" b="22223"/>
          <a:stretch/>
        </p:blipFill>
        <p:spPr>
          <a:xfrm>
            <a:off x="5529261" y="1754135"/>
            <a:ext cx="1133476" cy="1923473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568B8975-3D34-4261-8D7F-B9F2F79511BC}"/>
              </a:ext>
            </a:extLst>
          </p:cNvPr>
          <p:cNvSpPr txBox="1"/>
          <p:nvPr/>
        </p:nvSpPr>
        <p:spPr>
          <a:xfrm>
            <a:off x="8547428" y="4312747"/>
            <a:ext cx="21996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/>
              <a:t>Grouped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Sets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Version label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7784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942 0 " pathEditMode="relative" ptsTypes="AA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942 0 " pathEditMode="relative" ptsTypes="AA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942 0 " pathEditMode="relative" ptsTypes="AA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942 0 " pathEditMode="relative" ptsTypes="AA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942 0 " pathEditMode="relative" ptsTypes="AA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2364B4-0925-4597-AAC9-BB66636664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Fully Distributed Revocation:</a:t>
            </a:r>
            <a:br>
              <a:rPr lang="en-US"/>
            </a:br>
            <a:r>
              <a:rPr lang="en-US" sz="2400"/>
              <a:t>Gossip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18A180-C3D2-45D5-A5E8-D60246408F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Gossip protocol:</a:t>
            </a:r>
          </a:p>
          <a:p>
            <a:pPr lvl="1"/>
            <a:r>
              <a:rPr lang="en-US" dirty="0"/>
              <a:t>Peer-to-peer communication</a:t>
            </a:r>
          </a:p>
          <a:p>
            <a:pPr lvl="1"/>
            <a:r>
              <a:rPr lang="en-US" dirty="0"/>
              <a:t>Eventual consistency</a:t>
            </a:r>
          </a:p>
          <a:p>
            <a:pPr lvl="1"/>
            <a:r>
              <a:rPr lang="en-US" dirty="0"/>
              <a:t>Epidemic spread (Demers et al, 1987)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71BABA-F730-40FE-B8AE-BA4FCD96B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0093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DD88D-E641-4E50-8E15-393D21AA92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/>
              <a:t>Fully Distributed Revocation: </a:t>
            </a:r>
            <a:br>
              <a:rPr lang="en-US"/>
            </a:br>
            <a:r>
              <a:rPr lang="en-US" sz="2400"/>
              <a:t>Network Graph View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919C90-1E69-4F02-B773-1EBB25DDB4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19</a:t>
            </a:fld>
            <a:endParaRPr lang="en-US"/>
          </a:p>
        </p:txBody>
      </p:sp>
      <p:pic>
        <p:nvPicPr>
          <p:cNvPr id="12" name="Picture 11" descr="A picture containing chart&#10;&#10;Description automatically generated">
            <a:extLst>
              <a:ext uri="{FF2B5EF4-FFF2-40B4-BE49-F238E27FC236}">
                <a16:creationId xmlns:a16="http://schemas.microsoft.com/office/drawing/2014/main" id="{147B2508-00A4-44D2-84A5-E2F5639F59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5313"/>
          <a:stretch/>
        </p:blipFill>
        <p:spPr>
          <a:xfrm>
            <a:off x="1219200" y="2084469"/>
            <a:ext cx="1790700" cy="4191726"/>
          </a:xfrm>
          <a:prstGeom prst="rect">
            <a:avLst/>
          </a:prstGeom>
        </p:spPr>
      </p:pic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FA823ABF-8691-4CA7-8336-03DFAA170192}"/>
              </a:ext>
            </a:extLst>
          </p:cNvPr>
          <p:cNvSpPr txBox="1">
            <a:spLocks/>
          </p:cNvSpPr>
          <p:nvPr/>
        </p:nvSpPr>
        <p:spPr>
          <a:xfrm>
            <a:off x="1219200" y="2255520"/>
            <a:ext cx="10058400" cy="3849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110000"/>
              </a:lnSpc>
              <a:spcBef>
                <a:spcPts val="900"/>
              </a:spcBef>
              <a:spcAft>
                <a:spcPts val="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pic>
        <p:nvPicPr>
          <p:cNvPr id="15" name="Picture 14" descr="Diagram&#10;&#10;Description automatically generated">
            <a:extLst>
              <a:ext uri="{FF2B5EF4-FFF2-40B4-BE49-F238E27FC236}">
                <a16:creationId xmlns:a16="http://schemas.microsoft.com/office/drawing/2014/main" id="{915C7B5B-9B31-4E3D-8332-D6056DB9BC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3993" y="2255520"/>
            <a:ext cx="6838163" cy="316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2011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23">
            <a:extLst>
              <a:ext uri="{FF2B5EF4-FFF2-40B4-BE49-F238E27FC236}">
                <a16:creationId xmlns:a16="http://schemas.microsoft.com/office/drawing/2014/main" id="{78632963-757B-40C2-BB84-FC6107A54D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6" y="0"/>
            <a:ext cx="12193866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2" descr="toddler's standing in front of beige concrete stair">
            <a:extLst>
              <a:ext uri="{FF2B5EF4-FFF2-40B4-BE49-F238E27FC236}">
                <a16:creationId xmlns:a16="http://schemas.microsoft.com/office/drawing/2014/main" id="{41778E98-F132-4268-B053-4C75F26E036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91" r="9091"/>
          <a:stretch/>
        </p:blipFill>
        <p:spPr bwMode="auto">
          <a:xfrm>
            <a:off x="20" y="-1"/>
            <a:ext cx="1219198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Rectangle 25">
            <a:extLst>
              <a:ext uri="{FF2B5EF4-FFF2-40B4-BE49-F238E27FC236}">
                <a16:creationId xmlns:a16="http://schemas.microsoft.com/office/drawing/2014/main" id="{2853AE55-7E35-44B0-89F1-3F52B262AF3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67615" y="253548"/>
            <a:ext cx="5612193" cy="6361598"/>
          </a:xfrm>
          <a:prstGeom prst="rect">
            <a:avLst/>
          </a:prstGeom>
          <a:solidFill>
            <a:schemeClr val="bg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27">
            <a:extLst>
              <a:ext uri="{FF2B5EF4-FFF2-40B4-BE49-F238E27FC236}">
                <a16:creationId xmlns:a16="http://schemas.microsoft.com/office/drawing/2014/main" id="{DBC4BE4D-4B50-4F51-9F85-4B5D60B02D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15448" y="407588"/>
            <a:ext cx="5299768" cy="6022878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7D7C17-7498-46F0-AA3C-0D358E5C93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4043" y="727626"/>
            <a:ext cx="4602152" cy="1718225"/>
          </a:xfrm>
        </p:spPr>
        <p:txBody>
          <a:bodyPr>
            <a:normAutofit/>
          </a:bodyPr>
          <a:lstStyle/>
          <a:p>
            <a:r>
              <a:rPr lang="en-US" sz="4400"/>
              <a:t>Overview</a:t>
            </a:r>
            <a:endParaRPr lang="nl-NL" sz="440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99B3F4-5A17-4A46-B457-BAF525B44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070261" y="517148"/>
            <a:ext cx="548640" cy="27432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34B7E4EF-A1BD-40F4-AB7B-04F084DD991D}" type="slidenum">
              <a:rPr lang="en-US" smtClean="0"/>
              <a:pPr>
                <a:spcAft>
                  <a:spcPts val="600"/>
                </a:spcAft>
              </a:pPr>
              <a:t>2</a:t>
            </a:fld>
            <a:endParaRPr lang="en-US"/>
          </a:p>
        </p:txBody>
      </p:sp>
      <p:graphicFrame>
        <p:nvGraphicFramePr>
          <p:cNvPr id="11" name="Content Placeholder 8">
            <a:extLst>
              <a:ext uri="{FF2B5EF4-FFF2-40B4-BE49-F238E27FC236}">
                <a16:creationId xmlns:a16="http://schemas.microsoft.com/office/drawing/2014/main" id="{79C7461F-2548-4FE9-96B2-307806EB09A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6260732"/>
              </p:ext>
            </p:extLst>
          </p:nvPr>
        </p:nvGraphicFramePr>
        <p:xfrm>
          <a:off x="774043" y="2538920"/>
          <a:ext cx="4602152" cy="34800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8957768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1D9A8-A323-4E3D-A3F5-057A7BCF7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Fully </a:t>
            </a:r>
            <a:r>
              <a:rPr lang="en-US" err="1"/>
              <a:t>Decentralised</a:t>
            </a:r>
            <a:r>
              <a:rPr lang="en-US"/>
              <a:t> Revocation Algorithm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23AE29-56FF-457A-A2D7-8CAA0C034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20</a:t>
            </a:fld>
            <a:endParaRPr lang="en-US"/>
          </a:p>
        </p:txBody>
      </p:sp>
      <p:pic>
        <p:nvPicPr>
          <p:cNvPr id="6" name="Graphic 5" descr="Man with solid fill">
            <a:extLst>
              <a:ext uri="{FF2B5EF4-FFF2-40B4-BE49-F238E27FC236}">
                <a16:creationId xmlns:a16="http://schemas.microsoft.com/office/drawing/2014/main" id="{C1A7C175-FC1C-4307-B09A-B86DDE98B6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90327" y="2052672"/>
            <a:ext cx="914400" cy="9144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B625686-1723-4910-B52F-845E3DB9AB6F}"/>
              </a:ext>
            </a:extLst>
          </p:cNvPr>
          <p:cNvSpPr/>
          <p:nvPr/>
        </p:nvSpPr>
        <p:spPr>
          <a:xfrm>
            <a:off x="3020786" y="3069769"/>
            <a:ext cx="253481" cy="3145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C5C04B-C364-413B-86D1-A33C442F7008}"/>
              </a:ext>
            </a:extLst>
          </p:cNvPr>
          <p:cNvSpPr/>
          <p:nvPr/>
        </p:nvSpPr>
        <p:spPr>
          <a:xfrm>
            <a:off x="8917732" y="3069770"/>
            <a:ext cx="253482" cy="3145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F5E7A16-7B86-41D9-8453-B33824D6D486}"/>
              </a:ext>
            </a:extLst>
          </p:cNvPr>
          <p:cNvCxnSpPr>
            <a:cxnSpLocks/>
          </p:cNvCxnSpPr>
          <p:nvPr/>
        </p:nvCxnSpPr>
        <p:spPr>
          <a:xfrm>
            <a:off x="3274267" y="3588798"/>
            <a:ext cx="5643466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616119B-A2EA-4C1E-A0E8-42D334FBC677}"/>
                  </a:ext>
                </a:extLst>
              </p:cNvPr>
              <p:cNvSpPr txBox="1"/>
              <p:nvPr/>
            </p:nvSpPr>
            <p:spPr>
              <a:xfrm>
                <a:off x="4664386" y="3188441"/>
                <a:ext cx="28632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/>
                  <a:t>Advertisement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𝓐</m:t>
                    </m:r>
                  </m:oMath>
                </a14:m>
                <a:endParaRPr lang="nl-NL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616119B-A2EA-4C1E-A0E8-42D334FBC6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4386" y="3188441"/>
                <a:ext cx="2863214" cy="369332"/>
              </a:xfrm>
              <a:prstGeom prst="rect">
                <a:avLst/>
              </a:prstGeom>
              <a:blipFill>
                <a:blip r:embed="rId4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0343204-FD84-4D55-8B2C-A3846956C6D8}"/>
              </a:ext>
            </a:extLst>
          </p:cNvPr>
          <p:cNvCxnSpPr>
            <a:cxnSpLocks/>
          </p:cNvCxnSpPr>
          <p:nvPr/>
        </p:nvCxnSpPr>
        <p:spPr>
          <a:xfrm flipH="1">
            <a:off x="3274265" y="4271236"/>
            <a:ext cx="5643462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CBC1A5D-AC43-4455-B6FD-CE4D148185D9}"/>
              </a:ext>
            </a:extLst>
          </p:cNvPr>
          <p:cNvCxnSpPr>
            <a:cxnSpLocks/>
          </p:cNvCxnSpPr>
          <p:nvPr/>
        </p:nvCxnSpPr>
        <p:spPr>
          <a:xfrm>
            <a:off x="3274262" y="5301377"/>
            <a:ext cx="5643462" cy="20121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phic 14" descr="Man with solid fill">
            <a:extLst>
              <a:ext uri="{FF2B5EF4-FFF2-40B4-BE49-F238E27FC236}">
                <a16:creationId xmlns:a16="http://schemas.microsoft.com/office/drawing/2014/main" id="{D2F181D4-8465-4F4B-A744-585440A17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87273" y="2052672"/>
            <a:ext cx="914400" cy="914400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50D05341-DB0A-4E2F-8FBB-18DFCEB87917}"/>
              </a:ext>
            </a:extLst>
          </p:cNvPr>
          <p:cNvGrpSpPr/>
          <p:nvPr/>
        </p:nvGrpSpPr>
        <p:grpSpPr>
          <a:xfrm>
            <a:off x="9171214" y="3664744"/>
            <a:ext cx="368074" cy="373856"/>
            <a:chOff x="9171214" y="3664744"/>
            <a:chExt cx="368074" cy="373856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A9518DF8-D6CE-4D51-BCD1-74DE616A9587}"/>
                </a:ext>
              </a:extLst>
            </p:cNvPr>
            <p:cNvCxnSpPr/>
            <p:nvPr/>
          </p:nvCxnSpPr>
          <p:spPr>
            <a:xfrm>
              <a:off x="9171214" y="3702050"/>
              <a:ext cx="330459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1129C41-6961-48E9-BB32-E0507734C8A1}"/>
                </a:ext>
              </a:extLst>
            </p:cNvPr>
            <p:cNvCxnSpPr>
              <a:cxnSpLocks/>
            </p:cNvCxnSpPr>
            <p:nvPr/>
          </p:nvCxnSpPr>
          <p:spPr>
            <a:xfrm>
              <a:off x="9501673" y="3664744"/>
              <a:ext cx="0" cy="373856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BB3CB5C4-8A82-488F-8642-CFF9C1643F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71215" y="4038600"/>
              <a:ext cx="368073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4698A0F3-768C-46E4-AE02-2D612418483F}"/>
              </a:ext>
            </a:extLst>
          </p:cNvPr>
          <p:cNvCxnSpPr>
            <a:cxnSpLocks/>
          </p:cNvCxnSpPr>
          <p:nvPr/>
        </p:nvCxnSpPr>
        <p:spPr>
          <a:xfrm flipH="1">
            <a:off x="4352925" y="4433161"/>
            <a:ext cx="4564802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3E2BCAB-12FF-4118-B986-086AFD371F68}"/>
              </a:ext>
            </a:extLst>
          </p:cNvPr>
          <p:cNvCxnSpPr>
            <a:cxnSpLocks/>
          </p:cNvCxnSpPr>
          <p:nvPr/>
        </p:nvCxnSpPr>
        <p:spPr>
          <a:xfrm flipH="1">
            <a:off x="5381628" y="4592942"/>
            <a:ext cx="3536102" cy="19228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B40515F0-26FB-4E6F-B969-0A8A5BE3A8B3}"/>
              </a:ext>
            </a:extLst>
          </p:cNvPr>
          <p:cNvSpPr txBox="1"/>
          <p:nvPr/>
        </p:nvSpPr>
        <p:spPr>
          <a:xfrm>
            <a:off x="4664386" y="3863263"/>
            <a:ext cx="2863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Update Requests</a:t>
            </a:r>
            <a:endParaRPr lang="nl-NL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DDAA397-B00F-4484-A09B-27C7A127669A}"/>
              </a:ext>
            </a:extLst>
          </p:cNvPr>
          <p:cNvSpPr txBox="1"/>
          <p:nvPr/>
        </p:nvSpPr>
        <p:spPr>
          <a:xfrm>
            <a:off x="4664386" y="4915275"/>
            <a:ext cx="2863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err="1"/>
              <a:t>Revocations</a:t>
            </a:r>
            <a:endParaRPr lang="nl-NL"/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93B4A870-9C36-48F5-80AB-95EECC7EC29B}"/>
              </a:ext>
            </a:extLst>
          </p:cNvPr>
          <p:cNvCxnSpPr>
            <a:cxnSpLocks/>
          </p:cNvCxnSpPr>
          <p:nvPr/>
        </p:nvCxnSpPr>
        <p:spPr>
          <a:xfrm>
            <a:off x="3274262" y="5486868"/>
            <a:ext cx="4401662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9DFB2A8-EA3B-4FBB-B444-211CB9D9F74D}"/>
              </a:ext>
            </a:extLst>
          </p:cNvPr>
          <p:cNvCxnSpPr>
            <a:cxnSpLocks/>
          </p:cNvCxnSpPr>
          <p:nvPr/>
        </p:nvCxnSpPr>
        <p:spPr>
          <a:xfrm>
            <a:off x="3274262" y="5697991"/>
            <a:ext cx="3478873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3A11B6D-A83A-4FAA-81DF-E2A18F61E47B}"/>
              </a:ext>
            </a:extLst>
          </p:cNvPr>
          <p:cNvGrpSpPr/>
          <p:nvPr/>
        </p:nvGrpSpPr>
        <p:grpSpPr>
          <a:xfrm>
            <a:off x="9171214" y="5450477"/>
            <a:ext cx="368074" cy="373856"/>
            <a:chOff x="9171214" y="3664744"/>
            <a:chExt cx="368074" cy="373856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961D9ADA-C8CA-4A75-8CDA-456190E8963E}"/>
                </a:ext>
              </a:extLst>
            </p:cNvPr>
            <p:cNvCxnSpPr/>
            <p:nvPr/>
          </p:nvCxnSpPr>
          <p:spPr>
            <a:xfrm>
              <a:off x="9171214" y="3702050"/>
              <a:ext cx="330459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5D61FD8-DAC8-405E-A27C-B2F9F78CAB2F}"/>
                </a:ext>
              </a:extLst>
            </p:cNvPr>
            <p:cNvCxnSpPr>
              <a:cxnSpLocks/>
            </p:cNvCxnSpPr>
            <p:nvPr/>
          </p:nvCxnSpPr>
          <p:spPr>
            <a:xfrm>
              <a:off x="9501673" y="3664744"/>
              <a:ext cx="0" cy="373856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CE387AD6-3AAD-4D89-AA33-673821E395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71215" y="4038600"/>
              <a:ext cx="368073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" name="Picture 19" descr="Text, letter&#10;&#10;Description automatically generated">
            <a:extLst>
              <a:ext uri="{FF2B5EF4-FFF2-40B4-BE49-F238E27FC236}">
                <a16:creationId xmlns:a16="http://schemas.microsoft.com/office/drawing/2014/main" id="{7BCC0FF6-A17D-48AF-88CF-219484E2CD8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0415" y="4656867"/>
            <a:ext cx="2848373" cy="165758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8" name="Table 17">
                <a:extLst>
                  <a:ext uri="{FF2B5EF4-FFF2-40B4-BE49-F238E27FC236}">
                    <a16:creationId xmlns:a16="http://schemas.microsoft.com/office/drawing/2014/main" id="{2AE35716-AF7E-48B2-94CA-0FE63D32C2A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724364"/>
                  </p:ext>
                </p:extLst>
              </p:nvPr>
            </p:nvGraphicFramePr>
            <p:xfrm>
              <a:off x="4278152" y="3526293"/>
              <a:ext cx="3658185" cy="1678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81594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876591">
                      <a:extLst>
                        <a:ext uri="{9D8B030D-6E8A-4147-A177-3AD203B41FA5}">
                          <a16:colId xmlns:a16="http://schemas.microsoft.com/office/drawing/2014/main" val="914626564"/>
                        </a:ext>
                      </a:extLst>
                    </a:gridCol>
                  </a:tblGrid>
                  <a:tr h="273666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Revocations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𝑉𝑒𝑟𝑠𝑖𝑜𝑛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350464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𝑅𝑒𝑣𝑜𝑐𝑎𝑡𝑖𝑜𝑛𝑠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ℛ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nl-NL" b="0" i="1" smtClean="0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nl-NL" b="0" i="1" smtClean="0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,…,</m:t>
                                    </m:r>
                                    <m:sSub>
                                      <m:sSubPr>
                                        <m:ctrlPr>
                                          <a:rPr lang="nl-NL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nl-NL" b="0" i="1" smtClean="0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nl-NL" b="0" i="1" smtClean="0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0200115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𝑆𝑖𝑔𝑛𝑎𝑡𝑢𝑟𝑒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𝐸𝑛𝑐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𝑠𝑘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|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ℛ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))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7422217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8" name="Table 17">
                <a:extLst>
                  <a:ext uri="{FF2B5EF4-FFF2-40B4-BE49-F238E27FC236}">
                    <a16:creationId xmlns:a16="http://schemas.microsoft.com/office/drawing/2014/main" id="{2AE35716-AF7E-48B2-94CA-0FE63D32C2A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9724364"/>
                  </p:ext>
                </p:extLst>
              </p:nvPr>
            </p:nvGraphicFramePr>
            <p:xfrm>
              <a:off x="4278152" y="3526293"/>
              <a:ext cx="3658185" cy="1678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81594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876591">
                      <a:extLst>
                        <a:ext uri="{9D8B030D-6E8A-4147-A177-3AD203B41FA5}">
                          <a16:colId xmlns:a16="http://schemas.microsoft.com/office/drawing/2014/main" val="914626564"/>
                        </a:ext>
                      </a:extLst>
                    </a:gridCol>
                  </a:tblGrid>
                  <a:tr h="3657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Revocations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41" t="-90278" r="-106826" b="-202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95455" t="-90278" r="-1623" b="-202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4350464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41" t="-190278" r="-106826" b="-102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95455" t="-190278" r="-1623" b="-102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200115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341" t="-290278" r="-106826" b="-2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95455" t="-290278" r="-1623" b="-2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422217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7">
                <a:extLst>
                  <a:ext uri="{FF2B5EF4-FFF2-40B4-BE49-F238E27FC236}">
                    <a16:creationId xmlns:a16="http://schemas.microsoft.com/office/drawing/2014/main" id="{A248AF24-2C78-411D-842C-4726745C117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7872363"/>
                  </p:ext>
                </p:extLst>
              </p:nvPr>
            </p:nvGraphicFramePr>
            <p:xfrm>
              <a:off x="4779804" y="1778190"/>
              <a:ext cx="2632392" cy="1678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16196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316196">
                      <a:extLst>
                        <a:ext uri="{9D8B030D-6E8A-4147-A177-3AD203B41FA5}">
                          <a16:colId xmlns:a16="http://schemas.microsoft.com/office/drawing/2014/main" val="914626564"/>
                        </a:ext>
                      </a:extLst>
                    </a:gridCol>
                  </a:tblGrid>
                  <a:tr h="273666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Advertisement 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𝓐</m:t>
                              </m:r>
                            </m:oMath>
                          </a14:m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𝑝𝑘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0200115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𝑝𝑘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…</m:t>
                                    </m:r>
                                  </m:sub>
                                </m:sSub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…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74222172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𝑝𝑘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9764524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7">
                <a:extLst>
                  <a:ext uri="{FF2B5EF4-FFF2-40B4-BE49-F238E27FC236}">
                    <a16:creationId xmlns:a16="http://schemas.microsoft.com/office/drawing/2014/main" id="{A248AF24-2C78-411D-842C-4726745C117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17872363"/>
                  </p:ext>
                </p:extLst>
              </p:nvPr>
            </p:nvGraphicFramePr>
            <p:xfrm>
              <a:off x="4779804" y="1778190"/>
              <a:ext cx="2632392" cy="1678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16196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316196">
                      <a:extLst>
                        <a:ext uri="{9D8B030D-6E8A-4147-A177-3AD203B41FA5}">
                          <a16:colId xmlns:a16="http://schemas.microsoft.com/office/drawing/2014/main" val="914626564"/>
                        </a:ext>
                      </a:extLst>
                    </a:gridCol>
                  </a:tblGrid>
                  <a:tr h="36576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231" t="-8333" r="-1157" b="-365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463" t="-89041" r="-10231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00463" t="-89041" r="-2315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200115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463" t="-191667" r="-102315" b="-102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00463" t="-191667" r="-2315" b="-102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4222172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463" t="-291667" r="-102315" b="-2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00463" t="-291667" r="-2315" b="-2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9764524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2" name="Picture 51">
            <a:extLst>
              <a:ext uri="{FF2B5EF4-FFF2-40B4-BE49-F238E27FC236}">
                <a16:creationId xmlns:a16="http://schemas.microsoft.com/office/drawing/2014/main" id="{50446403-34C6-41B1-8CDC-D725998CD41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3513021" y="2154777"/>
            <a:ext cx="5239481" cy="2567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524003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5" grpId="0"/>
      <p:bldP spid="6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71D9A8-A323-4E3D-A3F5-057A7BCF7A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Fully </a:t>
            </a:r>
            <a:r>
              <a:rPr lang="en-US" err="1"/>
              <a:t>Decentralised</a:t>
            </a:r>
            <a:r>
              <a:rPr lang="en-US"/>
              <a:t> Revocation Algorithm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23AE29-56FF-457A-A2D7-8CAA0C0344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21</a:t>
            </a:fld>
            <a:endParaRPr lang="en-US"/>
          </a:p>
        </p:txBody>
      </p:sp>
      <p:pic>
        <p:nvPicPr>
          <p:cNvPr id="6" name="Graphic 5" descr="Man with solid fill">
            <a:extLst>
              <a:ext uri="{FF2B5EF4-FFF2-40B4-BE49-F238E27FC236}">
                <a16:creationId xmlns:a16="http://schemas.microsoft.com/office/drawing/2014/main" id="{C1A7C175-FC1C-4307-B09A-B86DDE98B6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90327" y="2052672"/>
            <a:ext cx="914400" cy="9144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B625686-1723-4910-B52F-845E3DB9AB6F}"/>
              </a:ext>
            </a:extLst>
          </p:cNvPr>
          <p:cNvSpPr/>
          <p:nvPr/>
        </p:nvSpPr>
        <p:spPr>
          <a:xfrm>
            <a:off x="3020786" y="3069769"/>
            <a:ext cx="253481" cy="3145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BC5C04B-C364-413B-86D1-A33C442F7008}"/>
              </a:ext>
            </a:extLst>
          </p:cNvPr>
          <p:cNvSpPr/>
          <p:nvPr/>
        </p:nvSpPr>
        <p:spPr>
          <a:xfrm>
            <a:off x="8917732" y="3069770"/>
            <a:ext cx="253482" cy="3145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F5E7A16-7B86-41D9-8453-B33824D6D486}"/>
              </a:ext>
            </a:extLst>
          </p:cNvPr>
          <p:cNvCxnSpPr>
            <a:cxnSpLocks/>
          </p:cNvCxnSpPr>
          <p:nvPr/>
        </p:nvCxnSpPr>
        <p:spPr>
          <a:xfrm>
            <a:off x="3274267" y="3588798"/>
            <a:ext cx="5643466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616119B-A2EA-4C1E-A0E8-42D334FBC677}"/>
                  </a:ext>
                </a:extLst>
              </p:cNvPr>
              <p:cNvSpPr txBox="1"/>
              <p:nvPr/>
            </p:nvSpPr>
            <p:spPr>
              <a:xfrm>
                <a:off x="4664386" y="3188441"/>
                <a:ext cx="286321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nl-NL"/>
                  <a:t>Advertisement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𝓐</m:t>
                    </m:r>
                  </m:oMath>
                </a14:m>
                <a:endParaRPr lang="nl-NL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616119B-A2EA-4C1E-A0E8-42D334FBC6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4386" y="3188441"/>
                <a:ext cx="2863214" cy="369332"/>
              </a:xfrm>
              <a:prstGeom prst="rect">
                <a:avLst/>
              </a:prstGeom>
              <a:blipFill>
                <a:blip r:embed="rId4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E0343204-FD84-4D55-8B2C-A3846956C6D8}"/>
              </a:ext>
            </a:extLst>
          </p:cNvPr>
          <p:cNvCxnSpPr>
            <a:cxnSpLocks/>
          </p:cNvCxnSpPr>
          <p:nvPr/>
        </p:nvCxnSpPr>
        <p:spPr>
          <a:xfrm flipH="1">
            <a:off x="3274265" y="4271236"/>
            <a:ext cx="5643462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CBC1A5D-AC43-4455-B6FD-CE4D148185D9}"/>
              </a:ext>
            </a:extLst>
          </p:cNvPr>
          <p:cNvCxnSpPr>
            <a:cxnSpLocks/>
          </p:cNvCxnSpPr>
          <p:nvPr/>
        </p:nvCxnSpPr>
        <p:spPr>
          <a:xfrm>
            <a:off x="3274262" y="5301377"/>
            <a:ext cx="5643462" cy="20121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Graphic 14" descr="Man with solid fill">
            <a:extLst>
              <a:ext uri="{FF2B5EF4-FFF2-40B4-BE49-F238E27FC236}">
                <a16:creationId xmlns:a16="http://schemas.microsoft.com/office/drawing/2014/main" id="{D2F181D4-8465-4F4B-A744-585440A17E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87273" y="2052672"/>
            <a:ext cx="914400" cy="914400"/>
          </a:xfrm>
          <a:prstGeom prst="rect">
            <a:avLst/>
          </a:prstGeom>
        </p:spPr>
      </p:pic>
      <p:grpSp>
        <p:nvGrpSpPr>
          <p:cNvPr id="53" name="Group 52">
            <a:extLst>
              <a:ext uri="{FF2B5EF4-FFF2-40B4-BE49-F238E27FC236}">
                <a16:creationId xmlns:a16="http://schemas.microsoft.com/office/drawing/2014/main" id="{50D05341-DB0A-4E2F-8FBB-18DFCEB87917}"/>
              </a:ext>
            </a:extLst>
          </p:cNvPr>
          <p:cNvGrpSpPr/>
          <p:nvPr/>
        </p:nvGrpSpPr>
        <p:grpSpPr>
          <a:xfrm>
            <a:off x="9171214" y="3664744"/>
            <a:ext cx="368074" cy="373856"/>
            <a:chOff x="9171214" y="3664744"/>
            <a:chExt cx="368074" cy="373856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A9518DF8-D6CE-4D51-BCD1-74DE616A9587}"/>
                </a:ext>
              </a:extLst>
            </p:cNvPr>
            <p:cNvCxnSpPr/>
            <p:nvPr/>
          </p:nvCxnSpPr>
          <p:spPr>
            <a:xfrm>
              <a:off x="9171214" y="3702050"/>
              <a:ext cx="330459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1129C41-6961-48E9-BB32-E0507734C8A1}"/>
                </a:ext>
              </a:extLst>
            </p:cNvPr>
            <p:cNvCxnSpPr>
              <a:cxnSpLocks/>
            </p:cNvCxnSpPr>
            <p:nvPr/>
          </p:nvCxnSpPr>
          <p:spPr>
            <a:xfrm>
              <a:off x="9501673" y="3664744"/>
              <a:ext cx="0" cy="373856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BB3CB5C4-8A82-488F-8642-CFF9C1643FF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71215" y="4038600"/>
              <a:ext cx="368073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4698A0F3-768C-46E4-AE02-2D612418483F}"/>
              </a:ext>
            </a:extLst>
          </p:cNvPr>
          <p:cNvCxnSpPr>
            <a:cxnSpLocks/>
          </p:cNvCxnSpPr>
          <p:nvPr/>
        </p:nvCxnSpPr>
        <p:spPr>
          <a:xfrm flipH="1">
            <a:off x="4309148" y="4439511"/>
            <a:ext cx="4608576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73E2BCAB-12FF-4118-B986-086AFD371F68}"/>
              </a:ext>
            </a:extLst>
          </p:cNvPr>
          <p:cNvCxnSpPr>
            <a:cxnSpLocks/>
          </p:cNvCxnSpPr>
          <p:nvPr/>
        </p:nvCxnSpPr>
        <p:spPr>
          <a:xfrm flipH="1">
            <a:off x="5433860" y="4604882"/>
            <a:ext cx="3483864" cy="14569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B40515F0-26FB-4E6F-B969-0A8A5BE3A8B3}"/>
              </a:ext>
            </a:extLst>
          </p:cNvPr>
          <p:cNvSpPr txBox="1"/>
          <p:nvPr/>
        </p:nvSpPr>
        <p:spPr>
          <a:xfrm>
            <a:off x="4664386" y="3863263"/>
            <a:ext cx="2863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Update Requests</a:t>
            </a:r>
            <a:endParaRPr lang="nl-NL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DDAA397-B00F-4484-A09B-27C7A127669A}"/>
              </a:ext>
            </a:extLst>
          </p:cNvPr>
          <p:cNvSpPr txBox="1"/>
          <p:nvPr/>
        </p:nvSpPr>
        <p:spPr>
          <a:xfrm>
            <a:off x="4664386" y="4915275"/>
            <a:ext cx="2863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err="1"/>
              <a:t>Revocations</a:t>
            </a:r>
            <a:endParaRPr lang="nl-NL"/>
          </a:p>
        </p:txBody>
      </p: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93B4A870-9C36-48F5-80AB-95EECC7EC29B}"/>
              </a:ext>
            </a:extLst>
          </p:cNvPr>
          <p:cNvCxnSpPr>
            <a:cxnSpLocks/>
          </p:cNvCxnSpPr>
          <p:nvPr/>
        </p:nvCxnSpPr>
        <p:spPr>
          <a:xfrm>
            <a:off x="3274262" y="5486868"/>
            <a:ext cx="4609109" cy="915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9DFB2A8-EA3B-4FBB-B444-211CB9D9F74D}"/>
              </a:ext>
            </a:extLst>
          </p:cNvPr>
          <p:cNvCxnSpPr>
            <a:cxnSpLocks/>
          </p:cNvCxnSpPr>
          <p:nvPr/>
        </p:nvCxnSpPr>
        <p:spPr>
          <a:xfrm>
            <a:off x="3274261" y="5674479"/>
            <a:ext cx="3575304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3A11B6D-A83A-4FAA-81DF-E2A18F61E47B}"/>
              </a:ext>
            </a:extLst>
          </p:cNvPr>
          <p:cNvGrpSpPr/>
          <p:nvPr/>
        </p:nvGrpSpPr>
        <p:grpSpPr>
          <a:xfrm>
            <a:off x="9171214" y="5450477"/>
            <a:ext cx="368074" cy="373856"/>
            <a:chOff x="9171214" y="3664744"/>
            <a:chExt cx="368074" cy="373856"/>
          </a:xfrm>
        </p:grpSpPr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961D9ADA-C8CA-4A75-8CDA-456190E8963E}"/>
                </a:ext>
              </a:extLst>
            </p:cNvPr>
            <p:cNvCxnSpPr/>
            <p:nvPr/>
          </p:nvCxnSpPr>
          <p:spPr>
            <a:xfrm>
              <a:off x="9171214" y="3702050"/>
              <a:ext cx="330459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5D61FD8-DAC8-405E-A27C-B2F9F78CAB2F}"/>
                </a:ext>
              </a:extLst>
            </p:cNvPr>
            <p:cNvCxnSpPr>
              <a:cxnSpLocks/>
            </p:cNvCxnSpPr>
            <p:nvPr/>
          </p:nvCxnSpPr>
          <p:spPr>
            <a:xfrm>
              <a:off x="9501673" y="3664744"/>
              <a:ext cx="0" cy="373856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CE387AD6-3AAD-4D89-AA33-673821E3953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71215" y="4038600"/>
              <a:ext cx="368073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7" name="Table 17">
                <a:extLst>
                  <a:ext uri="{FF2B5EF4-FFF2-40B4-BE49-F238E27FC236}">
                    <a16:creationId xmlns:a16="http://schemas.microsoft.com/office/drawing/2014/main" id="{A248AF24-2C78-411D-842C-4726745C117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779804" y="1778190"/>
              <a:ext cx="2632392" cy="1678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16196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316196">
                      <a:extLst>
                        <a:ext uri="{9D8B030D-6E8A-4147-A177-3AD203B41FA5}">
                          <a16:colId xmlns:a16="http://schemas.microsoft.com/office/drawing/2014/main" val="914626564"/>
                        </a:ext>
                      </a:extLst>
                    </a:gridCol>
                  </a:tblGrid>
                  <a:tr h="273666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Advertisement </a:t>
                          </a:r>
                          <a14:m>
                            <m:oMath xmlns:m="http://schemas.openxmlformats.org/officeDocument/2006/math">
                              <m:r>
                                <a:rPr lang="en-US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𝓐</m:t>
                              </m:r>
                            </m:oMath>
                          </a14:m>
                          <a:endParaRPr 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𝑝𝑘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0200115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𝑝𝑘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…</m:t>
                                    </m:r>
                                  </m:sub>
                                </m:sSub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…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74222172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𝑝𝑘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𝑗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9764524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7" name="Table 17">
                <a:extLst>
                  <a:ext uri="{FF2B5EF4-FFF2-40B4-BE49-F238E27FC236}">
                    <a16:creationId xmlns:a16="http://schemas.microsoft.com/office/drawing/2014/main" id="{A248AF24-2C78-411D-842C-4726745C117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779804" y="1778190"/>
              <a:ext cx="2632392" cy="1678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16196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316196">
                      <a:extLst>
                        <a:ext uri="{9D8B030D-6E8A-4147-A177-3AD203B41FA5}">
                          <a16:colId xmlns:a16="http://schemas.microsoft.com/office/drawing/2014/main" val="914626564"/>
                        </a:ext>
                      </a:extLst>
                    </a:gridCol>
                  </a:tblGrid>
                  <a:tr h="365760">
                    <a:tc gridSpan="2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231" t="-8333" r="-1157" b="-365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463" t="-89041" r="-10231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00463" t="-89041" r="-2315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200115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463" t="-191667" r="-102315" b="-102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00463" t="-191667" r="-2315" b="-102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4222172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463" t="-291667" r="-102315" b="-2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00463" t="-291667" r="-2315" b="-2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97645240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BFB3B5FA-540A-430D-9129-ECA1FB4B2111}"/>
              </a:ext>
            </a:extLst>
          </p:cNvPr>
          <p:cNvCxnSpPr>
            <a:cxnSpLocks/>
          </p:cNvCxnSpPr>
          <p:nvPr/>
        </p:nvCxnSpPr>
        <p:spPr>
          <a:xfrm>
            <a:off x="3274261" y="5872870"/>
            <a:ext cx="2542032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 descr="Text, letter&#10;&#10;Description automatically generated">
            <a:extLst>
              <a:ext uri="{FF2B5EF4-FFF2-40B4-BE49-F238E27FC236}">
                <a16:creationId xmlns:a16="http://schemas.microsoft.com/office/drawing/2014/main" id="{7BCC0FF6-A17D-48AF-88CF-219484E2CD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1814" y="4642587"/>
            <a:ext cx="2848373" cy="165758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8" name="Table 17">
                <a:extLst>
                  <a:ext uri="{FF2B5EF4-FFF2-40B4-BE49-F238E27FC236}">
                    <a16:creationId xmlns:a16="http://schemas.microsoft.com/office/drawing/2014/main" id="{2AE35716-AF7E-48B2-94CA-0FE63D32C2A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4343937"/>
                  </p:ext>
                </p:extLst>
              </p:nvPr>
            </p:nvGraphicFramePr>
            <p:xfrm>
              <a:off x="4225186" y="3548747"/>
              <a:ext cx="3658185" cy="1678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81594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876591">
                      <a:extLst>
                        <a:ext uri="{9D8B030D-6E8A-4147-A177-3AD203B41FA5}">
                          <a16:colId xmlns:a16="http://schemas.microsoft.com/office/drawing/2014/main" val="914626564"/>
                        </a:ext>
                      </a:extLst>
                    </a:gridCol>
                  </a:tblGrid>
                  <a:tr h="273666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Revocations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𝑉𝑒𝑟𝑠𝑖𝑜𝑛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4350464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𝑅𝑒𝑣𝑜𝑐𝑎𝑡𝑖𝑜𝑛𝑠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ℛ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nl-NL" b="0" i="1" smtClean="0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nl-NL" b="0" i="1" smtClean="0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,…,</m:t>
                                    </m:r>
                                    <m:sSub>
                                      <m:sSubPr>
                                        <m:ctrlPr>
                                          <a:rPr lang="nl-NL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nl-NL" b="0" i="1" smtClean="0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  <m:sub>
                                        <m:r>
                                          <a:rPr lang="nl-NL" b="0" i="1" smtClean="0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0200115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𝑆𝑖𝑔𝑛𝑎𝑡𝑢𝑟𝑒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sSub>
                                  <m:sSubPr>
                                    <m:ctrlP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𝑠</m:t>
                                    </m:r>
                                  </m:e>
                                  <m:sub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𝐸𝑛𝑐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𝑠𝑘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𝑣</m:t>
                                    </m:r>
                                  </m:e>
                                  <m:sub>
                                    <m:r>
                                      <a:rPr lang="nl-NL" b="0" i="1" smtClean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|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ℛ</m:t>
                                </m:r>
                                <m:r>
                                  <a:rPr lang="nl-NL" b="0" i="1" smtClean="0">
                                    <a:latin typeface="Cambria Math" panose="02040503050406030204" pitchFamily="18" charset="0"/>
                                  </a:rPr>
                                  <m:t>))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7422217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8" name="Table 17">
                <a:extLst>
                  <a:ext uri="{FF2B5EF4-FFF2-40B4-BE49-F238E27FC236}">
                    <a16:creationId xmlns:a16="http://schemas.microsoft.com/office/drawing/2014/main" id="{2AE35716-AF7E-48B2-94CA-0FE63D32C2A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4343937"/>
                  </p:ext>
                </p:extLst>
              </p:nvPr>
            </p:nvGraphicFramePr>
            <p:xfrm>
              <a:off x="4225186" y="3548747"/>
              <a:ext cx="3658185" cy="1678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81594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876591">
                      <a:extLst>
                        <a:ext uri="{9D8B030D-6E8A-4147-A177-3AD203B41FA5}">
                          <a16:colId xmlns:a16="http://schemas.microsoft.com/office/drawing/2014/main" val="914626564"/>
                        </a:ext>
                      </a:extLst>
                    </a:gridCol>
                  </a:tblGrid>
                  <a:tr h="3657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Revocations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341" t="-90278" r="-106485" b="-202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95455" t="-90278" r="-1299" b="-202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4350464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341" t="-190278" r="-106485" b="-102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95455" t="-190278" r="-1299" b="-102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200115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341" t="-290278" r="-106485" b="-2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95455" t="-290278" r="-1299" b="-2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422217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2" name="Picture 51">
            <a:extLst>
              <a:ext uri="{FF2B5EF4-FFF2-40B4-BE49-F238E27FC236}">
                <a16:creationId xmlns:a16="http://schemas.microsoft.com/office/drawing/2014/main" id="{50446403-34C6-41B1-8CDC-D725998CD41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3476252" y="2562927"/>
            <a:ext cx="5239481" cy="2567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72173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5" grpId="0"/>
      <p:bldP spid="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442A4-3A0A-4135-9080-AAEB73184D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Theoretical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8D1EF0-8DCF-4003-8DFB-7A86443738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900948"/>
            <a:ext cx="10058400" cy="3849624"/>
          </a:xfrm>
        </p:spPr>
        <p:txBody>
          <a:bodyPr/>
          <a:lstStyle/>
          <a:p>
            <a:r>
              <a:rPr lang="en-US"/>
              <a:t>Properties:</a:t>
            </a:r>
          </a:p>
          <a:p>
            <a:pPr lvl="1"/>
            <a:r>
              <a:rPr lang="en-US"/>
              <a:t>No authority interaction</a:t>
            </a:r>
          </a:p>
          <a:p>
            <a:pPr lvl="1"/>
            <a:r>
              <a:rPr lang="en-US"/>
              <a:t>No strict network requirements</a:t>
            </a:r>
          </a:p>
          <a:p>
            <a:pPr lvl="1"/>
            <a:r>
              <a:rPr lang="en-US"/>
              <a:t>Offline verification</a:t>
            </a:r>
          </a:p>
          <a:p>
            <a:r>
              <a:rPr lang="en-US"/>
              <a:t>Theorems proven:</a:t>
            </a:r>
          </a:p>
          <a:p>
            <a:pPr lvl="1"/>
            <a:r>
              <a:rPr lang="en-US" i="1"/>
              <a:t>Eventual consistency under sporadically online nodes.</a:t>
            </a:r>
          </a:p>
          <a:p>
            <a:pPr lvl="1"/>
            <a:r>
              <a:rPr lang="en-US" i="1"/>
              <a:t>Requirement of at least 1 honest node for propagation.</a:t>
            </a:r>
          </a:p>
          <a:p>
            <a:pPr lvl="1"/>
            <a:r>
              <a:rPr lang="en-US" i="1"/>
              <a:t>Requirement of collective knowledge amongst honest nodes </a:t>
            </a:r>
            <a:br>
              <a:rPr lang="en-US" i="1"/>
            </a:br>
            <a:r>
              <a:rPr lang="en-US" i="1"/>
              <a:t>of revocations for propagation.</a:t>
            </a:r>
          </a:p>
          <a:p>
            <a:r>
              <a:rPr lang="en-US"/>
              <a:t>Theoretical upper bound on propagation time:</a:t>
            </a:r>
          </a:p>
          <a:p>
            <a:pPr lvl="1"/>
            <a:r>
              <a:rPr lang="en-US"/>
              <a:t> 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56F903-F2F2-46D6-A49A-FFB4E63E8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22</a:t>
            </a:fld>
            <a:endParaRPr lang="en-US"/>
          </a:p>
        </p:txBody>
      </p:sp>
      <p:pic>
        <p:nvPicPr>
          <p:cNvPr id="6" name="Picture 5" descr="Text, letter&#10;&#10;Description automatically generated">
            <a:extLst>
              <a:ext uri="{FF2B5EF4-FFF2-40B4-BE49-F238E27FC236}">
                <a16:creationId xmlns:a16="http://schemas.microsoft.com/office/drawing/2014/main" id="{5B854395-37B6-4640-A65F-5706895A26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131" y="4776686"/>
            <a:ext cx="2959901" cy="1258354"/>
          </a:xfrm>
          <a:prstGeom prst="rect">
            <a:avLst/>
          </a:prstGeom>
        </p:spPr>
      </p:pic>
      <p:pic>
        <p:nvPicPr>
          <p:cNvPr id="7" name="Picture 6" descr="Text, letter&#10;&#10;Description automatically generated">
            <a:extLst>
              <a:ext uri="{FF2B5EF4-FFF2-40B4-BE49-F238E27FC236}">
                <a16:creationId xmlns:a16="http://schemas.microsoft.com/office/drawing/2014/main" id="{106935D9-D3D9-4043-AB8F-FA45E0148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9043" y="642594"/>
            <a:ext cx="3714472" cy="52534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DCA5E19-6C01-4C28-A7A8-81E0C6CCC639}"/>
              </a:ext>
            </a:extLst>
          </p:cNvPr>
          <p:cNvSpPr txBox="1"/>
          <p:nvPr/>
        </p:nvSpPr>
        <p:spPr>
          <a:xfrm>
            <a:off x="7117179" y="5958429"/>
            <a:ext cx="3378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/>
              <a:t>Chotkan and </a:t>
            </a:r>
            <a:r>
              <a:rPr lang="en-US" sz="1400" err="1"/>
              <a:t>Pouwelse</a:t>
            </a:r>
            <a:r>
              <a:rPr lang="en-US" sz="1400"/>
              <a:t> (2021)</a:t>
            </a:r>
          </a:p>
        </p:txBody>
      </p:sp>
    </p:spTree>
    <p:extLst>
      <p:ext uri="{BB962C8B-B14F-4D97-AF65-F5344CB8AC3E}">
        <p14:creationId xmlns:p14="http://schemas.microsoft.com/office/powerpoint/2010/main" val="7686506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B58A187-A4B1-42EB-A4C7-8635BA507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F14E7F-3054-458C-ACF9-A8DA1757C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3747C1C-97FC-4D70-A6C8-A01FBCF5A9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38" name="Straight Connector 17">
              <a:extLst>
                <a:ext uri="{FF2B5EF4-FFF2-40B4-BE49-F238E27FC236}">
                  <a16:creationId xmlns:a16="http://schemas.microsoft.com/office/drawing/2014/main" id="{05CDC370-AE44-4300-98BA-FE204E881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7B15501-CB9A-4642-80EE-2876EF039E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AFF9525-325F-47B3-A63C-93C12253AD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B645BD8A-B13F-463A-9101-4FB883F064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B934719-2D81-443B-8FB8-9CA4FFF2EB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5196" y="457199"/>
            <a:ext cx="11281609" cy="5943603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29CC623-FD26-47FD-9E70-44325D453E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872" y="2057401"/>
            <a:ext cx="0" cy="274320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27">
            <a:extLst>
              <a:ext uri="{FF2B5EF4-FFF2-40B4-BE49-F238E27FC236}">
                <a16:creationId xmlns:a16="http://schemas.microsoft.com/office/drawing/2014/main" id="{27454EF7-D937-4082-A347-6AEEA9C3BC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2752" y="685800"/>
            <a:ext cx="10826496" cy="548640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ED6C9D-DCD7-4A27-A9E1-A2EA33BDB8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1370" y="1106424"/>
            <a:ext cx="6571302" cy="463328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6600">
                <a:solidFill>
                  <a:schemeClr val="tx1"/>
                </a:solidFill>
              </a:rPr>
              <a:t>Credentials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0E9D70-E3A5-4EE6-9FA7-1B43CC03F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54287" y="1158241"/>
            <a:ext cx="2615299" cy="458147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2000" spc="80"/>
              <a:t>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639B10-42C3-47A0-AB46-0B2A2B90D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29506" y="6507481"/>
            <a:ext cx="640080" cy="228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fld id="{34B7E4EF-A1BD-40F4-AB7B-04F084DD991D}" type="slidenum">
              <a:rPr lang="en-US" sz="1000">
                <a:solidFill>
                  <a:srgbClr val="000000"/>
                </a:solidFill>
              </a:rPr>
              <a:pPr defTabSz="457200">
                <a:lnSpc>
                  <a:spcPct val="90000"/>
                </a:lnSpc>
                <a:spcAft>
                  <a:spcPts val="600"/>
                </a:spcAft>
              </a:pPr>
              <a:t>23</a:t>
            </a:fld>
            <a:endParaRPr lang="en-US" sz="10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4221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2AD6B69-E0A0-476D-9EE1-6B69F04C59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6BE10A1-AD5F-4AB3-8A94-41D62B494A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4419599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4946C4D-68C6-41BE-A29F-02FFF27E6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3409" y="559477"/>
            <a:ext cx="3765200" cy="5709931"/>
          </a:xfrm>
        </p:spPr>
        <p:txBody>
          <a:bodyPr>
            <a:normAutofit/>
          </a:bodyPr>
          <a:lstStyle/>
          <a:p>
            <a:pPr algn="ctr"/>
            <a:r>
              <a:rPr lang="en-US"/>
              <a:t>Fully Distributed SSI Architecture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684BFFE-6A90-4311-ACD5-B34177D464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4122323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A4F9E8-0F73-4B01-BF7F-79D2799F4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72825" y="6200664"/>
            <a:ext cx="822960" cy="27432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34B7E4EF-A1BD-40F4-AB7B-04F084DD991D}" type="slidenum">
              <a:rPr lang="en-US" smtClean="0"/>
              <a:pPr>
                <a:spcAft>
                  <a:spcPts val="600"/>
                </a:spcAft>
              </a:pPr>
              <a:t>24</a:t>
            </a:fld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0EA06AE5-BF3C-4373-968B-3BF41D589947}"/>
              </a:ext>
            </a:extLst>
          </p:cNvPr>
          <p:cNvGrpSpPr/>
          <p:nvPr/>
        </p:nvGrpSpPr>
        <p:grpSpPr>
          <a:xfrm>
            <a:off x="5478122" y="805668"/>
            <a:ext cx="6319439" cy="5310778"/>
            <a:chOff x="5478122" y="805668"/>
            <a:chExt cx="6319439" cy="531077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9B49E339-8A50-42D9-A3D9-1096A6412421}"/>
                </a:ext>
              </a:extLst>
            </p:cNvPr>
            <p:cNvSpPr/>
            <p:nvPr/>
          </p:nvSpPr>
          <p:spPr>
            <a:xfrm>
              <a:off x="5478122" y="2152209"/>
              <a:ext cx="6317660" cy="1188720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bg1">
                <a:lumMod val="95000"/>
                <a:hueOff val="0"/>
                <a:satOff val="0"/>
                <a:lumOff val="0"/>
                <a:alphaOff val="0"/>
              </a:schemeClr>
            </a:fillRef>
            <a:effectRef idx="0">
              <a:schemeClr val="bg1">
                <a:lumMod val="95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ectangle 18" descr="Diploma">
              <a:extLst>
                <a:ext uri="{FF2B5EF4-FFF2-40B4-BE49-F238E27FC236}">
                  <a16:creationId xmlns:a16="http://schemas.microsoft.com/office/drawing/2014/main" id="{D0F73127-AD38-44EA-8353-F37C96DFF486}"/>
                </a:ext>
              </a:extLst>
            </p:cNvPr>
            <p:cNvSpPr/>
            <p:nvPr/>
          </p:nvSpPr>
          <p:spPr>
            <a:xfrm>
              <a:off x="5810634" y="2427012"/>
              <a:ext cx="604568" cy="604568"/>
            </a:xfrm>
            <a:prstGeom prst="rect">
              <a:avLst/>
            </a:prstGeom>
            <a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DBA7CF5-9A53-4C15-9215-4C8684BB4727}"/>
                </a:ext>
              </a:extLst>
            </p:cNvPr>
            <p:cNvSpPr/>
            <p:nvPr/>
          </p:nvSpPr>
          <p:spPr>
            <a:xfrm>
              <a:off x="6747715" y="2179688"/>
              <a:ext cx="2657781" cy="1099215"/>
            </a:xfrm>
            <a:custGeom>
              <a:avLst/>
              <a:gdLst>
                <a:gd name="connsiteX0" fmla="*/ 0 w 2657781"/>
                <a:gd name="connsiteY0" fmla="*/ 0 h 1099215"/>
                <a:gd name="connsiteX1" fmla="*/ 2657781 w 2657781"/>
                <a:gd name="connsiteY1" fmla="*/ 0 h 1099215"/>
                <a:gd name="connsiteX2" fmla="*/ 2657781 w 2657781"/>
                <a:gd name="connsiteY2" fmla="*/ 1099215 h 1099215"/>
                <a:gd name="connsiteX3" fmla="*/ 0 w 2657781"/>
                <a:gd name="connsiteY3" fmla="*/ 1099215 h 1099215"/>
                <a:gd name="connsiteX4" fmla="*/ 0 w 2657781"/>
                <a:gd name="connsiteY4" fmla="*/ 0 h 109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7781" h="1099215">
                  <a:moveTo>
                    <a:pt x="0" y="0"/>
                  </a:moveTo>
                  <a:lnTo>
                    <a:pt x="2657781" y="0"/>
                  </a:lnTo>
                  <a:lnTo>
                    <a:pt x="2657781" y="1099215"/>
                  </a:lnTo>
                  <a:lnTo>
                    <a:pt x="0" y="109921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6334" tIns="116334" rIns="116334" bIns="116334" numCol="1" spcCol="1270" anchor="ctr" anchorCtr="0">
              <a:noAutofit/>
            </a:bodyPr>
            <a:lstStyle/>
            <a:p>
              <a:pPr marL="0" lvl="0" indent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200" kern="1200"/>
                <a:t>Credentials</a:t>
              </a: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5BBA2891-F7DC-426A-8C1D-C1D4661428E1}"/>
                </a:ext>
              </a:extLst>
            </p:cNvPr>
            <p:cNvSpPr/>
            <p:nvPr/>
          </p:nvSpPr>
          <p:spPr>
            <a:xfrm>
              <a:off x="9382771" y="2217933"/>
              <a:ext cx="1977564" cy="1099215"/>
            </a:xfrm>
            <a:custGeom>
              <a:avLst/>
              <a:gdLst>
                <a:gd name="connsiteX0" fmla="*/ 0 w 1977564"/>
                <a:gd name="connsiteY0" fmla="*/ 0 h 1099215"/>
                <a:gd name="connsiteX1" fmla="*/ 1977564 w 1977564"/>
                <a:gd name="connsiteY1" fmla="*/ 0 h 1099215"/>
                <a:gd name="connsiteX2" fmla="*/ 1977564 w 1977564"/>
                <a:gd name="connsiteY2" fmla="*/ 1099215 h 1099215"/>
                <a:gd name="connsiteX3" fmla="*/ 0 w 1977564"/>
                <a:gd name="connsiteY3" fmla="*/ 1099215 h 1099215"/>
                <a:gd name="connsiteX4" fmla="*/ 0 w 1977564"/>
                <a:gd name="connsiteY4" fmla="*/ 0 h 109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7564" h="1099215">
                  <a:moveTo>
                    <a:pt x="0" y="0"/>
                  </a:moveTo>
                  <a:lnTo>
                    <a:pt x="1977564" y="0"/>
                  </a:lnTo>
                  <a:lnTo>
                    <a:pt x="1977564" y="1099215"/>
                  </a:lnTo>
                  <a:lnTo>
                    <a:pt x="0" y="109921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6334" tIns="116334" rIns="116334" bIns="116334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/>
                <a:t>Creation</a:t>
              </a:r>
            </a:p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/>
                <a:t>Verification</a:t>
              </a:r>
            </a:p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/>
                <a:t>Presentation</a:t>
              </a:r>
            </a:p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/>
                <a:t>Storage</a:t>
              </a: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FC78DF32-07B1-47A5-8EA2-7D58EAA6094F}"/>
                </a:ext>
              </a:extLst>
            </p:cNvPr>
            <p:cNvSpPr/>
            <p:nvPr/>
          </p:nvSpPr>
          <p:spPr>
            <a:xfrm>
              <a:off x="5478123" y="805668"/>
              <a:ext cx="6317659" cy="1188720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bg1">
                <a:lumMod val="95000"/>
                <a:hueOff val="0"/>
                <a:satOff val="0"/>
                <a:lumOff val="0"/>
                <a:alphaOff val="0"/>
              </a:schemeClr>
            </a:fillRef>
            <a:effectRef idx="0">
              <a:schemeClr val="bg1">
                <a:lumMod val="95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Rectangle 8" descr="Share with solid fill">
              <a:extLst>
                <a:ext uri="{FF2B5EF4-FFF2-40B4-BE49-F238E27FC236}">
                  <a16:creationId xmlns:a16="http://schemas.microsoft.com/office/drawing/2014/main" id="{099E9CF6-7DED-405E-BC71-95F4228457B5}"/>
                </a:ext>
              </a:extLst>
            </p:cNvPr>
            <p:cNvSpPr/>
            <p:nvPr/>
          </p:nvSpPr>
          <p:spPr>
            <a:xfrm>
              <a:off x="5724440" y="966796"/>
              <a:ext cx="776961" cy="776961"/>
            </a:xfrm>
            <a:prstGeom prst="rect">
              <a:avLst/>
            </a:prstGeom>
            <a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95E994A-AFDC-45ED-8027-6C4E2A8D736E}"/>
                </a:ext>
              </a:extLst>
            </p:cNvPr>
            <p:cNvSpPr/>
            <p:nvPr/>
          </p:nvSpPr>
          <p:spPr>
            <a:xfrm>
              <a:off x="6747717" y="878623"/>
              <a:ext cx="2635056" cy="1099215"/>
            </a:xfrm>
            <a:custGeom>
              <a:avLst/>
              <a:gdLst>
                <a:gd name="connsiteX0" fmla="*/ 0 w 4635346"/>
                <a:gd name="connsiteY0" fmla="*/ 0 h 1099215"/>
                <a:gd name="connsiteX1" fmla="*/ 4635346 w 4635346"/>
                <a:gd name="connsiteY1" fmla="*/ 0 h 1099215"/>
                <a:gd name="connsiteX2" fmla="*/ 4635346 w 4635346"/>
                <a:gd name="connsiteY2" fmla="*/ 1099215 h 1099215"/>
                <a:gd name="connsiteX3" fmla="*/ 0 w 4635346"/>
                <a:gd name="connsiteY3" fmla="*/ 1099215 h 1099215"/>
                <a:gd name="connsiteX4" fmla="*/ 0 w 4635346"/>
                <a:gd name="connsiteY4" fmla="*/ 0 h 109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635346" h="1099215">
                  <a:moveTo>
                    <a:pt x="0" y="0"/>
                  </a:moveTo>
                  <a:lnTo>
                    <a:pt x="4635346" y="0"/>
                  </a:lnTo>
                  <a:lnTo>
                    <a:pt x="4635346" y="1099215"/>
                  </a:lnTo>
                  <a:lnTo>
                    <a:pt x="0" y="109921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6334" tIns="116334" rIns="116334" bIns="116334" numCol="1" spcCol="1270" anchor="ctr" anchorCtr="0">
              <a:noAutofit/>
            </a:bodyPr>
            <a:lstStyle/>
            <a:p>
              <a:pPr marL="0" lvl="0" indent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200" kern="1200"/>
                <a:t>Fully distributed SSI architecture</a:t>
              </a:r>
            </a:p>
          </p:txBody>
        </p:sp>
        <p:sp>
          <p:nvSpPr>
            <p:cNvPr id="13" name="Rectangle: Rounded Corners 12">
              <a:extLst>
                <a:ext uri="{FF2B5EF4-FFF2-40B4-BE49-F238E27FC236}">
                  <a16:creationId xmlns:a16="http://schemas.microsoft.com/office/drawing/2014/main" id="{0EA85907-E5F2-440C-825D-7F77EFD0A8DE}"/>
                </a:ext>
              </a:extLst>
            </p:cNvPr>
            <p:cNvSpPr/>
            <p:nvPr/>
          </p:nvSpPr>
          <p:spPr>
            <a:xfrm>
              <a:off x="5479901" y="3546475"/>
              <a:ext cx="6317660" cy="1188720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bg1">
                <a:lumMod val="95000"/>
                <a:hueOff val="0"/>
                <a:satOff val="0"/>
                <a:lumOff val="0"/>
                <a:alphaOff val="0"/>
              </a:schemeClr>
            </a:fillRef>
            <a:effectRef idx="0">
              <a:schemeClr val="bg1">
                <a:lumMod val="95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Rectangle 14" descr="Questions">
              <a:extLst>
                <a:ext uri="{FF2B5EF4-FFF2-40B4-BE49-F238E27FC236}">
                  <a16:creationId xmlns:a16="http://schemas.microsoft.com/office/drawing/2014/main" id="{FAE8B10D-8677-444C-BF6D-EB34D4697712}"/>
                </a:ext>
              </a:extLst>
            </p:cNvPr>
            <p:cNvSpPr/>
            <p:nvPr/>
          </p:nvSpPr>
          <p:spPr>
            <a:xfrm>
              <a:off x="5812413" y="3821278"/>
              <a:ext cx="604568" cy="604568"/>
            </a:xfrm>
            <a:prstGeom prst="rect">
              <a:avLst/>
            </a:prstGeom>
            <a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25A05E3C-A107-4D3D-B781-19858AD6E049}"/>
                </a:ext>
              </a:extLst>
            </p:cNvPr>
            <p:cNvSpPr/>
            <p:nvPr/>
          </p:nvSpPr>
          <p:spPr>
            <a:xfrm>
              <a:off x="6749494" y="3573954"/>
              <a:ext cx="2657781" cy="1099215"/>
            </a:xfrm>
            <a:custGeom>
              <a:avLst/>
              <a:gdLst>
                <a:gd name="connsiteX0" fmla="*/ 0 w 2657781"/>
                <a:gd name="connsiteY0" fmla="*/ 0 h 1099215"/>
                <a:gd name="connsiteX1" fmla="*/ 2657781 w 2657781"/>
                <a:gd name="connsiteY1" fmla="*/ 0 h 1099215"/>
                <a:gd name="connsiteX2" fmla="*/ 2657781 w 2657781"/>
                <a:gd name="connsiteY2" fmla="*/ 1099215 h 1099215"/>
                <a:gd name="connsiteX3" fmla="*/ 0 w 2657781"/>
                <a:gd name="connsiteY3" fmla="*/ 1099215 h 1099215"/>
                <a:gd name="connsiteX4" fmla="*/ 0 w 2657781"/>
                <a:gd name="connsiteY4" fmla="*/ 0 h 109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7781" h="1099215">
                  <a:moveTo>
                    <a:pt x="0" y="0"/>
                  </a:moveTo>
                  <a:lnTo>
                    <a:pt x="2657781" y="0"/>
                  </a:lnTo>
                  <a:lnTo>
                    <a:pt x="2657781" y="1099215"/>
                  </a:lnTo>
                  <a:lnTo>
                    <a:pt x="0" y="109921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6334" tIns="116334" rIns="116334" bIns="116334" numCol="1" spcCol="1270" anchor="ctr" anchorCtr="0">
              <a:noAutofit/>
            </a:bodyPr>
            <a:lstStyle/>
            <a:p>
              <a:pPr marL="0" lvl="0" indent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200" kern="1200"/>
                <a:t>Zero-Knowledge Proof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9355ECE0-5298-4310-967D-FE46E748912A}"/>
                </a:ext>
              </a:extLst>
            </p:cNvPr>
            <p:cNvSpPr/>
            <p:nvPr/>
          </p:nvSpPr>
          <p:spPr>
            <a:xfrm>
              <a:off x="9384550" y="3584882"/>
              <a:ext cx="1977564" cy="1099215"/>
            </a:xfrm>
            <a:custGeom>
              <a:avLst/>
              <a:gdLst>
                <a:gd name="connsiteX0" fmla="*/ 0 w 1977564"/>
                <a:gd name="connsiteY0" fmla="*/ 0 h 1099215"/>
                <a:gd name="connsiteX1" fmla="*/ 1977564 w 1977564"/>
                <a:gd name="connsiteY1" fmla="*/ 0 h 1099215"/>
                <a:gd name="connsiteX2" fmla="*/ 1977564 w 1977564"/>
                <a:gd name="connsiteY2" fmla="*/ 1099215 h 1099215"/>
                <a:gd name="connsiteX3" fmla="*/ 0 w 1977564"/>
                <a:gd name="connsiteY3" fmla="*/ 1099215 h 1099215"/>
                <a:gd name="connsiteX4" fmla="*/ 0 w 1977564"/>
                <a:gd name="connsiteY4" fmla="*/ 0 h 109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7564" h="1099215">
                  <a:moveTo>
                    <a:pt x="0" y="0"/>
                  </a:moveTo>
                  <a:lnTo>
                    <a:pt x="1977564" y="0"/>
                  </a:lnTo>
                  <a:lnTo>
                    <a:pt x="1977564" y="1099215"/>
                  </a:lnTo>
                  <a:lnTo>
                    <a:pt x="0" y="109921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6334" tIns="116334" rIns="116334" bIns="116334" numCol="1" spcCol="1270" anchor="ctr" anchorCtr="0">
              <a:noAutofit/>
            </a:bodyPr>
            <a:lstStyle/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/>
                <a:t>(non)-interactive</a:t>
              </a:r>
            </a:p>
            <a:p>
              <a:pPr marL="0" lvl="0" indent="0" algn="l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/>
                <a:t>Exact vs range</a:t>
              </a:r>
            </a:p>
          </p:txBody>
        </p:sp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8F78DC2C-786A-4E70-B3B4-FADD131C4837}"/>
                </a:ext>
              </a:extLst>
            </p:cNvPr>
            <p:cNvSpPr/>
            <p:nvPr/>
          </p:nvSpPr>
          <p:spPr>
            <a:xfrm>
              <a:off x="5478124" y="4927726"/>
              <a:ext cx="6317660" cy="1188720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bg1">
                <a:lumMod val="95000"/>
                <a:hueOff val="0"/>
                <a:satOff val="0"/>
                <a:lumOff val="0"/>
                <a:alphaOff val="0"/>
              </a:schemeClr>
            </a:fillRef>
            <a:effectRef idx="0">
              <a:schemeClr val="bg1">
                <a:lumMod val="95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ectangle 22" descr="Lock">
              <a:extLst>
                <a:ext uri="{FF2B5EF4-FFF2-40B4-BE49-F238E27FC236}">
                  <a16:creationId xmlns:a16="http://schemas.microsoft.com/office/drawing/2014/main" id="{225A0445-E709-4E6A-8D86-F3472FEDE90A}"/>
                </a:ext>
              </a:extLst>
            </p:cNvPr>
            <p:cNvSpPr/>
            <p:nvPr/>
          </p:nvSpPr>
          <p:spPr>
            <a:xfrm>
              <a:off x="5810636" y="5175050"/>
              <a:ext cx="604568" cy="604568"/>
            </a:xfrm>
            <a:prstGeom prst="rect">
              <a:avLst/>
            </a:prstGeom>
            <a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4C709AAA-AA6D-4B1E-A1AE-4571F560469F}"/>
                </a:ext>
              </a:extLst>
            </p:cNvPr>
            <p:cNvSpPr/>
            <p:nvPr/>
          </p:nvSpPr>
          <p:spPr>
            <a:xfrm>
              <a:off x="6747717" y="4927726"/>
              <a:ext cx="2657781" cy="1099215"/>
            </a:xfrm>
            <a:custGeom>
              <a:avLst/>
              <a:gdLst>
                <a:gd name="connsiteX0" fmla="*/ 0 w 2657781"/>
                <a:gd name="connsiteY0" fmla="*/ 0 h 1099215"/>
                <a:gd name="connsiteX1" fmla="*/ 2657781 w 2657781"/>
                <a:gd name="connsiteY1" fmla="*/ 0 h 1099215"/>
                <a:gd name="connsiteX2" fmla="*/ 2657781 w 2657781"/>
                <a:gd name="connsiteY2" fmla="*/ 1099215 h 1099215"/>
                <a:gd name="connsiteX3" fmla="*/ 0 w 2657781"/>
                <a:gd name="connsiteY3" fmla="*/ 1099215 h 1099215"/>
                <a:gd name="connsiteX4" fmla="*/ 0 w 2657781"/>
                <a:gd name="connsiteY4" fmla="*/ 0 h 109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57781" h="1099215">
                  <a:moveTo>
                    <a:pt x="0" y="0"/>
                  </a:moveTo>
                  <a:lnTo>
                    <a:pt x="2657781" y="0"/>
                  </a:lnTo>
                  <a:lnTo>
                    <a:pt x="2657781" y="1099215"/>
                  </a:lnTo>
                  <a:lnTo>
                    <a:pt x="0" y="109921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6334" tIns="116334" rIns="116334" bIns="116334" numCol="1" spcCol="1270" anchor="ctr" anchorCtr="0">
              <a:noAutofit/>
            </a:bodyPr>
            <a:lstStyle/>
            <a:p>
              <a:pPr marL="0" lvl="0" indent="0" algn="l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200" kern="1200"/>
                <a:t>Offline verification</a:t>
              </a: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EDEF499C-392F-49DE-BE3C-F253525B9BCF}"/>
                </a:ext>
              </a:extLst>
            </p:cNvPr>
            <p:cNvSpPr/>
            <p:nvPr/>
          </p:nvSpPr>
          <p:spPr>
            <a:xfrm>
              <a:off x="9405498" y="4940740"/>
              <a:ext cx="2390287" cy="1099215"/>
            </a:xfrm>
            <a:custGeom>
              <a:avLst/>
              <a:gdLst>
                <a:gd name="connsiteX0" fmla="*/ 0 w 1977564"/>
                <a:gd name="connsiteY0" fmla="*/ 0 h 1099215"/>
                <a:gd name="connsiteX1" fmla="*/ 1977564 w 1977564"/>
                <a:gd name="connsiteY1" fmla="*/ 0 h 1099215"/>
                <a:gd name="connsiteX2" fmla="*/ 1977564 w 1977564"/>
                <a:gd name="connsiteY2" fmla="*/ 1099215 h 1099215"/>
                <a:gd name="connsiteX3" fmla="*/ 0 w 1977564"/>
                <a:gd name="connsiteY3" fmla="*/ 1099215 h 1099215"/>
                <a:gd name="connsiteX4" fmla="*/ 0 w 1977564"/>
                <a:gd name="connsiteY4" fmla="*/ 0 h 109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77564" h="1099215">
                  <a:moveTo>
                    <a:pt x="0" y="0"/>
                  </a:moveTo>
                  <a:lnTo>
                    <a:pt x="1977564" y="0"/>
                  </a:lnTo>
                  <a:lnTo>
                    <a:pt x="1977564" y="1099215"/>
                  </a:lnTo>
                  <a:lnTo>
                    <a:pt x="0" y="109921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16334" tIns="116334" rIns="116334" bIns="116334" numCol="1" spcCol="1270" anchor="ctr" anchorCtr="0">
              <a:noAutofit/>
            </a:bodyPr>
            <a:lstStyle/>
            <a:p>
              <a:pPr marL="0" lvl="0" indent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/>
                <a:t>Non-interactive ZKPs</a:t>
              </a:r>
            </a:p>
            <a:p>
              <a:pPr marL="0" lvl="0" indent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/>
                <a:t>Signatures</a:t>
              </a:r>
            </a:p>
            <a:p>
              <a:pPr marL="0" lvl="0" indent="0" algn="l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/>
                <a:t>Revocation mechanism</a:t>
              </a:r>
            </a:p>
          </p:txBody>
        </p:sp>
      </p:grp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051513E7-1954-49FA-899C-108882467583}"/>
              </a:ext>
            </a:extLst>
          </p:cNvPr>
          <p:cNvSpPr/>
          <p:nvPr/>
        </p:nvSpPr>
        <p:spPr>
          <a:xfrm>
            <a:off x="9423763" y="827764"/>
            <a:ext cx="1977564" cy="1099215"/>
          </a:xfrm>
          <a:custGeom>
            <a:avLst/>
            <a:gdLst>
              <a:gd name="connsiteX0" fmla="*/ 0 w 1977564"/>
              <a:gd name="connsiteY0" fmla="*/ 0 h 1099215"/>
              <a:gd name="connsiteX1" fmla="*/ 1977564 w 1977564"/>
              <a:gd name="connsiteY1" fmla="*/ 0 h 1099215"/>
              <a:gd name="connsiteX2" fmla="*/ 1977564 w 1977564"/>
              <a:gd name="connsiteY2" fmla="*/ 1099215 h 1099215"/>
              <a:gd name="connsiteX3" fmla="*/ 0 w 1977564"/>
              <a:gd name="connsiteY3" fmla="*/ 1099215 h 1099215"/>
              <a:gd name="connsiteX4" fmla="*/ 0 w 1977564"/>
              <a:gd name="connsiteY4" fmla="*/ 0 h 1099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7564" h="1099215">
                <a:moveTo>
                  <a:pt x="0" y="0"/>
                </a:moveTo>
                <a:lnTo>
                  <a:pt x="1977564" y="0"/>
                </a:lnTo>
                <a:lnTo>
                  <a:pt x="1977564" y="1099215"/>
                </a:lnTo>
                <a:lnTo>
                  <a:pt x="0" y="1099215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6334" tIns="116334" rIns="116334" bIns="116334" numCol="1" spcCol="1270" anchor="ctr" anchorCtr="0">
            <a:noAutofit/>
          </a:bodyPr>
          <a:lstStyle/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kern="1200"/>
              <a:t>Full equality</a:t>
            </a:r>
          </a:p>
          <a:p>
            <a:pPr marL="0" lvl="0" indent="0" algn="l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/>
              <a:t>No central infrastructure</a:t>
            </a:r>
            <a:endParaRPr lang="en-US" kern="1200"/>
          </a:p>
        </p:txBody>
      </p:sp>
    </p:spTree>
    <p:extLst>
      <p:ext uri="{BB962C8B-B14F-4D97-AF65-F5344CB8AC3E}">
        <p14:creationId xmlns:p14="http://schemas.microsoft.com/office/powerpoint/2010/main" val="31892240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9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3" name="Rectangle 11">
            <a:extLst>
              <a:ext uri="{FF2B5EF4-FFF2-40B4-BE49-F238E27FC236}">
                <a16:creationId xmlns:a16="http://schemas.microsoft.com/office/drawing/2014/main" id="{7B58A187-A4B1-42EB-A4C7-8635BA507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44" name="Rectangle 13">
            <a:extLst>
              <a:ext uri="{FF2B5EF4-FFF2-40B4-BE49-F238E27FC236}">
                <a16:creationId xmlns:a16="http://schemas.microsoft.com/office/drawing/2014/main" id="{37F14E7F-3054-458C-ACF9-A8DA1757C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45" name="Rectangle 15">
            <a:extLst>
              <a:ext uri="{FF2B5EF4-FFF2-40B4-BE49-F238E27FC236}">
                <a16:creationId xmlns:a16="http://schemas.microsoft.com/office/drawing/2014/main" id="{93747C1C-97FC-4D70-A6C8-A01FBCF5A9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6" name="Group 17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47" name="Straight Connector 18">
              <a:extLst>
                <a:ext uri="{FF2B5EF4-FFF2-40B4-BE49-F238E27FC236}">
                  <a16:creationId xmlns:a16="http://schemas.microsoft.com/office/drawing/2014/main" id="{05CDC370-AE44-4300-98BA-FE204E881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7B15501-CB9A-4642-80EE-2876EF039E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0">
              <a:extLst>
                <a:ext uri="{FF2B5EF4-FFF2-40B4-BE49-F238E27FC236}">
                  <a16:creationId xmlns:a16="http://schemas.microsoft.com/office/drawing/2014/main" id="{6AFF9525-325F-47B3-A63C-93C12253AD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tangle 22">
            <a:extLst>
              <a:ext uri="{FF2B5EF4-FFF2-40B4-BE49-F238E27FC236}">
                <a16:creationId xmlns:a16="http://schemas.microsoft.com/office/drawing/2014/main" id="{B66F8A2C-B8CF-4B20-9A73-2ADCF6302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0" name="Rectangle 24">
            <a:extLst>
              <a:ext uri="{FF2B5EF4-FFF2-40B4-BE49-F238E27FC236}">
                <a16:creationId xmlns:a16="http://schemas.microsoft.com/office/drawing/2014/main" id="{B5DD78E9-DE0D-47AF-A0DB-F475221E3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2108" y="610955"/>
            <a:ext cx="10927784" cy="5636090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A118D329-2010-4A15-B57C-429FFAE35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052" y="777240"/>
            <a:ext cx="10597896" cy="530352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 w="6350" cap="sq" cmpd="sng" algn="ctr">
            <a:solidFill>
              <a:schemeClr val="tx1"/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DDBB16-9DA1-43B6-966F-C81E6B8A0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1" y="1272800"/>
            <a:ext cx="7522389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6000"/>
              <a:t>Implementation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BCE651-02C8-4916-A025-30C6EB2B1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73440" y="1272800"/>
            <a:ext cx="2481307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sz="2000" spc="80"/>
          </a:p>
        </p:txBody>
      </p:sp>
      <p:cxnSp>
        <p:nvCxnSpPr>
          <p:cNvPr id="52" name="Straight Connector 28">
            <a:extLst>
              <a:ext uri="{FF2B5EF4-FFF2-40B4-BE49-F238E27FC236}">
                <a16:creationId xmlns:a16="http://schemas.microsoft.com/office/drawing/2014/main" id="{994262BC-EE98-4BD6-82DB-4955E8DCC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872" y="2057401"/>
            <a:ext cx="0" cy="27432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701C9-8838-4675-A823-53FEA0321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22113" y="5714047"/>
            <a:ext cx="548640" cy="27432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spcAft>
                <a:spcPts val="600"/>
              </a:spcAft>
            </a:pPr>
            <a:fld id="{34B7E4EF-A1BD-40F4-AB7B-04F084DD991D}" type="slidenum">
              <a:rPr lang="en-US" sz="1000" smtClean="0">
                <a:solidFill>
                  <a:schemeClr val="tx1"/>
                </a:solidFill>
              </a:rPr>
              <a:pPr defTabSz="457200">
                <a:spcAft>
                  <a:spcPts val="600"/>
                </a:spcAft>
              </a:pPr>
              <a:t>25</a:t>
            </a:fld>
            <a:endParaRPr lang="en-US" sz="1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5567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id="{62E3493C-9EE5-40C5-9902-4A0416374C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93C2DD8-0EC6-4B41-91E6-4A8E336AF8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1F72E18-0652-401A-8664-4ACB403C6B1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9000"/>
                    </a14:imgEffect>
                  </a14:imgLayer>
                </a14:imgProps>
              </a:ext>
            </a:extLst>
          </a:blip>
          <a:srcRect r="33743" b="-2"/>
          <a:stretch/>
        </p:blipFill>
        <p:spPr>
          <a:xfrm>
            <a:off x="234696" y="237744"/>
            <a:ext cx="3996183" cy="6382512"/>
          </a:xfrm>
          <a:prstGeom prst="rect">
            <a:avLst/>
          </a:prstGeom>
        </p:spPr>
      </p:pic>
      <p:sp>
        <p:nvSpPr>
          <p:cNvPr id="39" name="Rectangle 38">
            <a:extLst>
              <a:ext uri="{FF2B5EF4-FFF2-40B4-BE49-F238E27FC236}">
                <a16:creationId xmlns:a16="http://schemas.microsoft.com/office/drawing/2014/main" id="{D5E3F933-FC69-4374-A35F-CF40365370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379494" y="374904"/>
            <a:ext cx="7440649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13737F-D5CB-40D7-8873-2E5AB4004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5192" y="642593"/>
            <a:ext cx="6280826" cy="1746504"/>
          </a:xfrm>
        </p:spPr>
        <p:txBody>
          <a:bodyPr>
            <a:normAutofit/>
          </a:bodyPr>
          <a:lstStyle/>
          <a:p>
            <a:r>
              <a:rPr lang="en-US"/>
              <a:t>Reference Implementation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6CC02-876F-4E98-98D5-CD2D0247AE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2386584"/>
            <a:ext cx="6280826" cy="3648456"/>
          </a:xfrm>
        </p:spPr>
        <p:txBody>
          <a:bodyPr>
            <a:normAutofit/>
          </a:bodyPr>
          <a:lstStyle/>
          <a:p>
            <a:r>
              <a:rPr lang="en-US"/>
              <a:t>IPv8 protocol stack</a:t>
            </a:r>
          </a:p>
          <a:p>
            <a:pPr lvl="1"/>
            <a:r>
              <a:rPr lang="en-US"/>
              <a:t>Direct peer-to-peer communication</a:t>
            </a:r>
          </a:p>
          <a:p>
            <a:pPr lvl="1"/>
            <a:r>
              <a:rPr lang="en-US"/>
              <a:t>No required infrastructure</a:t>
            </a:r>
          </a:p>
          <a:p>
            <a:r>
              <a:rPr lang="en-US"/>
              <a:t>Kotlin</a:t>
            </a:r>
          </a:p>
          <a:p>
            <a:pPr lvl="1"/>
            <a:r>
              <a:rPr lang="en-US"/>
              <a:t>10K+ LoC</a:t>
            </a:r>
          </a:p>
          <a:p>
            <a:r>
              <a:rPr lang="en-US"/>
              <a:t>Source code: </a:t>
            </a:r>
          </a:p>
          <a:p>
            <a:pPr lvl="1"/>
            <a:r>
              <a:rPr lang="en-US">
                <a:hlinkClick r:id="rId4"/>
              </a:rPr>
              <a:t>https://github.com/Tribler/kotlin-ipv8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BCE19D-7513-42FA-BA1F-1AA0E52F8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98024" y="6217920"/>
            <a:ext cx="1463040" cy="256032"/>
          </a:xfrm>
        </p:spPr>
        <p:txBody>
          <a:bodyPr>
            <a:normAutofit/>
          </a:bodyPr>
          <a:lstStyle/>
          <a:p>
            <a:pPr algn="l">
              <a:spcAft>
                <a:spcPts val="600"/>
              </a:spcAft>
            </a:pPr>
            <a:fld id="{34B7E4EF-A1BD-40F4-AB7B-04F084DD991D}" type="slidenum">
              <a:rPr lang="en-US">
                <a:solidFill>
                  <a:srgbClr val="FFFFFF"/>
                </a:solidFill>
              </a:rPr>
              <a:pPr algn="l">
                <a:spcAft>
                  <a:spcPts val="600"/>
                </a:spcAft>
              </a:pPr>
              <a:t>26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9479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Rectangle 93">
            <a:extLst>
              <a:ext uri="{FF2B5EF4-FFF2-40B4-BE49-F238E27FC236}">
                <a16:creationId xmlns:a16="http://schemas.microsoft.com/office/drawing/2014/main" id="{EB949D8D-8E17-4DBF-BEA8-13C57BF6380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ectangle 95">
            <a:extLst>
              <a:ext uri="{FF2B5EF4-FFF2-40B4-BE49-F238E27FC236}">
                <a16:creationId xmlns:a16="http://schemas.microsoft.com/office/drawing/2014/main" id="{4BC6FC45-D4D9-4025-91DA-272D318D37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84393" y="237744"/>
            <a:ext cx="7652977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7" name="Rectangle 97">
            <a:extLst>
              <a:ext uri="{FF2B5EF4-FFF2-40B4-BE49-F238E27FC236}">
                <a16:creationId xmlns:a16="http://schemas.microsoft.com/office/drawing/2014/main" id="{EA284212-C175-4C82-B112-A5208F70CB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43809" y="393365"/>
            <a:ext cx="7328969" cy="6059273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96D0DE8-3B82-4063-AB18-5C86315C4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642593"/>
            <a:ext cx="6281928" cy="17441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4800"/>
              <a:t>Fully Functioning Prototype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451F736-1550-4B42-8AB9-B92737326785}"/>
              </a:ext>
            </a:extLst>
          </p:cNvPr>
          <p:cNvSpPr txBox="1"/>
          <p:nvPr/>
        </p:nvSpPr>
        <p:spPr>
          <a:xfrm>
            <a:off x="868680" y="2386584"/>
            <a:ext cx="6281928" cy="36484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85750" indent="-182880"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</a:pPr>
            <a:r>
              <a:rPr lang="en-US"/>
              <a:t>Fully distributed revocation &amp; SSI on smartphones</a:t>
            </a:r>
          </a:p>
          <a:p>
            <a:pPr marL="285750" indent="-182880"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</a:pPr>
            <a:r>
              <a:rPr lang="en-US"/>
              <a:t>Complete identity solution</a:t>
            </a:r>
          </a:p>
          <a:p>
            <a:pPr marL="285750" indent="-182880"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</a:pPr>
            <a:r>
              <a:rPr lang="en-US"/>
              <a:t>Published:</a:t>
            </a:r>
          </a:p>
          <a:p>
            <a:pPr marL="742950" lvl="1" indent="-182880"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</a:pPr>
            <a:r>
              <a:rPr lang="en-US"/>
              <a:t>Source code:</a:t>
            </a:r>
            <a:br>
              <a:rPr lang="en-US"/>
            </a:br>
            <a:r>
              <a:rPr kumimoji="0" lang="en-US" sz="1400" b="0" i="0" u="none" strike="noStrike" cap="none" spc="0" normalizeH="0" baseline="0" noProof="0">
                <a:ln>
                  <a:noFill/>
                </a:ln>
                <a:effectLst/>
                <a:uLnTx/>
                <a:uFillTx/>
                <a:hlinkClick r:id="rId2"/>
              </a:rPr>
              <a:t>https://github.com/Tribler/trustchain-superapp</a:t>
            </a:r>
            <a:endParaRPr kumimoji="0" lang="en-US" sz="1400" b="0" i="0" u="none" strike="noStrike" cap="none" spc="0" normalizeH="0" baseline="0" noProof="0">
              <a:ln>
                <a:noFill/>
              </a:ln>
              <a:effectLst/>
              <a:uLnTx/>
              <a:uFillTx/>
            </a:endParaRPr>
          </a:p>
          <a:p>
            <a:pPr marL="742950" lvl="1" indent="-182880"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</a:pPr>
            <a:r>
              <a:rPr lang="en-US"/>
              <a:t>Google </a:t>
            </a:r>
            <a:r>
              <a:rPr lang="en-US" err="1"/>
              <a:t>Playstore</a:t>
            </a:r>
            <a:endParaRPr kumimoji="0" lang="en-US" b="0" i="0" u="none" strike="noStrike" cap="none" spc="0" normalizeH="0" baseline="0" noProof="0">
              <a:ln>
                <a:noFill/>
              </a:ln>
              <a:effectLst/>
              <a:uLnTx/>
              <a:uFillTx/>
            </a:endParaRPr>
          </a:p>
          <a:p>
            <a:pPr marL="285750" indent="-182880"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</a:pPr>
            <a:endParaRPr lang="en-US"/>
          </a:p>
          <a:p>
            <a:pPr marL="285750" indent="-182880">
              <a:spcAft>
                <a:spcPts val="600"/>
              </a:spcAft>
              <a:buClr>
                <a:schemeClr val="tx1">
                  <a:lumMod val="85000"/>
                  <a:lumOff val="15000"/>
                </a:schemeClr>
              </a:buClr>
              <a:buFont typeface="Garamond" pitchFamily="18" charset="0"/>
              <a:buChar char="◦"/>
            </a:pPr>
            <a:endParaRPr lang="en-US"/>
          </a:p>
        </p:txBody>
      </p:sp>
      <p:pic>
        <p:nvPicPr>
          <p:cNvPr id="8" name="Picture 7" descr="Graphical user interface&#10;&#10;Description automatically generated">
            <a:extLst>
              <a:ext uri="{FF2B5EF4-FFF2-40B4-BE49-F238E27FC236}">
                <a16:creationId xmlns:a16="http://schemas.microsoft.com/office/drawing/2014/main" id="{AAB7A3AB-EC85-4D57-A902-9FDC91F0A7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5592" y="882398"/>
            <a:ext cx="2343421" cy="509439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58774B-E4C1-44AD-B911-9105A6189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904220" y="6035040"/>
            <a:ext cx="838200" cy="3657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spcAft>
                <a:spcPts val="600"/>
              </a:spcAft>
            </a:pPr>
            <a:fld id="{34B7E4EF-A1BD-40F4-AB7B-04F084DD991D}" type="slidenum">
              <a:rPr lang="en-US" sz="1000"/>
              <a:pPr defTabSz="457200">
                <a:spcAft>
                  <a:spcPts val="600"/>
                </a:spcAft>
              </a:pPr>
              <a:t>27</a:t>
            </a:fld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32210558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angle 9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3" name="Rectangle 11">
            <a:extLst>
              <a:ext uri="{FF2B5EF4-FFF2-40B4-BE49-F238E27FC236}">
                <a16:creationId xmlns:a16="http://schemas.microsoft.com/office/drawing/2014/main" id="{7B58A187-A4B1-42EB-A4C7-8635BA507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44" name="Rectangle 13">
            <a:extLst>
              <a:ext uri="{FF2B5EF4-FFF2-40B4-BE49-F238E27FC236}">
                <a16:creationId xmlns:a16="http://schemas.microsoft.com/office/drawing/2014/main" id="{37F14E7F-3054-458C-ACF9-A8DA1757C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45" name="Rectangle 15">
            <a:extLst>
              <a:ext uri="{FF2B5EF4-FFF2-40B4-BE49-F238E27FC236}">
                <a16:creationId xmlns:a16="http://schemas.microsoft.com/office/drawing/2014/main" id="{93747C1C-97FC-4D70-A6C8-A01FBCF5A9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6" name="Group 17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47" name="Straight Connector 18">
              <a:extLst>
                <a:ext uri="{FF2B5EF4-FFF2-40B4-BE49-F238E27FC236}">
                  <a16:creationId xmlns:a16="http://schemas.microsoft.com/office/drawing/2014/main" id="{05CDC370-AE44-4300-98BA-FE204E881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7B15501-CB9A-4642-80EE-2876EF039E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0">
              <a:extLst>
                <a:ext uri="{FF2B5EF4-FFF2-40B4-BE49-F238E27FC236}">
                  <a16:creationId xmlns:a16="http://schemas.microsoft.com/office/drawing/2014/main" id="{6AFF9525-325F-47B3-A63C-93C12253AD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tangle 22">
            <a:extLst>
              <a:ext uri="{FF2B5EF4-FFF2-40B4-BE49-F238E27FC236}">
                <a16:creationId xmlns:a16="http://schemas.microsoft.com/office/drawing/2014/main" id="{B66F8A2C-B8CF-4B20-9A73-2ADCF6302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50" name="Rectangle 24">
            <a:extLst>
              <a:ext uri="{FF2B5EF4-FFF2-40B4-BE49-F238E27FC236}">
                <a16:creationId xmlns:a16="http://schemas.microsoft.com/office/drawing/2014/main" id="{B5DD78E9-DE0D-47AF-A0DB-F475221E3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2108" y="610955"/>
            <a:ext cx="10927784" cy="5636090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51" name="Rectangle 26">
            <a:extLst>
              <a:ext uri="{FF2B5EF4-FFF2-40B4-BE49-F238E27FC236}">
                <a16:creationId xmlns:a16="http://schemas.microsoft.com/office/drawing/2014/main" id="{A118D329-2010-4A15-B57C-429FFAE35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052" y="777240"/>
            <a:ext cx="10597896" cy="530352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 w="6350" cap="sq" cmpd="sng" algn="ctr">
            <a:solidFill>
              <a:schemeClr val="tx1"/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DDBB16-9DA1-43B6-966F-C81E6B8A0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520" y="1272800"/>
            <a:ext cx="6544620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/>
              <a:t>Analysis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BCE651-02C8-4916-A025-30C6EB2B1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73440" y="1272800"/>
            <a:ext cx="2481307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sz="2000" spc="80"/>
          </a:p>
        </p:txBody>
      </p:sp>
      <p:cxnSp>
        <p:nvCxnSpPr>
          <p:cNvPr id="52" name="Straight Connector 28">
            <a:extLst>
              <a:ext uri="{FF2B5EF4-FFF2-40B4-BE49-F238E27FC236}">
                <a16:creationId xmlns:a16="http://schemas.microsoft.com/office/drawing/2014/main" id="{994262BC-EE98-4BD6-82DB-4955E8DCC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872" y="2057401"/>
            <a:ext cx="0" cy="27432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701C9-8838-4675-A823-53FEA0321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22113" y="5714047"/>
            <a:ext cx="548640" cy="27432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spcAft>
                <a:spcPts val="600"/>
              </a:spcAft>
            </a:pPr>
            <a:fld id="{34B7E4EF-A1BD-40F4-AB7B-04F084DD991D}" type="slidenum">
              <a:rPr lang="en-US" sz="1000" smtClean="0">
                <a:solidFill>
                  <a:schemeClr val="tx1"/>
                </a:solidFill>
              </a:rPr>
              <a:pPr defTabSz="457200">
                <a:spcAft>
                  <a:spcPts val="600"/>
                </a:spcAft>
              </a:pPr>
              <a:t>28</a:t>
            </a:fld>
            <a:endParaRPr lang="en-US" sz="1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03436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D95FC-C1FB-4B11-9FD1-47C099281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Fully </a:t>
            </a:r>
            <a:r>
              <a:rPr lang="en-US" err="1"/>
              <a:t>Decentralised</a:t>
            </a:r>
            <a:r>
              <a:rPr lang="en-US"/>
              <a:t> Revocation Simulation</a:t>
            </a:r>
          </a:p>
        </p:txBody>
      </p:sp>
      <p:graphicFrame>
        <p:nvGraphicFramePr>
          <p:cNvPr id="28" name="Content Placeholder 2">
            <a:extLst>
              <a:ext uri="{FF2B5EF4-FFF2-40B4-BE49-F238E27FC236}">
                <a16:creationId xmlns:a16="http://schemas.microsoft.com/office/drawing/2014/main" id="{7B02E4C9-C0A7-4599-AC17-A536BA6EB4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5700950"/>
              </p:ext>
            </p:extLst>
          </p:nvPr>
        </p:nvGraphicFramePr>
        <p:xfrm>
          <a:off x="1066800" y="2103120"/>
          <a:ext cx="10058400" cy="3849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5B1D43-11E7-4DF2-8F3D-1CA1E557F1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29</a:t>
            </a:fld>
            <a:endParaRPr lang="en-US"/>
          </a:p>
        </p:txBody>
      </p:sp>
      <p:pic>
        <p:nvPicPr>
          <p:cNvPr id="11" name="Picture 2" descr="United Kingdom of Great Britain and Ireland - Wikipedia">
            <a:extLst>
              <a:ext uri="{FF2B5EF4-FFF2-40B4-BE49-F238E27FC236}">
                <a16:creationId xmlns:a16="http://schemas.microsoft.com/office/drawing/2014/main" id="{E1421C89-2DAC-44C7-A42E-1ACDCCAE98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859" y="4115216"/>
            <a:ext cx="432099" cy="21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9BB5F88-0765-4DDE-961F-2ABD01EEEF9D}"/>
              </a:ext>
            </a:extLst>
          </p:cNvPr>
          <p:cNvSpPr txBox="1"/>
          <p:nvPr/>
        </p:nvSpPr>
        <p:spPr>
          <a:xfrm>
            <a:off x="9932670" y="5278120"/>
            <a:ext cx="15468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err="1"/>
              <a:t>Ookla</a:t>
            </a:r>
            <a:r>
              <a:rPr lang="nl-NL" sz="1200"/>
              <a:t> (2021)</a:t>
            </a:r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9074826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AAA75B-09A0-4B9A-AC1D-50F3C602C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The Evolution of Digital Identity</a:t>
            </a: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2C55FE67-F3A9-4BF1-B1D7-592CB94FCA41}"/>
              </a:ext>
            </a:extLst>
          </p:cNvPr>
          <p:cNvSpPr/>
          <p:nvPr/>
        </p:nvSpPr>
        <p:spPr>
          <a:xfrm>
            <a:off x="1068654" y="3215899"/>
            <a:ext cx="1969909" cy="1624763"/>
          </a:xfrm>
          <a:custGeom>
            <a:avLst/>
            <a:gdLst>
              <a:gd name="connsiteX0" fmla="*/ 0 w 1969909"/>
              <a:gd name="connsiteY0" fmla="*/ 162476 h 1624763"/>
              <a:gd name="connsiteX1" fmla="*/ 162476 w 1969909"/>
              <a:gd name="connsiteY1" fmla="*/ 0 h 1624763"/>
              <a:gd name="connsiteX2" fmla="*/ 1807433 w 1969909"/>
              <a:gd name="connsiteY2" fmla="*/ 0 h 1624763"/>
              <a:gd name="connsiteX3" fmla="*/ 1969909 w 1969909"/>
              <a:gd name="connsiteY3" fmla="*/ 162476 h 1624763"/>
              <a:gd name="connsiteX4" fmla="*/ 1969909 w 1969909"/>
              <a:gd name="connsiteY4" fmla="*/ 1462287 h 1624763"/>
              <a:gd name="connsiteX5" fmla="*/ 1807433 w 1969909"/>
              <a:gd name="connsiteY5" fmla="*/ 1624763 h 1624763"/>
              <a:gd name="connsiteX6" fmla="*/ 162476 w 1969909"/>
              <a:gd name="connsiteY6" fmla="*/ 1624763 h 1624763"/>
              <a:gd name="connsiteX7" fmla="*/ 0 w 1969909"/>
              <a:gd name="connsiteY7" fmla="*/ 1462287 h 1624763"/>
              <a:gd name="connsiteX8" fmla="*/ 0 w 1969909"/>
              <a:gd name="connsiteY8" fmla="*/ 162476 h 162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9909" h="1624763">
                <a:moveTo>
                  <a:pt x="0" y="162476"/>
                </a:moveTo>
                <a:cubicBezTo>
                  <a:pt x="0" y="72743"/>
                  <a:pt x="72743" y="0"/>
                  <a:pt x="162476" y="0"/>
                </a:cubicBezTo>
                <a:lnTo>
                  <a:pt x="1807433" y="0"/>
                </a:lnTo>
                <a:cubicBezTo>
                  <a:pt x="1897166" y="0"/>
                  <a:pt x="1969909" y="72743"/>
                  <a:pt x="1969909" y="162476"/>
                </a:cubicBezTo>
                <a:lnTo>
                  <a:pt x="1969909" y="1462287"/>
                </a:lnTo>
                <a:cubicBezTo>
                  <a:pt x="1969909" y="1552020"/>
                  <a:pt x="1897166" y="1624763"/>
                  <a:pt x="1807433" y="1624763"/>
                </a:cubicBezTo>
                <a:lnTo>
                  <a:pt x="162476" y="1624763"/>
                </a:lnTo>
                <a:cubicBezTo>
                  <a:pt x="72743" y="1624763"/>
                  <a:pt x="0" y="1552020"/>
                  <a:pt x="0" y="1462287"/>
                </a:cubicBezTo>
                <a:lnTo>
                  <a:pt x="0" y="162476"/>
                </a:lnTo>
                <a:close/>
              </a:path>
            </a:pathLst>
          </a:custGeom>
          <a:solidFill>
            <a:srgbClr val="505045"/>
          </a:solidFill>
          <a:ln w="28575">
            <a:solidFill>
              <a:schemeClr val="bg1"/>
            </a:solidFill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110" tIns="83110" rIns="83110" bIns="431274" numCol="1" spcCol="1270" anchor="t" anchorCtr="0">
            <a:noAutofit/>
          </a:bodyPr>
          <a:lstStyle/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n-US" sz="2400" kern="1200" noProof="0"/>
          </a:p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 kern="1200" noProof="0" err="1">
                <a:solidFill>
                  <a:schemeClr val="bg1"/>
                </a:solidFill>
              </a:rPr>
              <a:t>Centralised</a:t>
            </a:r>
            <a:endParaRPr lang="en-US" sz="2400" kern="1200" noProof="0">
              <a:solidFill>
                <a:schemeClr val="bg1"/>
              </a:solidFill>
            </a:endParaRPr>
          </a:p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 kern="1200" noProof="0">
                <a:solidFill>
                  <a:schemeClr val="bg1"/>
                </a:solidFill>
              </a:rPr>
              <a:t>Identity</a:t>
            </a:r>
          </a:p>
        </p:txBody>
      </p:sp>
      <p:sp>
        <p:nvSpPr>
          <p:cNvPr id="24" name="Shape 23">
            <a:extLst>
              <a:ext uri="{FF2B5EF4-FFF2-40B4-BE49-F238E27FC236}">
                <a16:creationId xmlns:a16="http://schemas.microsoft.com/office/drawing/2014/main" id="{48DD4BB9-1917-414E-AAA0-F12BF4B29FA6}"/>
              </a:ext>
            </a:extLst>
          </p:cNvPr>
          <p:cNvSpPr/>
          <p:nvPr/>
        </p:nvSpPr>
        <p:spPr>
          <a:xfrm>
            <a:off x="2143366" y="3486768"/>
            <a:ext cx="2343957" cy="2343957"/>
          </a:xfrm>
          <a:prstGeom prst="leftCircularArrow">
            <a:avLst>
              <a:gd name="adj1" fmla="val 4563"/>
              <a:gd name="adj2" fmla="val 485956"/>
              <a:gd name="adj3" fmla="val 1527670"/>
              <a:gd name="adj4" fmla="val 9706186"/>
              <a:gd name="adj5" fmla="val 4528"/>
            </a:avLst>
          </a:prstGeom>
        </p:spPr>
        <p:style>
          <a:lnRef idx="0">
            <a:schemeClr val="dk2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dk2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dk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FA2D39A6-B665-4BB9-9B54-443AD55AD986}"/>
              </a:ext>
            </a:extLst>
          </p:cNvPr>
          <p:cNvSpPr/>
          <p:nvPr/>
        </p:nvSpPr>
        <p:spPr>
          <a:xfrm>
            <a:off x="3690622" y="3215899"/>
            <a:ext cx="1969909" cy="1624763"/>
          </a:xfrm>
          <a:custGeom>
            <a:avLst/>
            <a:gdLst>
              <a:gd name="connsiteX0" fmla="*/ 0 w 1969909"/>
              <a:gd name="connsiteY0" fmla="*/ 162476 h 1624763"/>
              <a:gd name="connsiteX1" fmla="*/ 162476 w 1969909"/>
              <a:gd name="connsiteY1" fmla="*/ 0 h 1624763"/>
              <a:gd name="connsiteX2" fmla="*/ 1807433 w 1969909"/>
              <a:gd name="connsiteY2" fmla="*/ 0 h 1624763"/>
              <a:gd name="connsiteX3" fmla="*/ 1969909 w 1969909"/>
              <a:gd name="connsiteY3" fmla="*/ 162476 h 1624763"/>
              <a:gd name="connsiteX4" fmla="*/ 1969909 w 1969909"/>
              <a:gd name="connsiteY4" fmla="*/ 1462287 h 1624763"/>
              <a:gd name="connsiteX5" fmla="*/ 1807433 w 1969909"/>
              <a:gd name="connsiteY5" fmla="*/ 1624763 h 1624763"/>
              <a:gd name="connsiteX6" fmla="*/ 162476 w 1969909"/>
              <a:gd name="connsiteY6" fmla="*/ 1624763 h 1624763"/>
              <a:gd name="connsiteX7" fmla="*/ 0 w 1969909"/>
              <a:gd name="connsiteY7" fmla="*/ 1462287 h 1624763"/>
              <a:gd name="connsiteX8" fmla="*/ 0 w 1969909"/>
              <a:gd name="connsiteY8" fmla="*/ 162476 h 162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9909" h="1624763">
                <a:moveTo>
                  <a:pt x="0" y="162476"/>
                </a:moveTo>
                <a:cubicBezTo>
                  <a:pt x="0" y="72743"/>
                  <a:pt x="72743" y="0"/>
                  <a:pt x="162476" y="0"/>
                </a:cubicBezTo>
                <a:lnTo>
                  <a:pt x="1807433" y="0"/>
                </a:lnTo>
                <a:cubicBezTo>
                  <a:pt x="1897166" y="0"/>
                  <a:pt x="1969909" y="72743"/>
                  <a:pt x="1969909" y="162476"/>
                </a:cubicBezTo>
                <a:lnTo>
                  <a:pt x="1969909" y="1462287"/>
                </a:lnTo>
                <a:cubicBezTo>
                  <a:pt x="1969909" y="1552020"/>
                  <a:pt x="1897166" y="1624763"/>
                  <a:pt x="1807433" y="1624763"/>
                </a:cubicBezTo>
                <a:lnTo>
                  <a:pt x="162476" y="1624763"/>
                </a:lnTo>
                <a:cubicBezTo>
                  <a:pt x="72743" y="1624763"/>
                  <a:pt x="0" y="1552020"/>
                  <a:pt x="0" y="1462287"/>
                </a:cubicBezTo>
                <a:lnTo>
                  <a:pt x="0" y="162476"/>
                </a:lnTo>
                <a:close/>
              </a:path>
            </a:pathLst>
          </a:custGeom>
          <a:solidFill>
            <a:srgbClr val="505045"/>
          </a:solidFill>
          <a:ln w="28575">
            <a:solidFill>
              <a:schemeClr val="bg1"/>
            </a:solidFill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110" tIns="431274" rIns="83110" bIns="83110" numCol="1" spcCol="1270" anchor="t" anchorCtr="0">
            <a:noAutofit/>
          </a:bodyPr>
          <a:lstStyle/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 kern="1200" noProof="0">
                <a:solidFill>
                  <a:schemeClr val="bg1"/>
                </a:solidFill>
              </a:rPr>
              <a:t>Federated</a:t>
            </a:r>
          </a:p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 kern="1200" noProof="0">
                <a:solidFill>
                  <a:schemeClr val="bg1"/>
                </a:solidFill>
              </a:rPr>
              <a:t>Identity</a:t>
            </a:r>
          </a:p>
        </p:txBody>
      </p:sp>
      <p:sp>
        <p:nvSpPr>
          <p:cNvPr id="27" name="Arrow: Circular 26">
            <a:extLst>
              <a:ext uri="{FF2B5EF4-FFF2-40B4-BE49-F238E27FC236}">
                <a16:creationId xmlns:a16="http://schemas.microsoft.com/office/drawing/2014/main" id="{50A495F2-AFF0-4567-900C-3D88AB706788}"/>
              </a:ext>
            </a:extLst>
          </p:cNvPr>
          <p:cNvSpPr/>
          <p:nvPr/>
        </p:nvSpPr>
        <p:spPr>
          <a:xfrm>
            <a:off x="4748918" y="2162131"/>
            <a:ext cx="2595668" cy="2595668"/>
          </a:xfrm>
          <a:prstGeom prst="circularArrow">
            <a:avLst>
              <a:gd name="adj1" fmla="val 3505"/>
              <a:gd name="adj2" fmla="val 434887"/>
              <a:gd name="adj3" fmla="val 19389602"/>
              <a:gd name="adj4" fmla="val 12575511"/>
              <a:gd name="adj5" fmla="val 4089"/>
            </a:avLst>
          </a:prstGeom>
        </p:spPr>
        <p:style>
          <a:lnRef idx="0">
            <a:schemeClr val="dk2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dk2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dk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8" name="Freeform: Shape 27">
            <a:extLst>
              <a:ext uri="{FF2B5EF4-FFF2-40B4-BE49-F238E27FC236}">
                <a16:creationId xmlns:a16="http://schemas.microsoft.com/office/drawing/2014/main" id="{7C27F9F8-5AE5-4CAE-AB69-67E97F331917}"/>
              </a:ext>
            </a:extLst>
          </p:cNvPr>
          <p:cNvSpPr/>
          <p:nvPr/>
        </p:nvSpPr>
        <p:spPr>
          <a:xfrm>
            <a:off x="4128379" y="2867736"/>
            <a:ext cx="1751030" cy="696327"/>
          </a:xfrm>
          <a:custGeom>
            <a:avLst/>
            <a:gdLst>
              <a:gd name="connsiteX0" fmla="*/ 0 w 1751030"/>
              <a:gd name="connsiteY0" fmla="*/ 69633 h 696327"/>
              <a:gd name="connsiteX1" fmla="*/ 69633 w 1751030"/>
              <a:gd name="connsiteY1" fmla="*/ 0 h 696327"/>
              <a:gd name="connsiteX2" fmla="*/ 1681397 w 1751030"/>
              <a:gd name="connsiteY2" fmla="*/ 0 h 696327"/>
              <a:gd name="connsiteX3" fmla="*/ 1751030 w 1751030"/>
              <a:gd name="connsiteY3" fmla="*/ 69633 h 696327"/>
              <a:gd name="connsiteX4" fmla="*/ 1751030 w 1751030"/>
              <a:gd name="connsiteY4" fmla="*/ 626694 h 696327"/>
              <a:gd name="connsiteX5" fmla="*/ 1681397 w 1751030"/>
              <a:gd name="connsiteY5" fmla="*/ 696327 h 696327"/>
              <a:gd name="connsiteX6" fmla="*/ 69633 w 1751030"/>
              <a:gd name="connsiteY6" fmla="*/ 696327 h 696327"/>
              <a:gd name="connsiteX7" fmla="*/ 0 w 1751030"/>
              <a:gd name="connsiteY7" fmla="*/ 626694 h 696327"/>
              <a:gd name="connsiteX8" fmla="*/ 0 w 1751030"/>
              <a:gd name="connsiteY8" fmla="*/ 69633 h 6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1030" h="696327">
                <a:moveTo>
                  <a:pt x="0" y="69633"/>
                </a:moveTo>
                <a:cubicBezTo>
                  <a:pt x="0" y="31176"/>
                  <a:pt x="31176" y="0"/>
                  <a:pt x="69633" y="0"/>
                </a:cubicBezTo>
                <a:lnTo>
                  <a:pt x="1681397" y="0"/>
                </a:lnTo>
                <a:cubicBezTo>
                  <a:pt x="1719854" y="0"/>
                  <a:pt x="1751030" y="31176"/>
                  <a:pt x="1751030" y="69633"/>
                </a:cubicBezTo>
                <a:lnTo>
                  <a:pt x="1751030" y="626694"/>
                </a:lnTo>
                <a:cubicBezTo>
                  <a:pt x="1751030" y="665151"/>
                  <a:pt x="1719854" y="696327"/>
                  <a:pt x="1681397" y="696327"/>
                </a:cubicBezTo>
                <a:lnTo>
                  <a:pt x="69633" y="696327"/>
                </a:lnTo>
                <a:cubicBezTo>
                  <a:pt x="31176" y="696327"/>
                  <a:pt x="0" y="665151"/>
                  <a:pt x="0" y="626694"/>
                </a:cubicBezTo>
                <a:lnTo>
                  <a:pt x="0" y="696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685" tIns="43255" rIns="54685" bIns="43255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b="0" kern="1200" cap="none" spc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1999</a:t>
            </a:r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47BC1236-ECD8-4EEC-BE5B-5B08FC0D653B}"/>
              </a:ext>
            </a:extLst>
          </p:cNvPr>
          <p:cNvSpPr/>
          <p:nvPr/>
        </p:nvSpPr>
        <p:spPr>
          <a:xfrm>
            <a:off x="6312589" y="3215899"/>
            <a:ext cx="1969909" cy="1624763"/>
          </a:xfrm>
          <a:custGeom>
            <a:avLst/>
            <a:gdLst>
              <a:gd name="connsiteX0" fmla="*/ 0 w 1969909"/>
              <a:gd name="connsiteY0" fmla="*/ 162476 h 1624763"/>
              <a:gd name="connsiteX1" fmla="*/ 162476 w 1969909"/>
              <a:gd name="connsiteY1" fmla="*/ 0 h 1624763"/>
              <a:gd name="connsiteX2" fmla="*/ 1807433 w 1969909"/>
              <a:gd name="connsiteY2" fmla="*/ 0 h 1624763"/>
              <a:gd name="connsiteX3" fmla="*/ 1969909 w 1969909"/>
              <a:gd name="connsiteY3" fmla="*/ 162476 h 1624763"/>
              <a:gd name="connsiteX4" fmla="*/ 1969909 w 1969909"/>
              <a:gd name="connsiteY4" fmla="*/ 1462287 h 1624763"/>
              <a:gd name="connsiteX5" fmla="*/ 1807433 w 1969909"/>
              <a:gd name="connsiteY5" fmla="*/ 1624763 h 1624763"/>
              <a:gd name="connsiteX6" fmla="*/ 162476 w 1969909"/>
              <a:gd name="connsiteY6" fmla="*/ 1624763 h 1624763"/>
              <a:gd name="connsiteX7" fmla="*/ 0 w 1969909"/>
              <a:gd name="connsiteY7" fmla="*/ 1462287 h 1624763"/>
              <a:gd name="connsiteX8" fmla="*/ 0 w 1969909"/>
              <a:gd name="connsiteY8" fmla="*/ 162476 h 162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9909" h="1624763">
                <a:moveTo>
                  <a:pt x="0" y="162476"/>
                </a:moveTo>
                <a:cubicBezTo>
                  <a:pt x="0" y="72743"/>
                  <a:pt x="72743" y="0"/>
                  <a:pt x="162476" y="0"/>
                </a:cubicBezTo>
                <a:lnTo>
                  <a:pt x="1807433" y="0"/>
                </a:lnTo>
                <a:cubicBezTo>
                  <a:pt x="1897166" y="0"/>
                  <a:pt x="1969909" y="72743"/>
                  <a:pt x="1969909" y="162476"/>
                </a:cubicBezTo>
                <a:lnTo>
                  <a:pt x="1969909" y="1462287"/>
                </a:lnTo>
                <a:cubicBezTo>
                  <a:pt x="1969909" y="1552020"/>
                  <a:pt x="1897166" y="1624763"/>
                  <a:pt x="1807433" y="1624763"/>
                </a:cubicBezTo>
                <a:lnTo>
                  <a:pt x="162476" y="1624763"/>
                </a:lnTo>
                <a:cubicBezTo>
                  <a:pt x="72743" y="1624763"/>
                  <a:pt x="0" y="1552020"/>
                  <a:pt x="0" y="1462287"/>
                </a:cubicBezTo>
                <a:lnTo>
                  <a:pt x="0" y="162476"/>
                </a:lnTo>
                <a:close/>
              </a:path>
            </a:pathLst>
          </a:custGeom>
          <a:solidFill>
            <a:srgbClr val="505045"/>
          </a:solidFill>
          <a:ln w="28575">
            <a:solidFill>
              <a:schemeClr val="bg1"/>
            </a:solidFill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110" tIns="83110" rIns="83110" bIns="431274" numCol="1" spcCol="1270" anchor="t" anchorCtr="0">
            <a:noAutofit/>
          </a:bodyPr>
          <a:lstStyle/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n-US" sz="2400" kern="1200" noProof="0">
              <a:solidFill>
                <a:schemeClr val="bg1"/>
              </a:solidFill>
            </a:endParaRPr>
          </a:p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 kern="1200" noProof="0">
                <a:solidFill>
                  <a:schemeClr val="bg1"/>
                </a:solidFill>
              </a:rPr>
              <a:t>User-Centric</a:t>
            </a:r>
          </a:p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 kern="1200" noProof="0">
                <a:solidFill>
                  <a:schemeClr val="bg1"/>
                </a:solidFill>
              </a:rPr>
              <a:t>Identity</a:t>
            </a:r>
          </a:p>
        </p:txBody>
      </p:sp>
      <p:sp>
        <p:nvSpPr>
          <p:cNvPr id="30" name="Shape 29">
            <a:extLst>
              <a:ext uri="{FF2B5EF4-FFF2-40B4-BE49-F238E27FC236}">
                <a16:creationId xmlns:a16="http://schemas.microsoft.com/office/drawing/2014/main" id="{15417D3E-FAA9-4182-AE9A-40726BCB35DF}"/>
              </a:ext>
            </a:extLst>
          </p:cNvPr>
          <p:cNvSpPr/>
          <p:nvPr/>
        </p:nvSpPr>
        <p:spPr>
          <a:xfrm>
            <a:off x="7387301" y="3486768"/>
            <a:ext cx="2343957" cy="2343957"/>
          </a:xfrm>
          <a:prstGeom prst="leftCircularArrow">
            <a:avLst>
              <a:gd name="adj1" fmla="val 4076"/>
              <a:gd name="adj2" fmla="val 485956"/>
              <a:gd name="adj3" fmla="val 1436658"/>
              <a:gd name="adj4" fmla="val 9024489"/>
              <a:gd name="adj5" fmla="val 4528"/>
            </a:avLst>
          </a:prstGeom>
        </p:spPr>
        <p:style>
          <a:lnRef idx="0">
            <a:schemeClr val="dk2">
              <a:tint val="60000"/>
              <a:hueOff val="0"/>
              <a:satOff val="0"/>
              <a:lumOff val="0"/>
              <a:alphaOff val="0"/>
            </a:schemeClr>
          </a:lnRef>
          <a:fillRef idx="3">
            <a:schemeClr val="dk2">
              <a:tint val="60000"/>
              <a:hueOff val="0"/>
              <a:satOff val="0"/>
              <a:lumOff val="0"/>
              <a:alphaOff val="0"/>
            </a:schemeClr>
          </a:fillRef>
          <a:effectRef idx="2">
            <a:schemeClr val="dk2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32CADA25-34C1-4E45-9F2F-DD57D28C86B0}"/>
              </a:ext>
            </a:extLst>
          </p:cNvPr>
          <p:cNvSpPr/>
          <p:nvPr/>
        </p:nvSpPr>
        <p:spPr>
          <a:xfrm>
            <a:off x="6750347" y="4492499"/>
            <a:ext cx="1751030" cy="696327"/>
          </a:xfrm>
          <a:custGeom>
            <a:avLst/>
            <a:gdLst>
              <a:gd name="connsiteX0" fmla="*/ 0 w 1751030"/>
              <a:gd name="connsiteY0" fmla="*/ 69633 h 696327"/>
              <a:gd name="connsiteX1" fmla="*/ 69633 w 1751030"/>
              <a:gd name="connsiteY1" fmla="*/ 0 h 696327"/>
              <a:gd name="connsiteX2" fmla="*/ 1681397 w 1751030"/>
              <a:gd name="connsiteY2" fmla="*/ 0 h 696327"/>
              <a:gd name="connsiteX3" fmla="*/ 1751030 w 1751030"/>
              <a:gd name="connsiteY3" fmla="*/ 69633 h 696327"/>
              <a:gd name="connsiteX4" fmla="*/ 1751030 w 1751030"/>
              <a:gd name="connsiteY4" fmla="*/ 626694 h 696327"/>
              <a:gd name="connsiteX5" fmla="*/ 1681397 w 1751030"/>
              <a:gd name="connsiteY5" fmla="*/ 696327 h 696327"/>
              <a:gd name="connsiteX6" fmla="*/ 69633 w 1751030"/>
              <a:gd name="connsiteY6" fmla="*/ 696327 h 696327"/>
              <a:gd name="connsiteX7" fmla="*/ 0 w 1751030"/>
              <a:gd name="connsiteY7" fmla="*/ 626694 h 696327"/>
              <a:gd name="connsiteX8" fmla="*/ 0 w 1751030"/>
              <a:gd name="connsiteY8" fmla="*/ 69633 h 696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51030" h="696327">
                <a:moveTo>
                  <a:pt x="0" y="69633"/>
                </a:moveTo>
                <a:cubicBezTo>
                  <a:pt x="0" y="31176"/>
                  <a:pt x="31176" y="0"/>
                  <a:pt x="69633" y="0"/>
                </a:cubicBezTo>
                <a:lnTo>
                  <a:pt x="1681397" y="0"/>
                </a:lnTo>
                <a:cubicBezTo>
                  <a:pt x="1719854" y="0"/>
                  <a:pt x="1751030" y="31176"/>
                  <a:pt x="1751030" y="69633"/>
                </a:cubicBezTo>
                <a:lnTo>
                  <a:pt x="1751030" y="626694"/>
                </a:lnTo>
                <a:cubicBezTo>
                  <a:pt x="1751030" y="665151"/>
                  <a:pt x="1719854" y="696327"/>
                  <a:pt x="1681397" y="696327"/>
                </a:cubicBezTo>
                <a:lnTo>
                  <a:pt x="69633" y="696327"/>
                </a:lnTo>
                <a:cubicBezTo>
                  <a:pt x="31176" y="696327"/>
                  <a:pt x="0" y="665151"/>
                  <a:pt x="0" y="626694"/>
                </a:cubicBezTo>
                <a:lnTo>
                  <a:pt x="0" y="6963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0">
            <a:schemeClr val="lt2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dk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4685" tIns="43255" rIns="54685" bIns="43255" numCol="1" spcCol="1270" anchor="ctr" anchorCtr="0">
            <a:noAutofit/>
          </a:bodyPr>
          <a:lstStyle/>
          <a:p>
            <a:pPr marL="0" lvl="0" indent="0" algn="ctr"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1800" b="0" kern="1200" cap="none" spc="0" noProof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2005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48DC647C-7538-40C7-A8AF-98E0C4B5D0E2}"/>
              </a:ext>
            </a:extLst>
          </p:cNvPr>
          <p:cNvSpPr/>
          <p:nvPr/>
        </p:nvSpPr>
        <p:spPr>
          <a:xfrm>
            <a:off x="8934557" y="3215899"/>
            <a:ext cx="1969909" cy="1624763"/>
          </a:xfrm>
          <a:custGeom>
            <a:avLst/>
            <a:gdLst>
              <a:gd name="connsiteX0" fmla="*/ 0 w 1969909"/>
              <a:gd name="connsiteY0" fmla="*/ 162476 h 1624763"/>
              <a:gd name="connsiteX1" fmla="*/ 162476 w 1969909"/>
              <a:gd name="connsiteY1" fmla="*/ 0 h 1624763"/>
              <a:gd name="connsiteX2" fmla="*/ 1807433 w 1969909"/>
              <a:gd name="connsiteY2" fmla="*/ 0 h 1624763"/>
              <a:gd name="connsiteX3" fmla="*/ 1969909 w 1969909"/>
              <a:gd name="connsiteY3" fmla="*/ 162476 h 1624763"/>
              <a:gd name="connsiteX4" fmla="*/ 1969909 w 1969909"/>
              <a:gd name="connsiteY4" fmla="*/ 1462287 h 1624763"/>
              <a:gd name="connsiteX5" fmla="*/ 1807433 w 1969909"/>
              <a:gd name="connsiteY5" fmla="*/ 1624763 h 1624763"/>
              <a:gd name="connsiteX6" fmla="*/ 162476 w 1969909"/>
              <a:gd name="connsiteY6" fmla="*/ 1624763 h 1624763"/>
              <a:gd name="connsiteX7" fmla="*/ 0 w 1969909"/>
              <a:gd name="connsiteY7" fmla="*/ 1462287 h 1624763"/>
              <a:gd name="connsiteX8" fmla="*/ 0 w 1969909"/>
              <a:gd name="connsiteY8" fmla="*/ 162476 h 1624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9909" h="1624763">
                <a:moveTo>
                  <a:pt x="0" y="162476"/>
                </a:moveTo>
                <a:cubicBezTo>
                  <a:pt x="0" y="72743"/>
                  <a:pt x="72743" y="0"/>
                  <a:pt x="162476" y="0"/>
                </a:cubicBezTo>
                <a:lnTo>
                  <a:pt x="1807433" y="0"/>
                </a:lnTo>
                <a:cubicBezTo>
                  <a:pt x="1897166" y="0"/>
                  <a:pt x="1969909" y="72743"/>
                  <a:pt x="1969909" y="162476"/>
                </a:cubicBezTo>
                <a:lnTo>
                  <a:pt x="1969909" y="1462287"/>
                </a:lnTo>
                <a:cubicBezTo>
                  <a:pt x="1969909" y="1552020"/>
                  <a:pt x="1897166" y="1624763"/>
                  <a:pt x="1807433" y="1624763"/>
                </a:cubicBezTo>
                <a:lnTo>
                  <a:pt x="162476" y="1624763"/>
                </a:lnTo>
                <a:cubicBezTo>
                  <a:pt x="72743" y="1624763"/>
                  <a:pt x="0" y="1552020"/>
                  <a:pt x="0" y="1462287"/>
                </a:cubicBezTo>
                <a:lnTo>
                  <a:pt x="0" y="162476"/>
                </a:lnTo>
                <a:close/>
              </a:path>
            </a:pathLst>
          </a:custGeom>
          <a:solidFill>
            <a:srgbClr val="505045"/>
          </a:solidFill>
          <a:ln w="28575">
            <a:solidFill>
              <a:schemeClr val="bg1"/>
            </a:solidFill>
          </a:ln>
        </p:spPr>
        <p:style>
          <a:lnRef idx="1">
            <a:scrgbClr r="0" g="0" b="0"/>
          </a:lnRef>
          <a:fillRef idx="1">
            <a:scrgbClr r="0" g="0" b="0"/>
          </a:fillRef>
          <a:effectRef idx="0">
            <a:schemeClr val="lt2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3110" tIns="274320" rIns="83110" bIns="83110" numCol="1" spcCol="1270" anchor="t" anchorCtr="0">
            <a:noAutofit/>
          </a:bodyPr>
          <a:lstStyle/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>
                <a:solidFill>
                  <a:schemeClr val="bg1"/>
                </a:solidFill>
              </a:rPr>
              <a:t>Self-</a:t>
            </a:r>
          </a:p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>
                <a:solidFill>
                  <a:schemeClr val="bg1"/>
                </a:solidFill>
              </a:rPr>
              <a:t>Sovereign</a:t>
            </a:r>
          </a:p>
          <a:p>
            <a:pPr marL="228600" lvl="1" indent="-228600" algn="ctr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en-US" sz="2400">
                <a:solidFill>
                  <a:schemeClr val="bg1"/>
                </a:solidFill>
              </a:rPr>
              <a:t>Identity</a:t>
            </a:r>
            <a:endParaRPr lang="en-US" sz="2400" b="0" kern="1200" noProof="0">
              <a:solidFill>
                <a:schemeClr val="bg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5927018-6D5C-424D-AD8A-D64BD9966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3</a:t>
            </a:fld>
            <a:endParaRPr lang="en-US"/>
          </a:p>
        </p:txBody>
      </p:sp>
      <p:pic>
        <p:nvPicPr>
          <p:cNvPr id="16" name="Picture 2" descr="Facebook - Wikipedia">
            <a:extLst>
              <a:ext uri="{FF2B5EF4-FFF2-40B4-BE49-F238E27FC236}">
                <a16:creationId xmlns:a16="http://schemas.microsoft.com/office/drawing/2014/main" id="{7E1787B7-30A8-4BE2-8974-9E42975FA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0786" y="3016042"/>
            <a:ext cx="386593" cy="38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Google logo - Wikiwand">
            <a:extLst>
              <a:ext uri="{FF2B5EF4-FFF2-40B4-BE49-F238E27FC236}">
                <a16:creationId xmlns:a16="http://schemas.microsoft.com/office/drawing/2014/main" id="{2E12C249-D22D-4F95-BE1C-14C029E5A5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2292" y="3016042"/>
            <a:ext cx="386593" cy="38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AE679FCB-49CB-49D1-B6B9-7B41DB64FF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" t="4160" r="4160" b="4160"/>
          <a:stretch/>
        </p:blipFill>
        <p:spPr bwMode="auto">
          <a:xfrm>
            <a:off x="6718492" y="3016042"/>
            <a:ext cx="401125" cy="40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>
            <a:extLst>
              <a:ext uri="{FF2B5EF4-FFF2-40B4-BE49-F238E27FC236}">
                <a16:creationId xmlns:a16="http://schemas.microsoft.com/office/drawing/2014/main" id="{9C9010CD-80C2-4330-B6B5-F029FF40CE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2" t="7636" r="62842" b="10327"/>
          <a:stretch/>
        </p:blipFill>
        <p:spPr bwMode="auto">
          <a:xfrm>
            <a:off x="6319531" y="3023875"/>
            <a:ext cx="384048" cy="384048"/>
          </a:xfrm>
          <a:prstGeom prst="ellipse">
            <a:avLst/>
          </a:prstGeom>
          <a:ln w="63500" cap="rnd"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EEF89A24-ACB5-4EBA-BB13-19100EE382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25689" y="2940037"/>
            <a:ext cx="380707" cy="452146"/>
          </a:xfrm>
          <a:prstGeom prst="rect">
            <a:avLst/>
          </a:prstGeom>
        </p:spPr>
      </p:pic>
      <p:pic>
        <p:nvPicPr>
          <p:cNvPr id="21" name="Picture 8" descr="microsoft | passport">
            <a:extLst>
              <a:ext uri="{FF2B5EF4-FFF2-40B4-BE49-F238E27FC236}">
                <a16:creationId xmlns:a16="http://schemas.microsoft.com/office/drawing/2014/main" id="{245C81AC-0F41-4A78-98DA-A57B13DB79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46" t="13646" r="13646" b="13646"/>
          <a:stretch/>
        </p:blipFill>
        <p:spPr bwMode="auto">
          <a:xfrm>
            <a:off x="5144598" y="4410441"/>
            <a:ext cx="722456" cy="721954"/>
          </a:xfrm>
          <a:prstGeom prst="ellipse">
            <a:avLst/>
          </a:prstGeom>
          <a:ln w="3175" cap="rnd"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851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4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6" grpId="0" animBg="1"/>
      <p:bldP spid="28" grpId="0" animBg="1"/>
      <p:bldP spid="29" grpId="0" animBg="1"/>
      <p:bldP spid="29" grpId="1" animBg="1"/>
      <p:bldP spid="31" grpId="0" animBg="1"/>
      <p:bldP spid="31" grpId="1" animBg="1"/>
      <p:bldP spid="3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BDF987-A491-471D-9C52-7AE8BEC406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Fully </a:t>
            </a:r>
            <a:r>
              <a:rPr lang="en-US" err="1"/>
              <a:t>Decentralised</a:t>
            </a:r>
            <a:r>
              <a:rPr lang="en-US"/>
              <a:t> Revocation Simulation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4290E6-CE8E-48AB-90A4-55EF3A845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30</a:t>
            </a:fld>
            <a:endParaRPr lang="en-US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F2A41E69-8596-41B9-A855-B93A0DAEE5A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689756" y="2358726"/>
            <a:ext cx="2621835" cy="367631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1CC6DF48-5D84-4859-9FD5-D2FE062E97F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928659" y="2358726"/>
            <a:ext cx="2621835" cy="3676314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4EFCD102-C266-4AF2-8999-1318EBEFE64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167562" y="2358726"/>
            <a:ext cx="2621835" cy="3676314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5C8976D3-E59E-4B14-9F42-AE3B2ADD69F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20330" y="2358726"/>
            <a:ext cx="2621835" cy="3676314"/>
          </a:xfrm>
          <a:prstGeom prst="rect">
            <a:avLst/>
          </a:prstGeom>
        </p:spPr>
      </p:pic>
      <p:sp>
        <p:nvSpPr>
          <p:cNvPr id="195" name="TextBox 194">
            <a:extLst>
              <a:ext uri="{FF2B5EF4-FFF2-40B4-BE49-F238E27FC236}">
                <a16:creationId xmlns:a16="http://schemas.microsoft.com/office/drawing/2014/main" id="{973B6095-7A61-47AB-9934-7DF46DB54325}"/>
              </a:ext>
            </a:extLst>
          </p:cNvPr>
          <p:cNvSpPr txBox="1"/>
          <p:nvPr/>
        </p:nvSpPr>
        <p:spPr>
          <a:xfrm>
            <a:off x="1060521" y="2003254"/>
            <a:ext cx="1898934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/>
              <a:t>Delay: 100 </a:t>
            </a:r>
            <a:r>
              <a:rPr lang="en-US" err="1"/>
              <a:t>ms</a:t>
            </a:r>
            <a:endParaRPr lang="en-US"/>
          </a:p>
        </p:txBody>
      </p:sp>
      <p:sp>
        <p:nvSpPr>
          <p:cNvPr id="196" name="TextBox 195">
            <a:extLst>
              <a:ext uri="{FF2B5EF4-FFF2-40B4-BE49-F238E27FC236}">
                <a16:creationId xmlns:a16="http://schemas.microsoft.com/office/drawing/2014/main" id="{FABD0CDC-E5FE-4C71-8E89-312BDA94CD1B}"/>
              </a:ext>
            </a:extLst>
          </p:cNvPr>
          <p:cNvSpPr txBox="1"/>
          <p:nvPr/>
        </p:nvSpPr>
        <p:spPr>
          <a:xfrm>
            <a:off x="3723486" y="2001794"/>
            <a:ext cx="1898934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/>
              <a:t>1000 ms</a:t>
            </a:r>
          </a:p>
        </p:txBody>
      </p:sp>
      <p:sp>
        <p:nvSpPr>
          <p:cNvPr id="197" name="TextBox 196">
            <a:extLst>
              <a:ext uri="{FF2B5EF4-FFF2-40B4-BE49-F238E27FC236}">
                <a16:creationId xmlns:a16="http://schemas.microsoft.com/office/drawing/2014/main" id="{E4E5D7E7-7305-4059-AFC4-6CE1960228C9}"/>
              </a:ext>
            </a:extLst>
          </p:cNvPr>
          <p:cNvSpPr txBox="1"/>
          <p:nvPr/>
        </p:nvSpPr>
        <p:spPr>
          <a:xfrm>
            <a:off x="6484583" y="2001794"/>
            <a:ext cx="1898934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/>
              <a:t>10000 </a:t>
            </a:r>
            <a:r>
              <a:rPr lang="en-US" err="1"/>
              <a:t>ms</a:t>
            </a:r>
            <a:endParaRPr lang="en-US"/>
          </a:p>
        </p:txBody>
      </p:sp>
      <p:sp>
        <p:nvSpPr>
          <p:cNvPr id="198" name="TextBox 197">
            <a:extLst>
              <a:ext uri="{FF2B5EF4-FFF2-40B4-BE49-F238E27FC236}">
                <a16:creationId xmlns:a16="http://schemas.microsoft.com/office/drawing/2014/main" id="{F507D42F-4CB0-4CC6-AF16-128BFC346F96}"/>
              </a:ext>
            </a:extLst>
          </p:cNvPr>
          <p:cNvSpPr txBox="1"/>
          <p:nvPr/>
        </p:nvSpPr>
        <p:spPr>
          <a:xfrm>
            <a:off x="9245680" y="2001794"/>
            <a:ext cx="1898934" cy="369332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/>
              <a:t>30000 </a:t>
            </a:r>
            <a:r>
              <a:rPr lang="en-US" err="1"/>
              <a:t>ms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1764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3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2" name="Rectangle 45">
            <a:extLst>
              <a:ext uri="{FF2B5EF4-FFF2-40B4-BE49-F238E27FC236}">
                <a16:creationId xmlns:a16="http://schemas.microsoft.com/office/drawing/2014/main" id="{1E8D93C5-28EB-42D0-86CE-D804955653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43" name="Rectangle 47">
            <a:extLst>
              <a:ext uri="{FF2B5EF4-FFF2-40B4-BE49-F238E27FC236}">
                <a16:creationId xmlns:a16="http://schemas.microsoft.com/office/drawing/2014/main" id="{AB1B1E7D-F76D-4744-AF85-239E6998A4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45" name="Rectangle 49">
            <a:extLst>
              <a:ext uri="{FF2B5EF4-FFF2-40B4-BE49-F238E27FC236}">
                <a16:creationId xmlns:a16="http://schemas.microsoft.com/office/drawing/2014/main" id="{3BB65211-00DB-45B6-A223-033B2D19CB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7" name="Group 51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14DF524F-3FEF-4236-90C6-820E876A94E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2400A003-1BE9-49C2-8E57-DCD9B870FC8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83BF0991-F9A1-4282-99DB-92D70239F6A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Rectangle 56">
            <a:extLst>
              <a:ext uri="{FF2B5EF4-FFF2-40B4-BE49-F238E27FC236}">
                <a16:creationId xmlns:a16="http://schemas.microsoft.com/office/drawing/2014/main" id="{1C3E817E-E139-426E-89E5-9DD346EC75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8">
            <a:extLst>
              <a:ext uri="{FF2B5EF4-FFF2-40B4-BE49-F238E27FC236}">
                <a16:creationId xmlns:a16="http://schemas.microsoft.com/office/drawing/2014/main" id="{E2ADD2F6-F7FC-464F-8F18-5BDBD27A7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60">
            <a:extLst>
              <a:ext uri="{FF2B5EF4-FFF2-40B4-BE49-F238E27FC236}">
                <a16:creationId xmlns:a16="http://schemas.microsoft.com/office/drawing/2014/main" id="{5A3A31F1-FA83-497F-98FF-9A5621DC55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867" y="0"/>
            <a:ext cx="8168743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4F29C7-137E-4F2C-98B5-C177EDCAB3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3192" y="853753"/>
            <a:ext cx="6909386" cy="5142602"/>
          </a:xfrm>
          <a:prstGeom prst="rect">
            <a:avLst/>
          </a:prstGeom>
        </p:spPr>
      </p:pic>
      <p:sp>
        <p:nvSpPr>
          <p:cNvPr id="58" name="Rectangle 62">
            <a:extLst>
              <a:ext uri="{FF2B5EF4-FFF2-40B4-BE49-F238E27FC236}">
                <a16:creationId xmlns:a16="http://schemas.microsoft.com/office/drawing/2014/main" id="{343FF9E2-8F7E-4BCC-9A50-C41AD8A56D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331468" y="164592"/>
            <a:ext cx="3708894" cy="6540176"/>
          </a:xfrm>
          <a:prstGeom prst="rect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BDF987-A491-471D-9C52-7AE8BEC406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60024" y="1559768"/>
            <a:ext cx="3238829" cy="313537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3000" cap="all" spc="-100"/>
              <a:t>Performance analysis</a:t>
            </a:r>
            <a:br>
              <a:rPr lang="en-US" sz="3000" cap="all" spc="-100"/>
            </a:br>
            <a:r>
              <a:rPr lang="en-US" sz="3000" cap="all" spc="-100"/>
              <a:t>of prototype</a:t>
            </a:r>
          </a:p>
        </p:txBody>
      </p:sp>
      <p:sp>
        <p:nvSpPr>
          <p:cNvPr id="60" name="Rectangle 64">
            <a:extLst>
              <a:ext uri="{FF2B5EF4-FFF2-40B4-BE49-F238E27FC236}">
                <a16:creationId xmlns:a16="http://schemas.microsoft.com/office/drawing/2014/main" id="{47751BC8-250F-493B-BDF9-D45BA5991D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219318" y="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2" name="Straight Connector 66">
            <a:extLst>
              <a:ext uri="{FF2B5EF4-FFF2-40B4-BE49-F238E27FC236}">
                <a16:creationId xmlns:a16="http://schemas.microsoft.com/office/drawing/2014/main" id="{BF0F044C-8394-47CB-8E3D-FA56B06939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33618" y="-1172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8">
            <a:extLst>
              <a:ext uri="{FF2B5EF4-FFF2-40B4-BE49-F238E27FC236}">
                <a16:creationId xmlns:a16="http://schemas.microsoft.com/office/drawing/2014/main" id="{6B2DCD75-B707-4C51-8ADC-813834C09A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1025258" y="-1172"/>
            <a:ext cx="0" cy="64008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70">
            <a:extLst>
              <a:ext uri="{FF2B5EF4-FFF2-40B4-BE49-F238E27FC236}">
                <a16:creationId xmlns:a16="http://schemas.microsoft.com/office/drawing/2014/main" id="{F4851414-8BB1-42EF-912B-608FCE07B2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9333618" y="644123"/>
            <a:ext cx="1691640" cy="0"/>
          </a:xfrm>
          <a:prstGeom prst="lin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rgbClr val="FFFFFF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54290E6-CE8E-48AB-90A4-55EF3A845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93013" y="6392314"/>
            <a:ext cx="1005840" cy="228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fld id="{34B7E4EF-A1BD-40F4-AB7B-04F084DD991D}" type="slidenum">
              <a:rPr lang="en-US" sz="100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 defTabSz="457200">
                <a:lnSpc>
                  <a:spcPct val="90000"/>
                </a:lnSpc>
                <a:spcAft>
                  <a:spcPts val="600"/>
                </a:spcAft>
              </a:pPr>
              <a:t>31</a:t>
            </a:fld>
            <a:endParaRPr lang="en-US" sz="1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4524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B58A187-A4B1-42EB-A4C7-8635BA507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F14E7F-3054-458C-ACF9-A8DA1757C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3747C1C-97FC-4D70-A6C8-A01FBCF5A9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5CDC370-AE44-4300-98BA-FE204E881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7B15501-CB9A-4642-80EE-2876EF039E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AFF9525-325F-47B3-A63C-93C12253AD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B66F8A2C-B8CF-4B20-9A73-2ADCF6302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5DD78E9-DE0D-47AF-A0DB-F475221E3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2108" y="610955"/>
            <a:ext cx="10927784" cy="5636090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118D329-2010-4A15-B57C-429FFAE35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052" y="777240"/>
            <a:ext cx="10597896" cy="530352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 w="6350" cap="sq" cmpd="sng" algn="ctr">
            <a:solidFill>
              <a:schemeClr val="tx1"/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DDBB16-9DA1-43B6-966F-C81E6B8A0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520" y="1272800"/>
            <a:ext cx="6544620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>
                <a:solidFill>
                  <a:schemeClr val="tx1"/>
                </a:solidFill>
              </a:rPr>
              <a:t>Related Work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BCE651-02C8-4916-A025-30C6EB2B1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73440" y="1272800"/>
            <a:ext cx="2481307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sz="2000" spc="8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94262BC-EE98-4BD6-82DB-4955E8DCC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872" y="2057401"/>
            <a:ext cx="0" cy="27432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06E2FB-7802-4900-AA82-847D52C8E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6355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0EB72A9B-FD82-4F09-BF1E-D39311D3A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39B371-6E4E-4070-AB4E-4D788405A5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937DAED-8BFE-4563-BB45-B5E554D7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1326DA-D007-4352-A634-A453162181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/>
              <a:t>Related 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C3DF56-A303-44DA-BB02-2CA668655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87000" y="6035040"/>
            <a:ext cx="838200" cy="36576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34B7E4EF-A1BD-40F4-AB7B-04F084DD991D}" type="slidenum">
              <a:rPr lang="en-US" smtClean="0"/>
              <a:pPr>
                <a:spcAft>
                  <a:spcPts val="600"/>
                </a:spcAft>
              </a:pPr>
              <a:t>33</a:t>
            </a:fld>
            <a:endParaRPr lang="en-US"/>
          </a:p>
        </p:txBody>
      </p:sp>
      <p:graphicFrame>
        <p:nvGraphicFramePr>
          <p:cNvPr id="8" name="Content Placeholder 2">
            <a:extLst>
              <a:ext uri="{FF2B5EF4-FFF2-40B4-BE49-F238E27FC236}">
                <a16:creationId xmlns:a16="http://schemas.microsoft.com/office/drawing/2014/main" id="{F357FF94-AD1D-4DDE-9690-0D0DD035A7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2186469"/>
              </p:ext>
            </p:extLst>
          </p:nvPr>
        </p:nvGraphicFramePr>
        <p:xfrm>
          <a:off x="1066800" y="2310063"/>
          <a:ext cx="10058400" cy="372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" name="Graphic 19">
            <a:extLst>
              <a:ext uri="{FF2B5EF4-FFF2-40B4-BE49-F238E27FC236}">
                <a16:creationId xmlns:a16="http://schemas.microsoft.com/office/drawing/2014/main" id="{4EDF4569-0B75-43AF-8DE3-B4044DBB9F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66273" y="2663215"/>
            <a:ext cx="2729865" cy="594147"/>
          </a:xfrm>
          <a:prstGeom prst="rect">
            <a:avLst/>
          </a:prstGeom>
        </p:spPr>
      </p:pic>
      <p:pic>
        <p:nvPicPr>
          <p:cNvPr id="4108" name="Picture 12" descr="IRMA">
            <a:extLst>
              <a:ext uri="{FF2B5EF4-FFF2-40B4-BE49-F238E27FC236}">
                <a16:creationId xmlns:a16="http://schemas.microsoft.com/office/drawing/2014/main" id="{EA051F39-5274-46BC-BE00-FD9D7BF731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387" y="2688230"/>
            <a:ext cx="1017270" cy="913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9E0577C-E2CB-44EF-8A62-6932DB6FEF40}"/>
              </a:ext>
            </a:extLst>
          </p:cNvPr>
          <p:cNvSpPr txBox="1"/>
          <p:nvPr/>
        </p:nvSpPr>
        <p:spPr>
          <a:xfrm>
            <a:off x="1546860" y="3302000"/>
            <a:ext cx="2628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Tobin et al. (2016)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AF31B5C-4168-46D4-BC80-16BADB50DDD6}"/>
              </a:ext>
            </a:extLst>
          </p:cNvPr>
          <p:cNvSpPr txBox="1"/>
          <p:nvPr/>
        </p:nvSpPr>
        <p:spPr>
          <a:xfrm>
            <a:off x="5565140" y="2960289"/>
            <a:ext cx="2123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err="1"/>
              <a:t>Alpár</a:t>
            </a:r>
            <a:r>
              <a:rPr lang="en-US" sz="1600"/>
              <a:t> et </a:t>
            </a:r>
            <a:r>
              <a:rPr lang="en-US"/>
              <a:t>al</a:t>
            </a:r>
            <a:r>
              <a:rPr lang="en-US" sz="1600"/>
              <a:t>. (2017)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C4EB60-C2BB-4513-9E4A-6E6DB0F3E96E}"/>
              </a:ext>
            </a:extLst>
          </p:cNvPr>
          <p:cNvSpPr txBox="1"/>
          <p:nvPr/>
        </p:nvSpPr>
        <p:spPr>
          <a:xfrm>
            <a:off x="8092187" y="2722527"/>
            <a:ext cx="24003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err="1"/>
              <a:t>EverSSDI</a:t>
            </a:r>
            <a:endParaRPr lang="en-US" sz="2800"/>
          </a:p>
          <a:p>
            <a:pPr algn="ctr"/>
            <a:r>
              <a:rPr lang="en-US"/>
              <a:t>Zhou et al. (2019)</a:t>
            </a:r>
          </a:p>
        </p:txBody>
      </p:sp>
    </p:spTree>
    <p:extLst>
      <p:ext uri="{BB962C8B-B14F-4D97-AF65-F5344CB8AC3E}">
        <p14:creationId xmlns:p14="http://schemas.microsoft.com/office/powerpoint/2010/main" val="421021701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ectangle 10">
            <a:extLst>
              <a:ext uri="{FF2B5EF4-FFF2-40B4-BE49-F238E27FC236}">
                <a16:creationId xmlns:a16="http://schemas.microsoft.com/office/drawing/2014/main" id="{7B58A187-A4B1-42EB-A4C7-8635BA507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8" name="Rectangle 12">
            <a:extLst>
              <a:ext uri="{FF2B5EF4-FFF2-40B4-BE49-F238E27FC236}">
                <a16:creationId xmlns:a16="http://schemas.microsoft.com/office/drawing/2014/main" id="{37F14E7F-3054-458C-ACF9-A8DA1757C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0" name="Rectangle 14">
            <a:extLst>
              <a:ext uri="{FF2B5EF4-FFF2-40B4-BE49-F238E27FC236}">
                <a16:creationId xmlns:a16="http://schemas.microsoft.com/office/drawing/2014/main" id="{93747C1C-97FC-4D70-A6C8-A01FBCF5A9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2" name="Group 16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5CDC370-AE44-4300-98BA-FE204E881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7B15501-CB9A-4642-80EE-2876EF039E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AFF9525-325F-47B3-A63C-93C12253AD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21">
            <a:extLst>
              <a:ext uri="{FF2B5EF4-FFF2-40B4-BE49-F238E27FC236}">
                <a16:creationId xmlns:a16="http://schemas.microsoft.com/office/drawing/2014/main" id="{B66F8A2C-B8CF-4B20-9A73-2ADCF6302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6" name="Rectangle 23">
            <a:extLst>
              <a:ext uri="{FF2B5EF4-FFF2-40B4-BE49-F238E27FC236}">
                <a16:creationId xmlns:a16="http://schemas.microsoft.com/office/drawing/2014/main" id="{B5DD78E9-DE0D-47AF-A0DB-F475221E3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2108" y="610955"/>
            <a:ext cx="10927784" cy="5636090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1" name="Rectangle 25">
            <a:extLst>
              <a:ext uri="{FF2B5EF4-FFF2-40B4-BE49-F238E27FC236}">
                <a16:creationId xmlns:a16="http://schemas.microsoft.com/office/drawing/2014/main" id="{A118D329-2010-4A15-B57C-429FFAE35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052" y="777240"/>
            <a:ext cx="10597896" cy="530352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 w="6350" cap="sq" cmpd="sng" algn="ctr">
            <a:solidFill>
              <a:schemeClr val="tx1"/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DDBB16-9DA1-43B6-966F-C81E6B8A0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520" y="1272800"/>
            <a:ext cx="6544620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>
                <a:solidFill>
                  <a:schemeClr val="tx1"/>
                </a:solidFill>
              </a:rPr>
              <a:t>Conclusion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BCE651-02C8-4916-A025-30C6EB2B1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73440" y="1272800"/>
            <a:ext cx="2481307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sz="2000" spc="80"/>
          </a:p>
        </p:txBody>
      </p:sp>
      <p:cxnSp>
        <p:nvCxnSpPr>
          <p:cNvPr id="23" name="Straight Connector 27">
            <a:extLst>
              <a:ext uri="{FF2B5EF4-FFF2-40B4-BE49-F238E27FC236}">
                <a16:creationId xmlns:a16="http://schemas.microsoft.com/office/drawing/2014/main" id="{994262BC-EE98-4BD6-82DB-4955E8DCC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872" y="2057401"/>
            <a:ext cx="0" cy="27432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701C9-8838-4675-A823-53FEA0321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2266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F04BED5A-E98E-4DA0-BAA5-4F6AB2492D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B64B94A-E40E-48CE-BD7B-C1A30AE572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3982" y="488542"/>
            <a:ext cx="11244036" cy="5880916"/>
          </a:xfrm>
          <a:prstGeom prst="rect">
            <a:avLst/>
          </a:prstGeom>
          <a:solidFill>
            <a:schemeClr val="bg1">
              <a:lumMod val="95000"/>
            </a:schemeClr>
          </a:solidFill>
          <a:ln w="158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1B26337-5AA4-470D-9687-5907CB53B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9036" y="685800"/>
            <a:ext cx="10853928" cy="5486400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265948-A729-447D-AC2A-4C1925E7D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5929" y="1000370"/>
            <a:ext cx="3462079" cy="4857262"/>
          </a:xfrm>
        </p:spPr>
        <p:txBody>
          <a:bodyPr>
            <a:normAutofit/>
          </a:bodyPr>
          <a:lstStyle/>
          <a:p>
            <a:pPr algn="r"/>
            <a:r>
              <a:rPr lang="en-US" sz="4400">
                <a:solidFill>
                  <a:schemeClr val="tx1"/>
                </a:solidFill>
              </a:rPr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FAAC6E-4906-4C1B-825A-FEEE2414D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6291" y="1000370"/>
            <a:ext cx="6559269" cy="4857262"/>
          </a:xfrm>
        </p:spPr>
        <p:txBody>
          <a:bodyPr anchor="ctr">
            <a:normAutofit/>
          </a:bodyPr>
          <a:lstStyle/>
          <a:p>
            <a:r>
              <a:rPr lang="en-US" sz="2000" b="1"/>
              <a:t>First fully distributed revocation mechanism in SSI</a:t>
            </a:r>
          </a:p>
          <a:p>
            <a:pPr lvl="1"/>
            <a:r>
              <a:rPr lang="en-US" sz="2000">
                <a:latin typeface="+mj-lt"/>
              </a:rPr>
              <a:t>Gossip-based approach</a:t>
            </a:r>
          </a:p>
          <a:p>
            <a:pPr lvl="1"/>
            <a:r>
              <a:rPr lang="en-US" sz="2000">
                <a:latin typeface="+mj-lt"/>
              </a:rPr>
              <a:t>Enables offline verification through occasional synchronization</a:t>
            </a:r>
          </a:p>
          <a:p>
            <a:pPr lvl="1"/>
            <a:r>
              <a:rPr lang="en-US" sz="2000">
                <a:latin typeface="+mj-lt"/>
              </a:rPr>
              <a:t>Solved the missing link in SSI</a:t>
            </a:r>
          </a:p>
          <a:p>
            <a:r>
              <a:rPr lang="en-US" sz="2000" b="1"/>
              <a:t>Fully distributed SSI architecture</a:t>
            </a:r>
          </a:p>
          <a:p>
            <a:pPr lvl="1"/>
            <a:r>
              <a:rPr lang="en-US" sz="2000">
                <a:latin typeface="+mj-lt"/>
              </a:rPr>
              <a:t>Full equality</a:t>
            </a:r>
          </a:p>
          <a:p>
            <a:pPr lvl="1"/>
            <a:r>
              <a:rPr lang="en-US" sz="2000">
                <a:latin typeface="+mj-lt"/>
              </a:rPr>
              <a:t>Creation, verification &amp; revocation</a:t>
            </a:r>
          </a:p>
          <a:p>
            <a:pPr lvl="1"/>
            <a:r>
              <a:rPr lang="en-US" sz="2000">
                <a:latin typeface="+mj-lt"/>
              </a:rPr>
              <a:t>Offline verifiable credentials</a:t>
            </a:r>
          </a:p>
          <a:p>
            <a:r>
              <a:rPr lang="en-US" sz="2000" b="1"/>
              <a:t>Facilitating European digital identity needs</a:t>
            </a:r>
          </a:p>
          <a:p>
            <a:pPr lvl="1"/>
            <a:r>
              <a:rPr lang="en-US" sz="1800" cap="none">
                <a:solidFill>
                  <a:schemeClr val="tx1"/>
                </a:solidFill>
              </a:rPr>
              <a:t>“</a:t>
            </a:r>
            <a:r>
              <a:rPr lang="en-US" sz="1800" i="1" cap="none">
                <a:solidFill>
                  <a:schemeClr val="tx1"/>
                </a:solidFill>
              </a:rPr>
              <a:t>[We] control ourselves what data is used and how.</a:t>
            </a:r>
            <a:r>
              <a:rPr lang="en-US" sz="1800" cap="none">
                <a:solidFill>
                  <a:schemeClr val="tx1"/>
                </a:solidFill>
              </a:rPr>
              <a:t>” </a:t>
            </a:r>
            <a:br>
              <a:rPr lang="en-US" sz="1800" cap="none">
                <a:solidFill>
                  <a:schemeClr val="tx1"/>
                </a:solidFill>
              </a:rPr>
            </a:br>
            <a:r>
              <a:rPr lang="en-US" sz="1800" cap="none">
                <a:solidFill>
                  <a:schemeClr val="tx1"/>
                </a:solidFill>
              </a:rPr>
              <a:t>(Von Der Leyen, 2021)</a:t>
            </a:r>
            <a:endParaRPr lang="en-US" sz="1800" b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77C004-BB60-4DF1-A029-8CAB8159B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287000" y="6400800"/>
            <a:ext cx="838200" cy="365760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fld id="{34B7E4EF-A1BD-40F4-AB7B-04F084DD991D}" type="slidenum">
              <a:rPr lang="en-US" smtClean="0"/>
              <a:pPr>
                <a:spcAft>
                  <a:spcPts val="600"/>
                </a:spcAft>
              </a:pPr>
              <a:t>35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89FD5FC-A3FB-4096-9B15-DFFCA61A17B8}"/>
              </a:ext>
            </a:extLst>
          </p:cNvPr>
          <p:cNvCxnSpPr/>
          <p:nvPr/>
        </p:nvCxnSpPr>
        <p:spPr>
          <a:xfrm>
            <a:off x="4517680" y="2057400"/>
            <a:ext cx="0" cy="27432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67953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5">
            <a:extLst>
              <a:ext uri="{FF2B5EF4-FFF2-40B4-BE49-F238E27FC236}">
                <a16:creationId xmlns:a16="http://schemas.microsoft.com/office/drawing/2014/main" id="{70120F84-A866-4D9F-8B1C-9120A013D6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 useBgFill="1">
        <p:nvSpPr>
          <p:cNvPr id="14" name="Rectangle 17">
            <a:extLst>
              <a:ext uri="{FF2B5EF4-FFF2-40B4-BE49-F238E27FC236}">
                <a16:creationId xmlns:a16="http://schemas.microsoft.com/office/drawing/2014/main" id="{252FEFEF-6AC0-46B6-AC09-11FC56196F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10312" y="226665"/>
            <a:ext cx="11722608" cy="6382512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B0E9371-DDCE-4AFC-9D2C-AEC543D7C3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75512" y="367796"/>
            <a:ext cx="9792208" cy="1527078"/>
          </a:xfrm>
        </p:spPr>
        <p:txBody>
          <a:bodyPr>
            <a:normAutofit/>
          </a:bodyPr>
          <a:lstStyle/>
          <a:p>
            <a:pPr algn="ctr"/>
            <a:r>
              <a:rPr lang="nl-NL"/>
              <a:t>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95A23-97E7-49DE-8BFA-1E31E262F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346" y="1867076"/>
            <a:ext cx="11062540" cy="4465976"/>
          </a:xfrm>
        </p:spPr>
        <p:txBody>
          <a:bodyPr>
            <a:normAutofit fontScale="92500"/>
          </a:bodyPr>
          <a:lstStyle/>
          <a:p>
            <a:pPr>
              <a:lnSpc>
                <a:spcPct val="100000"/>
              </a:lnSpc>
            </a:pPr>
            <a:r>
              <a:rPr lang="en-US" sz="1000" b="0" i="0">
                <a:effectLst/>
                <a:latin typeface="+mj-lt"/>
              </a:rPr>
              <a:t>Allen, C. (2016). The Path to Self-Sovereign Identity. CoinDesk. [Online]. Available: </a:t>
            </a:r>
            <a:r>
              <a:rPr lang="en-US" sz="1000" b="0" i="0">
                <a:effectLst/>
                <a:latin typeface="+mj-lt"/>
                <a:hlinkClick r:id="rId2"/>
              </a:rPr>
              <a:t>https://www.coindesk.com/path-self-sovereign-identity</a:t>
            </a:r>
            <a:endParaRPr lang="en-US" sz="1000" b="0" i="0">
              <a:effectLst/>
              <a:latin typeface="+mj-lt"/>
            </a:endParaRPr>
          </a:p>
          <a:p>
            <a:pPr>
              <a:lnSpc>
                <a:spcPct val="100000"/>
              </a:lnSpc>
            </a:pPr>
            <a:r>
              <a:rPr lang="en-US" sz="1000" b="0" i="0" err="1">
                <a:effectLst/>
                <a:latin typeface="+mj-lt"/>
              </a:rPr>
              <a:t>Alpár</a:t>
            </a:r>
            <a:r>
              <a:rPr lang="en-US" sz="1000" b="0" i="0">
                <a:effectLst/>
                <a:latin typeface="+mj-lt"/>
              </a:rPr>
              <a:t>, G., Van den Broek, F., </a:t>
            </a:r>
            <a:r>
              <a:rPr lang="en-US" sz="1000" b="0" i="0" err="1">
                <a:effectLst/>
                <a:latin typeface="+mj-lt"/>
              </a:rPr>
              <a:t>Hampiholi</a:t>
            </a:r>
            <a:r>
              <a:rPr lang="en-US" sz="1000" b="0" i="0">
                <a:effectLst/>
                <a:latin typeface="+mj-lt"/>
              </a:rPr>
              <a:t>, B., Jacobs, B., </a:t>
            </a:r>
            <a:r>
              <a:rPr lang="en-US" sz="1000" b="0" i="0" err="1">
                <a:effectLst/>
                <a:latin typeface="+mj-lt"/>
              </a:rPr>
              <a:t>Lueks</a:t>
            </a:r>
            <a:r>
              <a:rPr lang="en-US" sz="1000" b="0" i="0">
                <a:effectLst/>
                <a:latin typeface="+mj-lt"/>
              </a:rPr>
              <a:t>, W. and Ringers, S. “Irma: practical, decentralized and privacy-friendly identity management using smartphones,” </a:t>
            </a:r>
            <a:r>
              <a:rPr lang="en-US" sz="1000" b="0" i="1" err="1">
                <a:effectLst/>
                <a:latin typeface="+mj-lt"/>
              </a:rPr>
              <a:t>HotPETs</a:t>
            </a:r>
            <a:r>
              <a:rPr lang="en-US" sz="1000" b="0" i="1">
                <a:effectLst/>
                <a:latin typeface="+mj-lt"/>
              </a:rPr>
              <a:t> 2017</a:t>
            </a:r>
            <a:r>
              <a:rPr lang="en-US" sz="1000" b="0" i="0">
                <a:effectLst/>
                <a:latin typeface="+mj-lt"/>
              </a:rPr>
              <a:t>, 2017.</a:t>
            </a:r>
          </a:p>
          <a:p>
            <a:pPr>
              <a:lnSpc>
                <a:spcPct val="100000"/>
              </a:lnSpc>
            </a:pPr>
            <a:r>
              <a:rPr lang="en-US" sz="1000" b="0" i="0" err="1">
                <a:effectLst/>
                <a:latin typeface="+mj-lt"/>
                <a:cs typeface="Courier New" panose="02070309020205020404" pitchFamily="49" charset="0"/>
              </a:rPr>
              <a:t>Augsburger</a:t>
            </a:r>
            <a:r>
              <a:rPr lang="en-US" sz="1000" b="0" i="0">
                <a:effectLst/>
                <a:latin typeface="+mj-lt"/>
                <a:cs typeface="Courier New" panose="02070309020205020404" pitchFamily="49" charset="0"/>
              </a:rPr>
              <a:t>, M. (2013). Augustus </a:t>
            </a:r>
            <a:r>
              <a:rPr lang="en-US" sz="1000" b="0" i="0" err="1">
                <a:effectLst/>
                <a:latin typeface="+mj-lt"/>
                <a:cs typeface="Courier New" panose="02070309020205020404" pitchFamily="49" charset="0"/>
              </a:rPr>
              <a:t>brunnen</a:t>
            </a:r>
            <a:r>
              <a:rPr lang="en-US" sz="1000" b="0" i="0">
                <a:effectLst/>
                <a:latin typeface="+mj-lt"/>
                <a:cs typeface="Courier New" panose="02070309020205020404" pitchFamily="49" charset="0"/>
              </a:rPr>
              <a:t> [Photograph used on cover]. Martin </a:t>
            </a:r>
            <a:r>
              <a:rPr lang="en-US" sz="1000" b="0" i="0" err="1">
                <a:effectLst/>
                <a:latin typeface="+mj-lt"/>
                <a:cs typeface="Courier New" panose="02070309020205020404" pitchFamily="49" charset="0"/>
              </a:rPr>
              <a:t>Augsburger</a:t>
            </a:r>
            <a:r>
              <a:rPr lang="en-US" sz="1000" b="0" i="0">
                <a:effectLst/>
                <a:latin typeface="+mj-lt"/>
                <a:cs typeface="Courier New" panose="02070309020205020404" pitchFamily="49" charset="0"/>
              </a:rPr>
              <a:t> </a:t>
            </a:r>
            <a:r>
              <a:rPr lang="en-US" sz="1000" b="0" i="0" err="1">
                <a:effectLst/>
                <a:latin typeface="+mj-lt"/>
                <a:cs typeface="Courier New" panose="02070309020205020404" pitchFamily="49" charset="0"/>
              </a:rPr>
              <a:t>Fotografie</a:t>
            </a:r>
            <a:r>
              <a:rPr lang="en-US" sz="1000" b="0" i="0">
                <a:effectLst/>
                <a:latin typeface="+mj-lt"/>
                <a:cs typeface="Courier New" panose="02070309020205020404" pitchFamily="49" charset="0"/>
              </a:rPr>
              <a:t>. https://martin- augsburger.de/. Modifications to this photograph include cropping and saturation.</a:t>
            </a:r>
          </a:p>
          <a:p>
            <a:pPr>
              <a:lnSpc>
                <a:spcPct val="100000"/>
              </a:lnSpc>
            </a:pPr>
            <a:r>
              <a:rPr lang="en-US" sz="1000" err="1">
                <a:latin typeface="+mj-lt"/>
              </a:rPr>
              <a:t>Boneh</a:t>
            </a:r>
            <a:r>
              <a:rPr lang="en-US" sz="1000">
                <a:latin typeface="+mj-lt"/>
              </a:rPr>
              <a:t>, D., Goh, E.J., and Nissim, K. (2005). Evaluating 2-dnf formulas on ciphertexts. In Theory of Cryptography Conference, pages 325–341. Springer.</a:t>
            </a:r>
            <a:endParaRPr lang="en-US" sz="1000" b="0" i="0">
              <a:effectLst/>
              <a:latin typeface="+mj-lt"/>
            </a:endParaRPr>
          </a:p>
          <a:p>
            <a:pPr>
              <a:lnSpc>
                <a:spcPct val="100000"/>
              </a:lnSpc>
            </a:pPr>
            <a:r>
              <a:rPr lang="en-US" sz="1000" b="0" i="0">
                <a:effectLst/>
                <a:latin typeface="+mj-lt"/>
              </a:rPr>
              <a:t>Cameron, K. (2005). The laws of identity. Microsoft Corp, 5, 8–11.</a:t>
            </a:r>
          </a:p>
          <a:p>
            <a:pPr>
              <a:lnSpc>
                <a:spcPct val="100000"/>
              </a:lnSpc>
            </a:pPr>
            <a:r>
              <a:rPr lang="en-US" sz="1000" b="0" i="0" err="1">
                <a:effectLst/>
                <a:latin typeface="+mj-lt"/>
              </a:rPr>
              <a:t>Eschenauer</a:t>
            </a:r>
            <a:r>
              <a:rPr lang="en-US" sz="1000" b="0" i="0">
                <a:effectLst/>
                <a:latin typeface="+mj-lt"/>
              </a:rPr>
              <a:t>, L. and </a:t>
            </a:r>
            <a:r>
              <a:rPr lang="en-US" sz="1000" b="0" i="0" err="1">
                <a:effectLst/>
                <a:latin typeface="+mj-lt"/>
              </a:rPr>
              <a:t>Gligor</a:t>
            </a:r>
            <a:r>
              <a:rPr lang="en-US" sz="1000" b="0" i="0">
                <a:effectLst/>
                <a:latin typeface="+mj-lt"/>
              </a:rPr>
              <a:t>, V.D., “A key-management scheme for distributed sensor networks,” </a:t>
            </a:r>
            <a:r>
              <a:rPr lang="en-US" sz="1000" b="0" i="1">
                <a:effectLst/>
                <a:latin typeface="+mj-lt"/>
              </a:rPr>
              <a:t>in Proceedings of the 9th ACM Conference on Computer and Communications Security</a:t>
            </a:r>
            <a:r>
              <a:rPr lang="en-US" sz="1000" b="0" i="0">
                <a:effectLst/>
                <a:latin typeface="+mj-lt"/>
              </a:rPr>
              <a:t>, 2002, pp. 41–47.</a:t>
            </a:r>
          </a:p>
          <a:p>
            <a:pPr>
              <a:lnSpc>
                <a:spcPct val="100000"/>
              </a:lnSpc>
            </a:pPr>
            <a:r>
              <a:rPr lang="en-US" sz="1000">
                <a:latin typeface="+mj-lt"/>
              </a:rPr>
              <a:t>Peng, K. and Bao, F. An efficient range proof scheme. In Social Computing (</a:t>
            </a:r>
            <a:r>
              <a:rPr lang="en-US" sz="1000" err="1">
                <a:latin typeface="+mj-lt"/>
              </a:rPr>
              <a:t>SocialCom</a:t>
            </a:r>
            <a:r>
              <a:rPr lang="en-US" sz="1000">
                <a:latin typeface="+mj-lt"/>
              </a:rPr>
              <a:t>), 2010 IEEE Second International Conference on, pages 826–833. IEEE, 2010.</a:t>
            </a:r>
          </a:p>
          <a:p>
            <a:pPr>
              <a:lnSpc>
                <a:spcPct val="100000"/>
              </a:lnSpc>
            </a:pPr>
            <a:r>
              <a:rPr lang="en-US" sz="1000" b="0" i="0" err="1">
                <a:effectLst/>
                <a:latin typeface="+mj-lt"/>
              </a:rPr>
              <a:t>Loffreto</a:t>
            </a:r>
            <a:r>
              <a:rPr lang="en-US" sz="1000" b="0" i="0">
                <a:effectLst/>
                <a:latin typeface="+mj-lt"/>
              </a:rPr>
              <a:t>, D. (2012). What is "Sovereign Source Authority"?.  [Online]. Available: </a:t>
            </a:r>
            <a:r>
              <a:rPr lang="en-US" sz="1000" b="0" i="0">
                <a:effectLst/>
                <a:latin typeface="+mj-lt"/>
                <a:hlinkClick r:id="rId3"/>
              </a:rPr>
              <a:t>https://www.moxytongue.com/2012/02/what-is-sovereign-source-authority.html</a:t>
            </a:r>
            <a:endParaRPr lang="en-US" sz="1000" b="0" i="0">
              <a:effectLst/>
              <a:latin typeface="+mj-lt"/>
            </a:endParaRPr>
          </a:p>
          <a:p>
            <a:pPr>
              <a:lnSpc>
                <a:spcPct val="100000"/>
              </a:lnSpc>
            </a:pPr>
            <a:r>
              <a:rPr lang="en-US" sz="1000" b="0" i="0" err="1">
                <a:effectLst/>
                <a:latin typeface="+mj-lt"/>
              </a:rPr>
              <a:t>Loffreto</a:t>
            </a:r>
            <a:r>
              <a:rPr lang="en-US" sz="1000" b="0" i="0">
                <a:effectLst/>
                <a:latin typeface="+mj-lt"/>
              </a:rPr>
              <a:t>, D. (2016). Self-Sovereign Identity. [Online]. Available: </a:t>
            </a:r>
            <a:r>
              <a:rPr lang="en-US" sz="1000" b="0" i="0">
                <a:effectLst/>
                <a:latin typeface="+mj-lt"/>
                <a:hlinkClick r:id="rId4"/>
              </a:rPr>
              <a:t>https://www.moxytongue.com/2016/02/self-sovereign-identity.html</a:t>
            </a:r>
            <a:endParaRPr lang="en-US" sz="1000" b="0" i="0">
              <a:effectLst/>
              <a:latin typeface="+mj-lt"/>
            </a:endParaRPr>
          </a:p>
          <a:p>
            <a:pPr>
              <a:lnSpc>
                <a:spcPct val="100000"/>
              </a:lnSpc>
            </a:pPr>
            <a:r>
              <a:rPr lang="en-US" sz="1000" b="0" i="0">
                <a:effectLst/>
                <a:latin typeface="+mj-lt"/>
              </a:rPr>
              <a:t>“</a:t>
            </a:r>
            <a:r>
              <a:rPr lang="en-US" sz="1000" b="0" i="0" err="1">
                <a:effectLst/>
                <a:latin typeface="+mj-lt"/>
              </a:rPr>
              <a:t>Speedtest</a:t>
            </a:r>
            <a:r>
              <a:rPr lang="en-US" sz="1000" b="0" i="0">
                <a:effectLst/>
                <a:latin typeface="+mj-lt"/>
              </a:rPr>
              <a:t> global index,” July 2021. [Online]. Available: </a:t>
            </a:r>
            <a:r>
              <a:rPr lang="en-US" sz="1000" b="0" i="0">
                <a:effectLst/>
                <a:latin typeface="+mj-lt"/>
                <a:hlinkClick r:id="rId5"/>
              </a:rPr>
              <a:t>https://www.speedtest.net/global-index</a:t>
            </a:r>
            <a:endParaRPr lang="en-US" sz="1000" b="0" i="0">
              <a:effectLst/>
              <a:latin typeface="+mj-lt"/>
            </a:endParaRPr>
          </a:p>
          <a:p>
            <a:pPr>
              <a:lnSpc>
                <a:spcPct val="100000"/>
              </a:lnSpc>
            </a:pPr>
            <a:r>
              <a:rPr lang="en-US" sz="1000" err="1">
                <a:latin typeface="+mj-lt"/>
              </a:rPr>
              <a:t>Stokkink</a:t>
            </a:r>
            <a:r>
              <a:rPr lang="en-US" sz="1000">
                <a:latin typeface="+mj-lt"/>
              </a:rPr>
              <a:t>, Q., </a:t>
            </a:r>
            <a:r>
              <a:rPr lang="en-US" sz="1000" err="1">
                <a:latin typeface="+mj-lt"/>
              </a:rPr>
              <a:t>Epema</a:t>
            </a:r>
            <a:r>
              <a:rPr lang="en-US" sz="1000">
                <a:latin typeface="+mj-lt"/>
              </a:rPr>
              <a:t>, D. and </a:t>
            </a:r>
            <a:r>
              <a:rPr lang="en-US" sz="1000" err="1">
                <a:latin typeface="+mj-lt"/>
              </a:rPr>
              <a:t>Pouwelse</a:t>
            </a:r>
            <a:r>
              <a:rPr lang="en-US" sz="1000">
                <a:latin typeface="+mj-lt"/>
              </a:rPr>
              <a:t>, J. (2020). A truly self-sovereign identity system. </a:t>
            </a:r>
            <a:r>
              <a:rPr lang="en-US" sz="1000" err="1">
                <a:latin typeface="+mj-lt"/>
              </a:rPr>
              <a:t>arXiv</a:t>
            </a:r>
            <a:r>
              <a:rPr lang="en-US" sz="1000">
                <a:latin typeface="+mj-lt"/>
              </a:rPr>
              <a:t> preprint arXiv:2007.00415.</a:t>
            </a:r>
          </a:p>
          <a:p>
            <a:pPr>
              <a:lnSpc>
                <a:spcPct val="100000"/>
              </a:lnSpc>
            </a:pPr>
            <a:r>
              <a:rPr lang="nl-NL" sz="1000" b="0" i="0">
                <a:effectLst/>
                <a:latin typeface="+mj-lt"/>
              </a:rPr>
              <a:t>Stokkink, Q. </a:t>
            </a:r>
            <a:r>
              <a:rPr lang="nl-NL" sz="1000" b="0" i="0" err="1">
                <a:effectLst/>
                <a:latin typeface="+mj-lt"/>
              </a:rPr>
              <a:t>and</a:t>
            </a:r>
            <a:r>
              <a:rPr lang="nl-NL" sz="1000" b="0" i="0">
                <a:effectLst/>
                <a:latin typeface="+mj-lt"/>
              </a:rPr>
              <a:t> </a:t>
            </a:r>
            <a:r>
              <a:rPr lang="nl-NL" sz="1000" b="0" i="0" err="1">
                <a:effectLst/>
                <a:latin typeface="+mj-lt"/>
              </a:rPr>
              <a:t>Pouwelse</a:t>
            </a:r>
            <a:r>
              <a:rPr lang="nl-NL" sz="1000" b="0" i="0">
                <a:effectLst/>
                <a:latin typeface="+mj-lt"/>
              </a:rPr>
              <a:t>, J. (2018). Deployment of a blockchain-</a:t>
            </a:r>
            <a:r>
              <a:rPr lang="nl-NL" sz="1000" b="0" i="0" err="1">
                <a:effectLst/>
                <a:latin typeface="+mj-lt"/>
              </a:rPr>
              <a:t>based</a:t>
            </a:r>
            <a:r>
              <a:rPr lang="nl-NL" sz="1000" b="0" i="0">
                <a:effectLst/>
                <a:latin typeface="+mj-lt"/>
              </a:rPr>
              <a:t> </a:t>
            </a:r>
            <a:r>
              <a:rPr lang="nl-NL" sz="1000" b="0" i="0" err="1">
                <a:effectLst/>
                <a:latin typeface="+mj-lt"/>
              </a:rPr>
              <a:t>self</a:t>
            </a:r>
            <a:r>
              <a:rPr lang="nl-NL" sz="1000" b="0" i="0">
                <a:effectLst/>
                <a:latin typeface="+mj-lt"/>
              </a:rPr>
              <a:t>-sovereign </a:t>
            </a:r>
            <a:r>
              <a:rPr lang="nl-NL" sz="1000" b="0" i="0" err="1">
                <a:effectLst/>
                <a:latin typeface="+mj-lt"/>
              </a:rPr>
              <a:t>identity</a:t>
            </a:r>
            <a:r>
              <a:rPr lang="nl-NL" sz="1000" b="0" i="0">
                <a:effectLst/>
                <a:latin typeface="+mj-lt"/>
              </a:rPr>
              <a:t>. In 2018 IEEE </a:t>
            </a:r>
            <a:r>
              <a:rPr lang="nl-NL" sz="1000" b="0" i="0" err="1">
                <a:effectLst/>
                <a:latin typeface="+mj-lt"/>
              </a:rPr>
              <a:t>international</a:t>
            </a:r>
            <a:r>
              <a:rPr lang="nl-NL" sz="1000" b="0" i="0">
                <a:effectLst/>
                <a:latin typeface="+mj-lt"/>
              </a:rPr>
              <a:t> conference on Internet of </a:t>
            </a:r>
            <a:r>
              <a:rPr lang="nl-NL" sz="1000" b="0" i="0" err="1">
                <a:effectLst/>
                <a:latin typeface="+mj-lt"/>
              </a:rPr>
              <a:t>Things</a:t>
            </a:r>
            <a:r>
              <a:rPr lang="nl-NL" sz="1000" b="0" i="0">
                <a:effectLst/>
                <a:latin typeface="+mj-lt"/>
              </a:rPr>
              <a:t> (</a:t>
            </a:r>
            <a:r>
              <a:rPr lang="nl-NL" sz="1000" b="0" i="0" err="1">
                <a:effectLst/>
                <a:latin typeface="+mj-lt"/>
              </a:rPr>
              <a:t>iThings</a:t>
            </a:r>
            <a:r>
              <a:rPr lang="nl-NL" sz="1000" b="0" i="0">
                <a:effectLst/>
                <a:latin typeface="+mj-lt"/>
              </a:rPr>
              <a:t>) </a:t>
            </a:r>
            <a:r>
              <a:rPr lang="nl-NL" sz="1000" b="0" i="0" err="1">
                <a:effectLst/>
                <a:latin typeface="+mj-lt"/>
              </a:rPr>
              <a:t>and</a:t>
            </a:r>
            <a:r>
              <a:rPr lang="nl-NL" sz="1000" b="0" i="0">
                <a:effectLst/>
                <a:latin typeface="+mj-lt"/>
              </a:rPr>
              <a:t> IEEE green computing </a:t>
            </a:r>
            <a:r>
              <a:rPr lang="nl-NL" sz="1000" b="0" i="0" err="1">
                <a:effectLst/>
                <a:latin typeface="+mj-lt"/>
              </a:rPr>
              <a:t>and</a:t>
            </a:r>
            <a:r>
              <a:rPr lang="nl-NL" sz="1000" b="0" i="0">
                <a:effectLst/>
                <a:latin typeface="+mj-lt"/>
              </a:rPr>
              <a:t> </a:t>
            </a:r>
            <a:r>
              <a:rPr lang="nl-NL" sz="1000" b="0" i="0" err="1">
                <a:effectLst/>
                <a:latin typeface="+mj-lt"/>
              </a:rPr>
              <a:t>communications</a:t>
            </a:r>
            <a:r>
              <a:rPr lang="nl-NL" sz="1000" b="0" i="0">
                <a:effectLst/>
                <a:latin typeface="+mj-lt"/>
              </a:rPr>
              <a:t> (</a:t>
            </a:r>
            <a:r>
              <a:rPr lang="nl-NL" sz="1000" b="0" i="0" err="1">
                <a:effectLst/>
                <a:latin typeface="+mj-lt"/>
              </a:rPr>
              <a:t>GreenCom</a:t>
            </a:r>
            <a:r>
              <a:rPr lang="nl-NL" sz="1000" b="0" i="0">
                <a:effectLst/>
                <a:latin typeface="+mj-lt"/>
              </a:rPr>
              <a:t>) </a:t>
            </a:r>
            <a:r>
              <a:rPr lang="nl-NL" sz="1000" b="0" i="0" err="1">
                <a:effectLst/>
                <a:latin typeface="+mj-lt"/>
              </a:rPr>
              <a:t>and</a:t>
            </a:r>
            <a:r>
              <a:rPr lang="nl-NL" sz="1000" b="0" i="0">
                <a:effectLst/>
                <a:latin typeface="+mj-lt"/>
              </a:rPr>
              <a:t> IEEE cyber, </a:t>
            </a:r>
            <a:r>
              <a:rPr lang="nl-NL" sz="1000" b="0" i="0" err="1">
                <a:effectLst/>
                <a:latin typeface="+mj-lt"/>
              </a:rPr>
              <a:t>physical</a:t>
            </a:r>
            <a:r>
              <a:rPr lang="nl-NL" sz="1000" b="0" i="0">
                <a:effectLst/>
                <a:latin typeface="+mj-lt"/>
              </a:rPr>
              <a:t> </a:t>
            </a:r>
            <a:r>
              <a:rPr lang="nl-NL" sz="1000" b="0" i="0" err="1">
                <a:effectLst/>
                <a:latin typeface="+mj-lt"/>
              </a:rPr>
              <a:t>and</a:t>
            </a:r>
            <a:r>
              <a:rPr lang="nl-NL" sz="1000" b="0" i="0">
                <a:effectLst/>
                <a:latin typeface="+mj-lt"/>
              </a:rPr>
              <a:t> </a:t>
            </a:r>
            <a:r>
              <a:rPr lang="nl-NL" sz="1000" b="0" i="0" err="1">
                <a:effectLst/>
                <a:latin typeface="+mj-lt"/>
              </a:rPr>
              <a:t>social</a:t>
            </a:r>
            <a:r>
              <a:rPr lang="nl-NL" sz="1000" b="0" i="0">
                <a:effectLst/>
                <a:latin typeface="+mj-lt"/>
              </a:rPr>
              <a:t> computing (</a:t>
            </a:r>
            <a:r>
              <a:rPr lang="nl-NL" sz="1000" b="0" i="0" err="1">
                <a:effectLst/>
                <a:latin typeface="+mj-lt"/>
              </a:rPr>
              <a:t>CPSCom</a:t>
            </a:r>
            <a:r>
              <a:rPr lang="nl-NL" sz="1000" b="0" i="0">
                <a:effectLst/>
                <a:latin typeface="+mj-lt"/>
              </a:rPr>
              <a:t>) </a:t>
            </a:r>
            <a:r>
              <a:rPr lang="nl-NL" sz="1000" b="0" i="0" err="1">
                <a:effectLst/>
                <a:latin typeface="+mj-lt"/>
              </a:rPr>
              <a:t>and</a:t>
            </a:r>
            <a:r>
              <a:rPr lang="nl-NL" sz="1000" b="0" i="0">
                <a:effectLst/>
                <a:latin typeface="+mj-lt"/>
              </a:rPr>
              <a:t> IEEE smart data (</a:t>
            </a:r>
            <a:r>
              <a:rPr lang="nl-NL" sz="1000" b="0" i="0" err="1">
                <a:effectLst/>
                <a:latin typeface="+mj-lt"/>
              </a:rPr>
              <a:t>SmartData</a:t>
            </a:r>
            <a:r>
              <a:rPr lang="nl-NL" sz="1000" b="0" i="0">
                <a:effectLst/>
                <a:latin typeface="+mj-lt"/>
              </a:rPr>
              <a:t>) (pp. 1336-1342). IEEE.</a:t>
            </a:r>
          </a:p>
          <a:p>
            <a:pPr>
              <a:lnSpc>
                <a:spcPct val="100000"/>
              </a:lnSpc>
            </a:pPr>
            <a:r>
              <a:rPr lang="en-US" sz="1000" b="0" i="0">
                <a:effectLst/>
                <a:latin typeface="+mj-lt"/>
              </a:rPr>
              <a:t>Tobin, A. and Reed, D. “The inevitable rise of self-sovereign</a:t>
            </a:r>
            <a:r>
              <a:rPr lang="en-US" sz="1000">
                <a:latin typeface="+mj-lt"/>
              </a:rPr>
              <a:t> </a:t>
            </a:r>
            <a:r>
              <a:rPr lang="en-US" sz="1000" b="0" i="0">
                <a:effectLst/>
                <a:latin typeface="+mj-lt"/>
              </a:rPr>
              <a:t>identity,” </a:t>
            </a:r>
            <a:r>
              <a:rPr lang="en-US" sz="1000" b="0" i="1">
                <a:effectLst/>
                <a:latin typeface="+mj-lt"/>
              </a:rPr>
              <a:t>The </a:t>
            </a:r>
            <a:r>
              <a:rPr lang="en-US" sz="1000" b="0" i="1" err="1">
                <a:effectLst/>
                <a:latin typeface="+mj-lt"/>
              </a:rPr>
              <a:t>Sovrin</a:t>
            </a:r>
            <a:r>
              <a:rPr lang="en-US" sz="1000" b="0" i="1">
                <a:effectLst/>
                <a:latin typeface="+mj-lt"/>
              </a:rPr>
              <a:t> Foundation</a:t>
            </a:r>
            <a:r>
              <a:rPr lang="en-US" sz="1000" b="0" i="0">
                <a:effectLst/>
                <a:latin typeface="+mj-lt"/>
              </a:rPr>
              <a:t>, 2016.</a:t>
            </a:r>
          </a:p>
          <a:p>
            <a:pPr>
              <a:lnSpc>
                <a:spcPct val="100000"/>
              </a:lnSpc>
            </a:pPr>
            <a:r>
              <a:rPr lang="en-US" sz="1000" b="0" i="0">
                <a:effectLst/>
                <a:latin typeface="+mj-lt"/>
              </a:rPr>
              <a:t>U. Von der Leyen, “State of the union address by president von der </a:t>
            </a:r>
            <a:r>
              <a:rPr lang="en-US" sz="1000" b="0" i="0" err="1">
                <a:effectLst/>
                <a:latin typeface="+mj-lt"/>
              </a:rPr>
              <a:t>leyen</a:t>
            </a:r>
            <a:r>
              <a:rPr lang="en-US" sz="1000" b="0" i="0">
                <a:effectLst/>
                <a:latin typeface="+mj-lt"/>
              </a:rPr>
              <a:t> at the </a:t>
            </a:r>
            <a:r>
              <a:rPr lang="en-US" sz="1000" b="0" i="0" err="1">
                <a:effectLst/>
                <a:latin typeface="+mj-lt"/>
              </a:rPr>
              <a:t>european</a:t>
            </a:r>
            <a:r>
              <a:rPr lang="en-US" sz="1000" b="0" i="0">
                <a:effectLst/>
                <a:latin typeface="+mj-lt"/>
              </a:rPr>
              <a:t> parliament plenary,” Sept. 2020. [Online]. Available: </a:t>
            </a:r>
            <a:r>
              <a:rPr lang="en-US" sz="1000" b="0" i="0">
                <a:effectLst/>
                <a:latin typeface="+mj-lt"/>
                <a:hlinkClick r:id="rId6"/>
              </a:rPr>
              <a:t>https://ec.europa.eu/commission/presscorner/detail/en/SPEECH_20_1655</a:t>
            </a:r>
            <a:endParaRPr lang="nl-NL" sz="1000" b="0" i="0">
              <a:effectLst/>
              <a:latin typeface="+mj-lt"/>
            </a:endParaRPr>
          </a:p>
          <a:p>
            <a:pPr>
              <a:lnSpc>
                <a:spcPct val="100000"/>
              </a:lnSpc>
            </a:pPr>
            <a:r>
              <a:rPr lang="en-US" sz="1000">
                <a:latin typeface="+mj-lt"/>
              </a:rPr>
              <a:t>Zhou, T., Li, X. and Zhao, H. (2019). </a:t>
            </a:r>
            <a:r>
              <a:rPr lang="en-US" sz="1000" err="1">
                <a:latin typeface="+mj-lt"/>
              </a:rPr>
              <a:t>EverSSDI</a:t>
            </a:r>
            <a:r>
              <a:rPr lang="en-US" sz="1000">
                <a:latin typeface="+mj-lt"/>
              </a:rPr>
              <a:t>: Blockchain-based framework for verification, </a:t>
            </a:r>
            <a:r>
              <a:rPr lang="en-US" sz="1000" err="1">
                <a:latin typeface="+mj-lt"/>
              </a:rPr>
              <a:t>authorisation</a:t>
            </a:r>
            <a:r>
              <a:rPr lang="en-US" sz="1000">
                <a:latin typeface="+mj-lt"/>
              </a:rPr>
              <a:t> and recovery of self-sovereign identity using smart contracts. </a:t>
            </a:r>
            <a:r>
              <a:rPr lang="en-US" sz="1000" i="1">
                <a:latin typeface="+mj-lt"/>
              </a:rPr>
              <a:t>International Journal of Computer Applications in Technology</a:t>
            </a:r>
            <a:r>
              <a:rPr lang="en-US" sz="1000">
                <a:latin typeface="+mj-lt"/>
              </a:rPr>
              <a:t>, 60(3), 281–295. https://doi.org/10.1504/IJCAT.2019.100300</a:t>
            </a:r>
            <a:endParaRPr lang="nl-NL" sz="100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79153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9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1">
            <a:extLst>
              <a:ext uri="{FF2B5EF4-FFF2-40B4-BE49-F238E27FC236}">
                <a16:creationId xmlns:a16="http://schemas.microsoft.com/office/drawing/2014/main" id="{7B58A187-A4B1-42EB-A4C7-8635BA507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3" name="Rectangle 13">
            <a:extLst>
              <a:ext uri="{FF2B5EF4-FFF2-40B4-BE49-F238E27FC236}">
                <a16:creationId xmlns:a16="http://schemas.microsoft.com/office/drawing/2014/main" id="{37F14E7F-3054-458C-ACF9-A8DA1757C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5">
            <a:extLst>
              <a:ext uri="{FF2B5EF4-FFF2-40B4-BE49-F238E27FC236}">
                <a16:creationId xmlns:a16="http://schemas.microsoft.com/office/drawing/2014/main" id="{93747C1C-97FC-4D70-A6C8-A01FBCF5A9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5CDC370-AE44-4300-98BA-FE204E881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47B15501-CB9A-4642-80EE-2876EF039E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20">
              <a:extLst>
                <a:ext uri="{FF2B5EF4-FFF2-40B4-BE49-F238E27FC236}">
                  <a16:creationId xmlns:a16="http://schemas.microsoft.com/office/drawing/2014/main" id="{6AFF9525-325F-47B3-A63C-93C12253AD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2">
            <a:extLst>
              <a:ext uri="{FF2B5EF4-FFF2-40B4-BE49-F238E27FC236}">
                <a16:creationId xmlns:a16="http://schemas.microsoft.com/office/drawing/2014/main" id="{B66F8A2C-B8CF-4B20-9A73-2ADCF6302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5DD78E9-DE0D-47AF-A0DB-F475221E3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2108" y="610955"/>
            <a:ext cx="10927784" cy="5636090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118D329-2010-4A15-B57C-429FFAE35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052" y="777240"/>
            <a:ext cx="10597896" cy="530352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 w="6350" cap="sq" cmpd="sng" algn="ctr">
            <a:solidFill>
              <a:schemeClr val="tx1"/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DDBB16-9DA1-43B6-966F-C81E6B8A0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520" y="1272800"/>
            <a:ext cx="6544620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>
                <a:solidFill>
                  <a:schemeClr val="tx1"/>
                </a:solidFill>
              </a:rPr>
              <a:t>Appendix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BCE651-02C8-4916-A025-30C6EB2B1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73440" y="1272800"/>
            <a:ext cx="2481307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</a:pPr>
            <a:endParaRPr lang="en-US" sz="2000" spc="80"/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994262BC-EE98-4BD6-82DB-4955E8DCC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872" y="2057401"/>
            <a:ext cx="0" cy="27432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F701C9-8838-4675-A823-53FEA0321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422113" y="5714047"/>
            <a:ext cx="548640" cy="27432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spcAft>
                <a:spcPts val="600"/>
              </a:spcAft>
            </a:pPr>
            <a:fld id="{34B7E4EF-A1BD-40F4-AB7B-04F084DD991D}" type="slidenum">
              <a:rPr lang="en-US" sz="1000">
                <a:solidFill>
                  <a:schemeClr val="tx1"/>
                </a:solidFill>
              </a:rPr>
              <a:pPr defTabSz="457200">
                <a:spcAft>
                  <a:spcPts val="600"/>
                </a:spcAft>
              </a:pPr>
              <a:t>37</a:t>
            </a:fld>
            <a:endParaRPr lang="en-US" sz="10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4594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4BDCC-FC22-4141-979E-9233FD0CE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Fully Distributed SSI Architecture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A4458-F4C5-4EA5-BF91-03BB2A37F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38</a:t>
            </a:fld>
            <a:endParaRPr lang="en-US"/>
          </a:p>
        </p:txBody>
      </p:sp>
      <p:graphicFrame>
        <p:nvGraphicFramePr>
          <p:cNvPr id="7" name="Content Placeholder 2">
            <a:extLst>
              <a:ext uri="{FF2B5EF4-FFF2-40B4-BE49-F238E27FC236}">
                <a16:creationId xmlns:a16="http://schemas.microsoft.com/office/drawing/2014/main" id="{06342FDB-CBC0-423F-82E6-A685A4BCB66D}"/>
              </a:ext>
            </a:extLst>
          </p:cNvPr>
          <p:cNvGraphicFramePr>
            <a:graphicFrameLocks/>
          </p:cNvGraphicFramePr>
          <p:nvPr/>
        </p:nvGraphicFramePr>
        <p:xfrm>
          <a:off x="1066800" y="2591297"/>
          <a:ext cx="10058400" cy="26600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6910A0D4-0A21-4C94-B6F8-C39CF7CF9E9B}"/>
              </a:ext>
            </a:extLst>
          </p:cNvPr>
          <p:cNvSpPr txBox="1"/>
          <p:nvPr/>
        </p:nvSpPr>
        <p:spPr>
          <a:xfrm>
            <a:off x="3838575" y="4811605"/>
            <a:ext cx="22574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Zero-Knowledge Proofs (</a:t>
            </a:r>
            <a:r>
              <a:rPr lang="en-US" err="1"/>
              <a:t>zkp</a:t>
            </a:r>
            <a:r>
              <a:rPr lang="en-US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20241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1C60D-D0B9-4713-BEBA-950479AFD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Fully Distributed SSI</a:t>
            </a:r>
            <a:endParaRPr lang="nl-NL"/>
          </a:p>
        </p:txBody>
      </p:sp>
      <p:pic>
        <p:nvPicPr>
          <p:cNvPr id="5" name="Graphic 4" descr="Court with solid fill">
            <a:extLst>
              <a:ext uri="{FF2B5EF4-FFF2-40B4-BE49-F238E27FC236}">
                <a16:creationId xmlns:a16="http://schemas.microsoft.com/office/drawing/2014/main" id="{E64E9718-05CD-45D7-AADE-3A5F504FD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75941" y="1716979"/>
            <a:ext cx="914400" cy="914400"/>
          </a:xfrm>
          <a:prstGeom prst="rect">
            <a:avLst/>
          </a:prstGeom>
        </p:spPr>
      </p:pic>
      <p:pic>
        <p:nvPicPr>
          <p:cNvPr id="7" name="Graphic 6" descr="Man with solid fill">
            <a:extLst>
              <a:ext uri="{FF2B5EF4-FFF2-40B4-BE49-F238E27FC236}">
                <a16:creationId xmlns:a16="http://schemas.microsoft.com/office/drawing/2014/main" id="{96E60D21-F8F6-4AB2-83F5-434D93D63F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01660" y="1620218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F75FC2F-6394-4F0D-9DEE-6112E29F5DC4}"/>
              </a:ext>
            </a:extLst>
          </p:cNvPr>
          <p:cNvSpPr/>
          <p:nvPr/>
        </p:nvSpPr>
        <p:spPr>
          <a:xfrm>
            <a:off x="3020786" y="2631378"/>
            <a:ext cx="253481" cy="35840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819CF1-8DD7-4CBF-86CC-17CBAD4F177F}"/>
              </a:ext>
            </a:extLst>
          </p:cNvPr>
          <p:cNvSpPr/>
          <p:nvPr/>
        </p:nvSpPr>
        <p:spPr>
          <a:xfrm>
            <a:off x="8917732" y="2631379"/>
            <a:ext cx="253482" cy="358402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488406B-9CAF-4DB4-8FB6-B56EF46852E0}"/>
              </a:ext>
            </a:extLst>
          </p:cNvPr>
          <p:cNvCxnSpPr>
            <a:cxnSpLocks/>
          </p:cNvCxnSpPr>
          <p:nvPr/>
        </p:nvCxnSpPr>
        <p:spPr>
          <a:xfrm>
            <a:off x="3274265" y="2976282"/>
            <a:ext cx="5643466" cy="15533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C8814B8-3623-4DF1-B590-591DBAB03814}"/>
              </a:ext>
            </a:extLst>
          </p:cNvPr>
          <p:cNvSpPr txBox="1"/>
          <p:nvPr/>
        </p:nvSpPr>
        <p:spPr>
          <a:xfrm>
            <a:off x="4722096" y="2570784"/>
            <a:ext cx="28632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Claim Request</a:t>
            </a:r>
            <a:endParaRPr lang="nl-NL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FBEA52B-DC54-4784-A7CC-A6487B5B3B71}"/>
              </a:ext>
            </a:extLst>
          </p:cNvPr>
          <p:cNvCxnSpPr>
            <a:cxnSpLocks/>
          </p:cNvCxnSpPr>
          <p:nvPr/>
        </p:nvCxnSpPr>
        <p:spPr>
          <a:xfrm flipH="1">
            <a:off x="3287582" y="3631642"/>
            <a:ext cx="5616836" cy="16784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0BF2C9A-793D-4ABD-8598-F77223FFD1D7}"/>
              </a:ext>
            </a:extLst>
          </p:cNvPr>
          <p:cNvSpPr txBox="1"/>
          <p:nvPr/>
        </p:nvSpPr>
        <p:spPr>
          <a:xfrm>
            <a:off x="5079505" y="3226358"/>
            <a:ext cx="2148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Claim</a:t>
            </a:r>
            <a:endParaRPr lang="nl-NL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CAD1680-9008-4E53-B46B-A245AFE3C7E6}"/>
              </a:ext>
            </a:extLst>
          </p:cNvPr>
          <p:cNvCxnSpPr>
            <a:cxnSpLocks/>
          </p:cNvCxnSpPr>
          <p:nvPr/>
        </p:nvCxnSpPr>
        <p:spPr>
          <a:xfrm>
            <a:off x="3287581" y="4305099"/>
            <a:ext cx="5616836" cy="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048C18C-023E-4F20-8B09-4193DC7BFD0E}"/>
              </a:ext>
            </a:extLst>
          </p:cNvPr>
          <p:cNvSpPr txBox="1"/>
          <p:nvPr/>
        </p:nvSpPr>
        <p:spPr>
          <a:xfrm>
            <a:off x="4866853" y="3868221"/>
            <a:ext cx="2573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Attestation Request</a:t>
            </a:r>
            <a:endParaRPr lang="nl-NL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DBBAAA1-E9CB-4032-995C-5BC904ABFFB9}"/>
              </a:ext>
            </a:extLst>
          </p:cNvPr>
          <p:cNvCxnSpPr>
            <a:cxnSpLocks/>
          </p:cNvCxnSpPr>
          <p:nvPr/>
        </p:nvCxnSpPr>
        <p:spPr>
          <a:xfrm flipH="1">
            <a:off x="3260951" y="5724389"/>
            <a:ext cx="5643466" cy="0"/>
          </a:xfrm>
          <a:prstGeom prst="straightConnector1">
            <a:avLst/>
          </a:prstGeom>
          <a:ln w="571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9D89D69-B6B6-4426-9E5F-23EFF2289347}"/>
              </a:ext>
            </a:extLst>
          </p:cNvPr>
          <p:cNvSpPr txBox="1"/>
          <p:nvPr/>
        </p:nvSpPr>
        <p:spPr>
          <a:xfrm>
            <a:off x="5028927" y="5319505"/>
            <a:ext cx="214839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/>
              <a:t>Attestation</a:t>
            </a:r>
            <a:endParaRPr lang="nl-NL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C600D19-1FCD-4E1C-A161-C87A7818B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39</a:t>
            </a:fld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0" name="Table 17">
                <a:extLst>
                  <a:ext uri="{FF2B5EF4-FFF2-40B4-BE49-F238E27FC236}">
                    <a16:creationId xmlns:a16="http://schemas.microsoft.com/office/drawing/2014/main" id="{4A0A9266-E8AE-4531-A8B2-ACF62A054A7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712353" y="1869304"/>
              <a:ext cx="2747802" cy="1678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73901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373901">
                      <a:extLst>
                        <a:ext uri="{9D8B030D-6E8A-4147-A177-3AD203B41FA5}">
                          <a16:colId xmlns:a16="http://schemas.microsoft.com/office/drawing/2014/main" val="4037239931"/>
                        </a:ext>
                      </a:extLst>
                    </a:gridCol>
                  </a:tblGrid>
                  <a:tr h="273666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Claim Request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N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𝑎𝑚𝑒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23426533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𝑃𝑢𝑏𝑙𝑖𝑐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𝑘𝑒𝑦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𝑝𝑘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0200115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𝑃𝑟𝑜𝑜𝑓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𝑡𝑦𝑝𝑒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7422217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0" name="Table 17">
                <a:extLst>
                  <a:ext uri="{FF2B5EF4-FFF2-40B4-BE49-F238E27FC236}">
                    <a16:creationId xmlns:a16="http://schemas.microsoft.com/office/drawing/2014/main" id="{4A0A9266-E8AE-4531-A8B2-ACF62A054A7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712353" y="1869304"/>
              <a:ext cx="2747802" cy="167860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73901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373901">
                      <a:extLst>
                        <a:ext uri="{9D8B030D-6E8A-4147-A177-3AD203B41FA5}">
                          <a16:colId xmlns:a16="http://schemas.microsoft.com/office/drawing/2014/main" val="4037239931"/>
                        </a:ext>
                      </a:extLst>
                    </a:gridCol>
                  </a:tblGrid>
                  <a:tr h="3657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Claim Request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885" t="-89041" r="-10132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1333" t="-89041" r="-1778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3426533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885" t="-191667" r="-101327" b="-102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1333" t="-191667" r="-1778" b="-102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200115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885" t="-291667" r="-101327" b="-277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1333" t="-291667" r="-1778" b="-277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422217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21" name="Group 20">
            <a:extLst>
              <a:ext uri="{FF2B5EF4-FFF2-40B4-BE49-F238E27FC236}">
                <a16:creationId xmlns:a16="http://schemas.microsoft.com/office/drawing/2014/main" id="{F8D42A94-AC2F-4AA8-99B2-3E54E1BA4B67}"/>
              </a:ext>
            </a:extLst>
          </p:cNvPr>
          <p:cNvGrpSpPr/>
          <p:nvPr/>
        </p:nvGrpSpPr>
        <p:grpSpPr>
          <a:xfrm>
            <a:off x="9184528" y="3109287"/>
            <a:ext cx="368074" cy="373856"/>
            <a:chOff x="9171214" y="3664744"/>
            <a:chExt cx="368074" cy="373856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C9191EAD-6EDB-48B1-A0CC-146C257B64AB}"/>
                </a:ext>
              </a:extLst>
            </p:cNvPr>
            <p:cNvCxnSpPr/>
            <p:nvPr/>
          </p:nvCxnSpPr>
          <p:spPr>
            <a:xfrm>
              <a:off x="9171214" y="3702050"/>
              <a:ext cx="330459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E05FF46A-A4C8-4168-AB2A-2A6BBF6FC7A2}"/>
                </a:ext>
              </a:extLst>
            </p:cNvPr>
            <p:cNvCxnSpPr>
              <a:cxnSpLocks/>
            </p:cNvCxnSpPr>
            <p:nvPr/>
          </p:nvCxnSpPr>
          <p:spPr>
            <a:xfrm>
              <a:off x="9501673" y="3664744"/>
              <a:ext cx="0" cy="373856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840F65A3-D2A9-4A8D-B256-27DF9DB261B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71215" y="4038600"/>
              <a:ext cx="368073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69A0F1C-AE44-42DF-B8AC-193AD77E0014}"/>
                  </a:ext>
                </a:extLst>
              </p:cNvPr>
              <p:cNvSpPr txBox="1"/>
              <p:nvPr/>
            </p:nvSpPr>
            <p:spPr>
              <a:xfrm>
                <a:off x="9413062" y="3088579"/>
                <a:ext cx="20311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𝑧𝑘𝑝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𝑣𝑎𝑙𝑢𝑒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769A0F1C-AE44-42DF-B8AC-193AD77E00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13062" y="3088579"/>
                <a:ext cx="2031123" cy="369332"/>
              </a:xfrm>
              <a:prstGeom prst="rect">
                <a:avLst/>
              </a:prstGeom>
              <a:blipFill>
                <a:blip r:embed="rId7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7" name="Group 26">
            <a:extLst>
              <a:ext uri="{FF2B5EF4-FFF2-40B4-BE49-F238E27FC236}">
                <a16:creationId xmlns:a16="http://schemas.microsoft.com/office/drawing/2014/main" id="{D4380B79-FECA-4CC2-BDB6-B6078E342E02}"/>
              </a:ext>
            </a:extLst>
          </p:cNvPr>
          <p:cNvGrpSpPr/>
          <p:nvPr/>
        </p:nvGrpSpPr>
        <p:grpSpPr>
          <a:xfrm>
            <a:off x="9171214" y="4418453"/>
            <a:ext cx="368073" cy="902509"/>
            <a:chOff x="9157900" y="3664744"/>
            <a:chExt cx="368073" cy="373856"/>
          </a:xfrm>
        </p:grpSpPr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4E6AA0DB-29F9-4CE4-AFBD-71E961672DAF}"/>
                </a:ext>
              </a:extLst>
            </p:cNvPr>
            <p:cNvCxnSpPr/>
            <p:nvPr/>
          </p:nvCxnSpPr>
          <p:spPr>
            <a:xfrm>
              <a:off x="9171214" y="3680121"/>
              <a:ext cx="330459" cy="0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9C3B6F9E-F0A3-4E58-AA6D-35480ADE8838}"/>
                </a:ext>
              </a:extLst>
            </p:cNvPr>
            <p:cNvCxnSpPr>
              <a:cxnSpLocks/>
            </p:cNvCxnSpPr>
            <p:nvPr/>
          </p:nvCxnSpPr>
          <p:spPr>
            <a:xfrm>
              <a:off x="9501673" y="3664744"/>
              <a:ext cx="0" cy="373856"/>
            </a:xfrm>
            <a:prstGeom prst="line">
              <a:avLst/>
            </a:prstGeom>
            <a:ln w="762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3BA8C4F7-7F2E-4AC4-B634-629BA3522DA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157900" y="4024446"/>
              <a:ext cx="368073" cy="0"/>
            </a:xfrm>
            <a:prstGeom prst="straightConnector1">
              <a:avLst/>
            </a:prstGeom>
            <a:ln w="762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B15598EC-B303-4EF6-89DD-5CD4DE83B967}"/>
                  </a:ext>
                </a:extLst>
              </p:cNvPr>
              <p:cNvSpPr txBox="1"/>
              <p:nvPr/>
            </p:nvSpPr>
            <p:spPr>
              <a:xfrm>
                <a:off x="9413062" y="4679298"/>
                <a:ext cx="2031123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𝑒𝑛𝑐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𝐻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𝑚𝑑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))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B15598EC-B303-4EF6-89DD-5CD4DE83B9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13062" y="4679298"/>
                <a:ext cx="2031123" cy="369332"/>
              </a:xfrm>
              <a:prstGeom prst="rect">
                <a:avLst/>
              </a:prstGeom>
              <a:blipFill>
                <a:blip r:embed="rId8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35F9810A-F03E-4BB5-9FAE-40B8689E3018}"/>
              </a:ext>
            </a:extLst>
          </p:cNvPr>
          <p:cNvCxnSpPr>
            <a:cxnSpLocks/>
          </p:cNvCxnSpPr>
          <p:nvPr/>
        </p:nvCxnSpPr>
        <p:spPr>
          <a:xfrm flipH="1">
            <a:off x="4424213" y="4871518"/>
            <a:ext cx="4480204" cy="10498"/>
          </a:xfrm>
          <a:prstGeom prst="straightConnector1">
            <a:avLst/>
          </a:prstGeom>
          <a:ln w="57150">
            <a:solidFill>
              <a:schemeClr val="accent4">
                <a:lumMod val="20000"/>
                <a:lumOff val="80000"/>
              </a:schemeClr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8B8016CB-FBBD-4F7C-881F-8D8706A4BAD6}"/>
              </a:ext>
            </a:extLst>
          </p:cNvPr>
          <p:cNvCxnSpPr>
            <a:cxnSpLocks/>
          </p:cNvCxnSpPr>
          <p:nvPr/>
        </p:nvCxnSpPr>
        <p:spPr>
          <a:xfrm>
            <a:off x="3287581" y="5258663"/>
            <a:ext cx="4466890" cy="0"/>
          </a:xfrm>
          <a:prstGeom prst="straightConnector1">
            <a:avLst/>
          </a:prstGeom>
          <a:ln w="57150">
            <a:solidFill>
              <a:schemeClr val="accent4">
                <a:lumMod val="20000"/>
                <a:lumOff val="80000"/>
              </a:schemeClr>
            </a:solidFill>
            <a:prstDash val="lg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020A69C5-847C-443E-9618-7C5FCEE94172}"/>
              </a:ext>
            </a:extLst>
          </p:cNvPr>
          <p:cNvSpPr txBox="1"/>
          <p:nvPr/>
        </p:nvSpPr>
        <p:spPr>
          <a:xfrm>
            <a:off x="5028927" y="4418453"/>
            <a:ext cx="2148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Token Request</a:t>
            </a:r>
            <a:endParaRPr lang="nl-NL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95A09253-F05C-4A18-BEC4-ACE193E14532}"/>
              </a:ext>
            </a:extLst>
          </p:cNvPr>
          <p:cNvSpPr txBox="1"/>
          <p:nvPr/>
        </p:nvSpPr>
        <p:spPr>
          <a:xfrm>
            <a:off x="5028927" y="4883049"/>
            <a:ext cx="2148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Tokens</a:t>
            </a:r>
            <a:endParaRPr lang="nl-NL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Table 17">
                <a:extLst>
                  <a:ext uri="{FF2B5EF4-FFF2-40B4-BE49-F238E27FC236}">
                    <a16:creationId xmlns:a16="http://schemas.microsoft.com/office/drawing/2014/main" id="{04CF35DB-883E-47CA-AE52-A354781B6D7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328307" y="3824060"/>
              <a:ext cx="3522070" cy="242971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61035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761035">
                      <a:extLst>
                        <a:ext uri="{9D8B030D-6E8A-4147-A177-3AD203B41FA5}">
                          <a16:colId xmlns:a16="http://schemas.microsoft.com/office/drawing/2014/main" val="501223515"/>
                        </a:ext>
                      </a:extLst>
                    </a:gridCol>
                  </a:tblGrid>
                  <a:tr h="273666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Attestation Request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𝑎𝑡𝑡𝑒𝑠𝑡𝑎𝑡𝑖𝑜𝑛𝑠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0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,…,</m:t>
                                    </m:r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𝑛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23426533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𝑃𝑟𝑖𝑜𝑟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d>
                                  <m:dPr>
                                    <m:begChr m:val="{"/>
                                    <m:endChr m:val="}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𝑙</m:t>
                                        </m:r>
                                      </m:sub>
                                    </m:s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,…,</m:t>
                                    </m:r>
                                    <m:sSub>
                                      <m:sSubPr>
                                        <m:ctrlPr>
                                          <a:rPr lang="en-US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𝑎</m:t>
                                        </m:r>
                                      </m:e>
                                      <m:sub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𝑚</m:t>
                                        </m:r>
                                      </m:sub>
                                    </m:sSub>
                                  </m:e>
                                </m:d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10200115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pPr algn="l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𝑀𝑒𝑡𝑎𝑑𝑎𝑡𝑎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 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𝑚𝑑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𝑑𝑎𝑡𝑒</m:t>
                                </m:r>
                              </m:oMath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𝑝𝑟𝑜𝑜𝑓</m:t>
                                </m:r>
                              </m:oMath>
                            </m:oMathPara>
                          </a14:m>
                          <a:endParaRPr lang="en-US" b="0" i="1">
                            <a:latin typeface="Cambria Math" panose="02040503050406030204" pitchFamily="18" charset="0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𝑛𝑎𝑚𝑒</m:t>
                                </m:r>
                              </m:oMath>
                            </m:oMathPara>
                          </a14:m>
                          <a:endParaRPr lang="en-US" b="0" i="1">
                            <a:latin typeface="Cambria Math" panose="02040503050406030204" pitchFamily="18" charset="0"/>
                          </a:endParaRPr>
                        </a:p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𝑣𝑎𝑙𝑢𝑒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|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𝑠𝑎𝑙𝑡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7422217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Table 17">
                <a:extLst>
                  <a:ext uri="{FF2B5EF4-FFF2-40B4-BE49-F238E27FC236}">
                    <a16:creationId xmlns:a16="http://schemas.microsoft.com/office/drawing/2014/main" id="{04CF35DB-883E-47CA-AE52-A354781B6D7F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4328307" y="3824060"/>
              <a:ext cx="3522070" cy="242971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761035">
                      <a:extLst>
                        <a:ext uri="{9D8B030D-6E8A-4147-A177-3AD203B41FA5}">
                          <a16:colId xmlns:a16="http://schemas.microsoft.com/office/drawing/2014/main" val="704160937"/>
                        </a:ext>
                      </a:extLst>
                    </a:gridCol>
                    <a:gridCol w="1761035">
                      <a:extLst>
                        <a:ext uri="{9D8B030D-6E8A-4147-A177-3AD203B41FA5}">
                          <a16:colId xmlns:a16="http://schemas.microsoft.com/office/drawing/2014/main" val="501223515"/>
                        </a:ext>
                      </a:extLst>
                    </a:gridCol>
                  </a:tblGrid>
                  <a:tr h="365760">
                    <a:tc gridSpan="2">
                      <a:txBody>
                        <a:bodyPr/>
                        <a:lstStyle/>
                        <a:p>
                          <a:pPr algn="ctr"/>
                          <a:r>
                            <a:rPr lang="en-US"/>
                            <a:t>Attestation Request</a:t>
                          </a:r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pPr algn="ctr"/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8480460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9"/>
                          <a:stretch>
                            <a:fillRect l="-692" t="-90278" r="-101384" b="-3819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9"/>
                          <a:stretch>
                            <a:fillRect l="-100692" t="-90278" r="-1384" b="-3819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3426533"/>
                      </a:ext>
                    </a:extLst>
                  </a:tr>
                  <a:tr h="43761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9"/>
                          <a:stretch>
                            <a:fillRect l="-692" t="-190278" r="-101384" b="-28194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9"/>
                          <a:stretch>
                            <a:fillRect l="-100692" t="-190278" r="-1384" b="-28194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02001150"/>
                      </a:ext>
                    </a:extLst>
                  </a:tr>
                  <a:tr h="118872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9"/>
                          <a:stretch>
                            <a:fillRect l="-692" t="-107179" r="-101384" b="-410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9"/>
                          <a:stretch>
                            <a:fillRect l="-100692" t="-107179" r="-1384" b="-410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7422217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1642528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9" grpId="0"/>
      <p:bldP spid="25" grpId="0"/>
      <p:bldP spid="31" grpId="0"/>
      <p:bldP spid="69" grpId="0"/>
      <p:bldP spid="69" grpId="1"/>
      <p:bldP spid="70" grpId="0"/>
      <p:bldP spid="7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ontent Placeholder 2">
            <a:extLst>
              <a:ext uri="{FF2B5EF4-FFF2-40B4-BE49-F238E27FC236}">
                <a16:creationId xmlns:a16="http://schemas.microsoft.com/office/drawing/2014/main" id="{029EB861-7DE1-40C8-A57A-4CB48D34ED6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8343959"/>
              </p:ext>
            </p:extLst>
          </p:nvPr>
        </p:nvGraphicFramePr>
        <p:xfrm>
          <a:off x="733425" y="1685925"/>
          <a:ext cx="10725151" cy="4349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051C869-228F-4C55-8EFE-25425D0DEA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/>
              <a:t>The Need for SSI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71F267-9364-4D71-8EB1-101A067EF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4519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1C60D-D0B9-4713-BEBA-950479AFD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Presentation &amp; Verification Flow I</a:t>
            </a:r>
          </a:p>
        </p:txBody>
      </p:sp>
      <p:pic>
        <p:nvPicPr>
          <p:cNvPr id="5" name="Graphic 4" descr="Court with solid fill">
            <a:extLst>
              <a:ext uri="{FF2B5EF4-FFF2-40B4-BE49-F238E27FC236}">
                <a16:creationId xmlns:a16="http://schemas.microsoft.com/office/drawing/2014/main" id="{E64E9718-05CD-45D7-AADE-3A5F504FD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87275" y="1751565"/>
            <a:ext cx="914400" cy="914400"/>
          </a:xfrm>
          <a:prstGeom prst="rect">
            <a:avLst/>
          </a:prstGeom>
        </p:spPr>
      </p:pic>
      <p:pic>
        <p:nvPicPr>
          <p:cNvPr id="7" name="Graphic 6" descr="Man with solid fill">
            <a:extLst>
              <a:ext uri="{FF2B5EF4-FFF2-40B4-BE49-F238E27FC236}">
                <a16:creationId xmlns:a16="http://schemas.microsoft.com/office/drawing/2014/main" id="{96E60D21-F8F6-4AB2-83F5-434D93D63F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90325" y="1707856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F75FC2F-6394-4F0D-9DEE-6112E29F5DC4}"/>
              </a:ext>
            </a:extLst>
          </p:cNvPr>
          <p:cNvSpPr/>
          <p:nvPr/>
        </p:nvSpPr>
        <p:spPr>
          <a:xfrm>
            <a:off x="3020786" y="2705815"/>
            <a:ext cx="253481" cy="350959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819CF1-8DD7-4CBF-86CC-17CBAD4F177F}"/>
              </a:ext>
            </a:extLst>
          </p:cNvPr>
          <p:cNvSpPr/>
          <p:nvPr/>
        </p:nvSpPr>
        <p:spPr>
          <a:xfrm>
            <a:off x="8917732" y="2705816"/>
            <a:ext cx="253482" cy="35095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488406B-9CAF-4DB4-8FB6-B56EF46852E0}"/>
              </a:ext>
            </a:extLst>
          </p:cNvPr>
          <p:cNvCxnSpPr>
            <a:cxnSpLocks/>
          </p:cNvCxnSpPr>
          <p:nvPr/>
        </p:nvCxnSpPr>
        <p:spPr>
          <a:xfrm flipH="1">
            <a:off x="3274267" y="3133399"/>
            <a:ext cx="5630150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C8814B8-3623-4DF1-B590-591DBAB03814}"/>
                  </a:ext>
                </a:extLst>
              </p:cNvPr>
              <p:cNvSpPr txBox="1"/>
              <p:nvPr/>
            </p:nvSpPr>
            <p:spPr>
              <a:xfrm>
                <a:off x="4577015" y="2764067"/>
                <a:ext cx="30479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Attribute Request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𝑛𝑎𝑚𝑒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nl-NL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C8814B8-3623-4DF1-B590-591DBAB038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7015" y="2764067"/>
                <a:ext cx="3047955" cy="369332"/>
              </a:xfrm>
              <a:prstGeom prst="rect">
                <a:avLst/>
              </a:prstGeom>
              <a:blipFill>
                <a:blip r:embed="rId6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FBEA52B-DC54-4784-A7CC-A6487B5B3B71}"/>
              </a:ext>
            </a:extLst>
          </p:cNvPr>
          <p:cNvCxnSpPr>
            <a:cxnSpLocks/>
          </p:cNvCxnSpPr>
          <p:nvPr/>
        </p:nvCxnSpPr>
        <p:spPr>
          <a:xfrm>
            <a:off x="3287581" y="3776829"/>
            <a:ext cx="5633479" cy="4504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0BF2C9A-793D-4ABD-8598-F77223FFD1D7}"/>
                  </a:ext>
                </a:extLst>
              </p:cNvPr>
              <p:cNvSpPr txBox="1"/>
              <p:nvPr/>
            </p:nvSpPr>
            <p:spPr>
              <a:xfrm>
                <a:off x="3859191" y="3330660"/>
                <a:ext cx="457043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Attribute (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𝑎𝑡𝑡𝑒𝑠𝑡𝑎𝑡𝑖𝑜𝑛𝑠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𝑚𝑒𝑡𝑎𝑑𝑎𝑡𝑎</m:t>
                    </m:r>
                  </m:oMath>
                </a14:m>
                <a:r>
                  <a:rPr lang="en-US"/>
                  <a:t>)</a:t>
                </a:r>
                <a:endParaRPr lang="nl-NL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0BF2C9A-793D-4ABD-8598-F77223FFD1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9191" y="3330660"/>
                <a:ext cx="4570434" cy="369332"/>
              </a:xfrm>
              <a:prstGeom prst="rect">
                <a:avLst/>
              </a:prstGeom>
              <a:blipFill>
                <a:blip r:embed="rId7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CAD1680-9008-4E53-B46B-A245AFE3C7E6}"/>
              </a:ext>
            </a:extLst>
          </p:cNvPr>
          <p:cNvCxnSpPr>
            <a:cxnSpLocks/>
          </p:cNvCxnSpPr>
          <p:nvPr/>
        </p:nvCxnSpPr>
        <p:spPr>
          <a:xfrm flipH="1">
            <a:off x="3254293" y="5464391"/>
            <a:ext cx="5663439" cy="0"/>
          </a:xfrm>
          <a:prstGeom prst="straightConnector1">
            <a:avLst/>
          </a:prstGeom>
          <a:ln w="5715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3048C18C-023E-4F20-8B09-4193DC7BFD0E}"/>
              </a:ext>
            </a:extLst>
          </p:cNvPr>
          <p:cNvSpPr txBox="1"/>
          <p:nvPr/>
        </p:nvSpPr>
        <p:spPr>
          <a:xfrm>
            <a:off x="5021801" y="5011741"/>
            <a:ext cx="2148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ZKP Challenges</a:t>
            </a:r>
            <a:endParaRPr lang="nl-NL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1DBBAAA1-E9CB-4032-995C-5BC904ABFFB9}"/>
              </a:ext>
            </a:extLst>
          </p:cNvPr>
          <p:cNvCxnSpPr>
            <a:cxnSpLocks/>
          </p:cNvCxnSpPr>
          <p:nvPr/>
        </p:nvCxnSpPr>
        <p:spPr>
          <a:xfrm>
            <a:off x="3287581" y="6035040"/>
            <a:ext cx="5616834" cy="0"/>
          </a:xfrm>
          <a:prstGeom prst="straightConnector1">
            <a:avLst/>
          </a:prstGeom>
          <a:ln w="5715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F9D89D69-B6B6-4426-9E5F-23EFF2289347}"/>
              </a:ext>
            </a:extLst>
          </p:cNvPr>
          <p:cNvSpPr txBox="1"/>
          <p:nvPr/>
        </p:nvSpPr>
        <p:spPr>
          <a:xfrm>
            <a:off x="4742894" y="5598302"/>
            <a:ext cx="2692894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/>
              <a:t>ZKP Responses</a:t>
            </a:r>
            <a:endParaRPr lang="nl-NL"/>
          </a:p>
        </p:txBody>
      </p:sp>
      <p:pic>
        <p:nvPicPr>
          <p:cNvPr id="25" name="Graphic 24" descr="Checkmark with solid fill">
            <a:extLst>
              <a:ext uri="{FF2B5EF4-FFF2-40B4-BE49-F238E27FC236}">
                <a16:creationId xmlns:a16="http://schemas.microsoft.com/office/drawing/2014/main" id="{1FD4B32C-1E3A-48CE-8D11-265B27AF1A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73074" y="5657650"/>
            <a:ext cx="457202" cy="45720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560077D-35CF-48D1-A30A-BC7D431768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40</a:t>
            </a:fld>
            <a:endParaRPr lang="en-US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37495206-B95F-4F3C-803B-B91B9C580013}"/>
              </a:ext>
            </a:extLst>
          </p:cNvPr>
          <p:cNvCxnSpPr>
            <a:cxnSpLocks/>
          </p:cNvCxnSpPr>
          <p:nvPr/>
        </p:nvCxnSpPr>
        <p:spPr>
          <a:xfrm flipH="1" flipV="1">
            <a:off x="3264279" y="4335661"/>
            <a:ext cx="5643465" cy="1"/>
          </a:xfrm>
          <a:prstGeom prst="straightConnector1">
            <a:avLst/>
          </a:prstGeom>
          <a:ln w="5715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2706DACA-F5E9-4D1C-BA67-DD25E2DB736C}"/>
                  </a:ext>
                </a:extLst>
              </p:cNvPr>
              <p:cNvSpPr txBox="1"/>
              <p:nvPr/>
            </p:nvSpPr>
            <p:spPr>
              <a:xfrm>
                <a:off x="4558702" y="3937430"/>
                <a:ext cx="30479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Claim Request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nl-NL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2706DACA-F5E9-4D1C-BA67-DD25E2DB73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8702" y="3937430"/>
                <a:ext cx="3047955" cy="369332"/>
              </a:xfrm>
              <a:prstGeom prst="rect">
                <a:avLst/>
              </a:prstGeom>
              <a:blipFill>
                <a:blip r:embed="rId10"/>
                <a:stretch>
                  <a:fillRect t="-10000" b="-2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FCA08F9F-1007-4F04-96FF-A1EE742AE648}"/>
              </a:ext>
            </a:extLst>
          </p:cNvPr>
          <p:cNvCxnSpPr>
            <a:cxnSpLocks/>
          </p:cNvCxnSpPr>
          <p:nvPr/>
        </p:nvCxnSpPr>
        <p:spPr>
          <a:xfrm>
            <a:off x="3287581" y="4868778"/>
            <a:ext cx="5630151" cy="0"/>
          </a:xfrm>
          <a:prstGeom prst="straightConnector1">
            <a:avLst/>
          </a:prstGeom>
          <a:ln w="57150">
            <a:solidFill>
              <a:schemeClr val="accent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4AAA0BF-6FED-43D1-A5AD-23C42B0C6407}"/>
                  </a:ext>
                </a:extLst>
              </p:cNvPr>
              <p:cNvSpPr txBox="1"/>
              <p:nvPr/>
            </p:nvSpPr>
            <p:spPr>
              <a:xfrm>
                <a:off x="4558702" y="4481046"/>
                <a:ext cx="3047955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/>
                  <a:t>C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laim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𝑧𝑘𝑝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nl-NL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04AAA0BF-6FED-43D1-A5AD-23C42B0C64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8702" y="4481046"/>
                <a:ext cx="3047955" cy="369332"/>
              </a:xfrm>
              <a:prstGeom prst="rect">
                <a:avLst/>
              </a:prstGeom>
              <a:blipFill>
                <a:blip r:embed="rId11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370476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9" grpId="0"/>
      <p:bldP spid="28" grpId="0"/>
      <p:bldP spid="3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1C60D-D0B9-4713-BEBA-950479AFD4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Presentation &amp; Verification Flow II</a:t>
            </a:r>
          </a:p>
        </p:txBody>
      </p:sp>
      <p:pic>
        <p:nvPicPr>
          <p:cNvPr id="5" name="Graphic 4" descr="Court with solid fill">
            <a:extLst>
              <a:ext uri="{FF2B5EF4-FFF2-40B4-BE49-F238E27FC236}">
                <a16:creationId xmlns:a16="http://schemas.microsoft.com/office/drawing/2014/main" id="{E64E9718-05CD-45D7-AADE-3A5F504FD0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87275" y="2084782"/>
            <a:ext cx="914400" cy="914400"/>
          </a:xfrm>
          <a:prstGeom prst="rect">
            <a:avLst/>
          </a:prstGeom>
        </p:spPr>
      </p:pic>
      <p:pic>
        <p:nvPicPr>
          <p:cNvPr id="7" name="Graphic 6" descr="Man with solid fill">
            <a:extLst>
              <a:ext uri="{FF2B5EF4-FFF2-40B4-BE49-F238E27FC236}">
                <a16:creationId xmlns:a16="http://schemas.microsoft.com/office/drawing/2014/main" id="{96E60D21-F8F6-4AB2-83F5-434D93D63FB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690327" y="2052672"/>
            <a:ext cx="914400" cy="914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F75FC2F-6394-4F0D-9DEE-6112E29F5DC4}"/>
              </a:ext>
            </a:extLst>
          </p:cNvPr>
          <p:cNvSpPr/>
          <p:nvPr/>
        </p:nvSpPr>
        <p:spPr>
          <a:xfrm>
            <a:off x="3020786" y="3069769"/>
            <a:ext cx="253481" cy="3145636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D819CF1-8DD7-4CBF-86CC-17CBAD4F177F}"/>
              </a:ext>
            </a:extLst>
          </p:cNvPr>
          <p:cNvSpPr/>
          <p:nvPr/>
        </p:nvSpPr>
        <p:spPr>
          <a:xfrm>
            <a:off x="8917732" y="3069770"/>
            <a:ext cx="253482" cy="31456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488406B-9CAF-4DB4-8FB6-B56EF46852E0}"/>
              </a:ext>
            </a:extLst>
          </p:cNvPr>
          <p:cNvCxnSpPr>
            <a:cxnSpLocks/>
          </p:cNvCxnSpPr>
          <p:nvPr/>
        </p:nvCxnSpPr>
        <p:spPr>
          <a:xfrm flipH="1">
            <a:off x="3260949" y="4082904"/>
            <a:ext cx="5630150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FC8814B8-3623-4DF1-B590-591DBAB03814}"/>
              </a:ext>
            </a:extLst>
          </p:cNvPr>
          <p:cNvSpPr txBox="1"/>
          <p:nvPr/>
        </p:nvSpPr>
        <p:spPr>
          <a:xfrm>
            <a:off x="4734016" y="3614201"/>
            <a:ext cx="2684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Credential Request</a:t>
            </a:r>
            <a:endParaRPr lang="nl-NL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BFBEA52B-DC54-4784-A7CC-A6487B5B3B71}"/>
              </a:ext>
            </a:extLst>
          </p:cNvPr>
          <p:cNvCxnSpPr>
            <a:cxnSpLocks/>
          </p:cNvCxnSpPr>
          <p:nvPr/>
        </p:nvCxnSpPr>
        <p:spPr>
          <a:xfrm>
            <a:off x="3274265" y="5165880"/>
            <a:ext cx="5616834" cy="0"/>
          </a:xfrm>
          <a:prstGeom prst="straightConnector1">
            <a:avLst/>
          </a:prstGeom>
          <a:ln w="5715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70BF2C9A-793D-4ABD-8598-F77223FFD1D7}"/>
              </a:ext>
            </a:extLst>
          </p:cNvPr>
          <p:cNvSpPr txBox="1"/>
          <p:nvPr/>
        </p:nvSpPr>
        <p:spPr>
          <a:xfrm>
            <a:off x="5021801" y="4694131"/>
            <a:ext cx="21483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Credential</a:t>
            </a:r>
            <a:endParaRPr lang="nl-NL"/>
          </a:p>
        </p:txBody>
      </p: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AF9438C-E980-47F9-90A8-9CF277846C2E}"/>
              </a:ext>
            </a:extLst>
          </p:cNvPr>
          <p:cNvGrpSpPr/>
          <p:nvPr/>
        </p:nvGrpSpPr>
        <p:grpSpPr>
          <a:xfrm>
            <a:off x="2160011" y="4363421"/>
            <a:ext cx="787663" cy="787663"/>
            <a:chOff x="1890183" y="3633432"/>
            <a:chExt cx="914400" cy="914400"/>
          </a:xfrm>
        </p:grpSpPr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DBE17E9-1296-4133-A4D5-26FF722671FE}"/>
                </a:ext>
              </a:extLst>
            </p:cNvPr>
            <p:cNvSpPr/>
            <p:nvPr/>
          </p:nvSpPr>
          <p:spPr>
            <a:xfrm>
              <a:off x="1928047" y="3671296"/>
              <a:ext cx="838673" cy="838673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4" name="Graphic 3" descr="Qr Code with solid fill">
              <a:extLst>
                <a:ext uri="{FF2B5EF4-FFF2-40B4-BE49-F238E27FC236}">
                  <a16:creationId xmlns:a16="http://schemas.microsoft.com/office/drawing/2014/main" id="{72FB90CB-9E8B-48FD-80BC-59FEC8124A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890183" y="3633432"/>
              <a:ext cx="914400" cy="914400"/>
            </a:xfrm>
            <a:prstGeom prst="rect">
              <a:avLst/>
            </a:prstGeom>
          </p:spPr>
        </p:pic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E9AFDF0-206A-4A66-8A2F-DAA41B56D1C0}"/>
              </a:ext>
            </a:extLst>
          </p:cNvPr>
          <p:cNvGrpSpPr/>
          <p:nvPr/>
        </p:nvGrpSpPr>
        <p:grpSpPr>
          <a:xfrm>
            <a:off x="9247901" y="3220369"/>
            <a:ext cx="787663" cy="787663"/>
            <a:chOff x="1890183" y="3633432"/>
            <a:chExt cx="914400" cy="91440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76C214F7-AC9A-41DF-834E-A146B4A2689E}"/>
                </a:ext>
              </a:extLst>
            </p:cNvPr>
            <p:cNvSpPr/>
            <p:nvPr/>
          </p:nvSpPr>
          <p:spPr>
            <a:xfrm>
              <a:off x="1928047" y="3671296"/>
              <a:ext cx="838673" cy="838673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pic>
          <p:nvPicPr>
            <p:cNvPr id="35" name="Graphic 34" descr="Qr Code with solid fill">
              <a:extLst>
                <a:ext uri="{FF2B5EF4-FFF2-40B4-BE49-F238E27FC236}">
                  <a16:creationId xmlns:a16="http://schemas.microsoft.com/office/drawing/2014/main" id="{0D9B5FB5-24FD-456E-9E2B-A3C225421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890183" y="3633432"/>
              <a:ext cx="914400" cy="914400"/>
            </a:xfrm>
            <a:prstGeom prst="rect">
              <a:avLst/>
            </a:prstGeom>
          </p:spPr>
        </p:pic>
      </p:grpSp>
      <p:sp>
        <p:nvSpPr>
          <p:cNvPr id="36" name="TextBox 35">
            <a:extLst>
              <a:ext uri="{FF2B5EF4-FFF2-40B4-BE49-F238E27FC236}">
                <a16:creationId xmlns:a16="http://schemas.microsoft.com/office/drawing/2014/main" id="{5E2C7E35-D325-4DF0-B0D7-C99D3E4BE3DA}"/>
              </a:ext>
            </a:extLst>
          </p:cNvPr>
          <p:cNvSpPr txBox="1"/>
          <p:nvPr/>
        </p:nvSpPr>
        <p:spPr>
          <a:xfrm>
            <a:off x="9296442" y="5165880"/>
            <a:ext cx="1986030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/>
              <a:t>Local verification</a:t>
            </a:r>
          </a:p>
        </p:txBody>
      </p:sp>
      <p:pic>
        <p:nvPicPr>
          <p:cNvPr id="25" name="Graphic 24" descr="Checkmark with solid fill">
            <a:extLst>
              <a:ext uri="{FF2B5EF4-FFF2-40B4-BE49-F238E27FC236}">
                <a16:creationId xmlns:a16="http://schemas.microsoft.com/office/drawing/2014/main" id="{1FD4B32C-1E3A-48CE-8D11-265B27AF1AE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75283" y="5306611"/>
            <a:ext cx="457202" cy="45720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34F0C2-1766-42D9-93A4-14C3026AA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525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66F8A2C-B8CF-4B20-9A73-2ADCF6302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DD78E9-DE0D-47AF-A0DB-F475221E3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2108" y="610955"/>
            <a:ext cx="10927784" cy="5636090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118D329-2010-4A15-B57C-429FFAE35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052" y="777240"/>
            <a:ext cx="10597896" cy="530352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 w="6350" cap="sq" cmpd="sng" algn="ctr">
            <a:solidFill>
              <a:schemeClr val="tx1"/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137DAE-C867-4125-98C7-11248A5526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3520" y="1272800"/>
            <a:ext cx="6544620" cy="4312402"/>
          </a:xfrm>
        </p:spPr>
        <p:txBody>
          <a:bodyPr anchor="ctr">
            <a:normAutofit/>
          </a:bodyPr>
          <a:lstStyle/>
          <a:p>
            <a:pPr algn="r"/>
            <a:r>
              <a:rPr lang="en-US" sz="3200" cap="none">
                <a:solidFill>
                  <a:schemeClr val="tx1"/>
                </a:solidFill>
              </a:rPr>
              <a:t>“a secure European </a:t>
            </a:r>
            <a:r>
              <a:rPr lang="en-US" sz="3200" u="sng" cap="none">
                <a:solidFill>
                  <a:schemeClr val="tx1"/>
                </a:solidFill>
                <a:latin typeface="+mn-lt"/>
              </a:rPr>
              <a:t>e-identity</a:t>
            </a:r>
            <a:r>
              <a:rPr lang="en-US" sz="3200" cap="none">
                <a:solidFill>
                  <a:schemeClr val="tx1"/>
                </a:solidFill>
              </a:rPr>
              <a:t> … that we trust and that any citizen can use … [to] </a:t>
            </a:r>
            <a:r>
              <a:rPr lang="en-US" sz="3200" u="sng" cap="none">
                <a:solidFill>
                  <a:schemeClr val="tx1"/>
                </a:solidFill>
              </a:rPr>
              <a:t>control ourselves</a:t>
            </a:r>
            <a:r>
              <a:rPr lang="en-US" sz="3200" cap="none">
                <a:solidFill>
                  <a:schemeClr val="tx1"/>
                </a:solidFill>
              </a:rPr>
              <a:t> what data is used and how.“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318CE68-ED8F-4877-95E3-191903B402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473440" y="1272800"/>
            <a:ext cx="2481307" cy="4312402"/>
          </a:xfrm>
        </p:spPr>
        <p:txBody>
          <a:bodyPr anchor="t">
            <a:normAutofit/>
          </a:bodyPr>
          <a:lstStyle/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endParaRPr lang="en-US" sz="2000"/>
          </a:p>
          <a:p>
            <a:pPr algn="l"/>
            <a:r>
              <a:rPr lang="en-US" sz="2000"/>
              <a:t>Von der Leyen (2020)</a:t>
            </a:r>
          </a:p>
          <a:p>
            <a:pPr algn="l"/>
            <a:endParaRPr lang="en-US" sz="200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94262BC-EE98-4BD6-82DB-4955E8DCC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872" y="2057401"/>
            <a:ext cx="0" cy="27432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Graphic 5">
            <a:extLst>
              <a:ext uri="{FF2B5EF4-FFF2-40B4-BE49-F238E27FC236}">
                <a16:creationId xmlns:a16="http://schemas.microsoft.com/office/drawing/2014/main" id="{14D82602-6E2F-4F49-B5ED-41AF1EB682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53547"/>
          <a:stretch/>
        </p:blipFill>
        <p:spPr>
          <a:xfrm>
            <a:off x="8711591" y="3533775"/>
            <a:ext cx="1550419" cy="828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0773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70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029" name="Rectangle 72">
            <a:extLst>
              <a:ext uri="{FF2B5EF4-FFF2-40B4-BE49-F238E27FC236}">
                <a16:creationId xmlns:a16="http://schemas.microsoft.com/office/drawing/2014/main" id="{1419E3D9-C5FB-41A9-B6D2-DFB210BB62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367909BF-1DF7-4ACE-8F58-6CF719BB27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89E8BEDB-0BBC-4F21-9CFB-8530D664C34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51D6D676-6F2F-4446-9935-2D8D038214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E9BAEA2B-9C25-4B43-8C9A-A9D0C3E9B1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21FC5F3A-7F1A-4EE8-A913-C8E96ACC3C5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4" name="Rectangle 83">
            <a:extLst>
              <a:ext uri="{FF2B5EF4-FFF2-40B4-BE49-F238E27FC236}">
                <a16:creationId xmlns:a16="http://schemas.microsoft.com/office/drawing/2014/main" id="{420551B3-B4DA-48EE-988C-4FAEAEB5C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Bouncers check customers in through QR codes on their smartphones.">
            <a:extLst>
              <a:ext uri="{FF2B5EF4-FFF2-40B4-BE49-F238E27FC236}">
                <a16:creationId xmlns:a16="http://schemas.microsoft.com/office/drawing/2014/main" id="{023A8A5A-89E4-4684-A984-A686A831E4D2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30"/>
          <a:stretch/>
        </p:blipFill>
        <p:spPr bwMode="auto">
          <a:xfrm>
            <a:off x="-1" y="10"/>
            <a:ext cx="12192000" cy="685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0B121716-8B64-478F-ABDB-17030AD1B7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-3" y="4530071"/>
            <a:ext cx="12191999" cy="2327926"/>
          </a:xfrm>
          <a:prstGeom prst="rect">
            <a:avLst/>
          </a:prstGeom>
          <a:gradFill flip="none" rotWithShape="1">
            <a:gsLst>
              <a:gs pos="24000">
                <a:schemeClr val="bg1">
                  <a:alpha val="20000"/>
                </a:schemeClr>
              </a:gs>
              <a:gs pos="78000">
                <a:schemeClr val="bg1">
                  <a:alpha val="30000"/>
                </a:schemeClr>
              </a:gs>
              <a:gs pos="50000">
                <a:schemeClr val="bg1">
                  <a:alpha val="30000"/>
                </a:schemeClr>
              </a:gs>
              <a:gs pos="100000">
                <a:schemeClr val="bg1">
                  <a:alpha val="40000"/>
                </a:schemeClr>
              </a:gs>
              <a:gs pos="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C4A50B-9737-4587-88F9-E00ED57AF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326691" y="6294785"/>
            <a:ext cx="1366019" cy="36576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spcAft>
                <a:spcPts val="600"/>
              </a:spcAft>
            </a:pPr>
            <a:fld id="{34B7E4EF-A1BD-40F4-AB7B-04F084DD991D}" type="slidenum">
              <a:rPr lang="en-US" sz="1000">
                <a:solidFill>
                  <a:schemeClr val="tx1"/>
                </a:solidFill>
              </a:rPr>
              <a:pPr defTabSz="457200">
                <a:spcAft>
                  <a:spcPts val="600"/>
                </a:spcAft>
              </a:pPr>
              <a:t>6</a:t>
            </a:fld>
            <a:endParaRPr lang="en-US" sz="1000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C20916A-5524-409B-8EA5-6BAB0F430839}"/>
              </a:ext>
            </a:extLst>
          </p:cNvPr>
          <p:cNvSpPr txBox="1"/>
          <p:nvPr/>
        </p:nvSpPr>
        <p:spPr>
          <a:xfrm>
            <a:off x="6363020" y="776005"/>
            <a:ext cx="2264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/>
              <a:t>Verifier</a:t>
            </a:r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6322A9C-8F85-4DE7-BD7A-6948278BB0D1}"/>
              </a:ext>
            </a:extLst>
          </p:cNvPr>
          <p:cNvSpPr txBox="1"/>
          <p:nvPr/>
        </p:nvSpPr>
        <p:spPr>
          <a:xfrm>
            <a:off x="3895701" y="1266304"/>
            <a:ext cx="2264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/>
              <a:t>Subject</a:t>
            </a:r>
            <a:endParaRPr lang="en-US" sz="200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459D6AE-C280-4F8C-98C5-D47B7A3A0533}"/>
              </a:ext>
            </a:extLst>
          </p:cNvPr>
          <p:cNvSpPr txBox="1"/>
          <p:nvPr/>
        </p:nvSpPr>
        <p:spPr>
          <a:xfrm>
            <a:off x="5225706" y="3147970"/>
            <a:ext cx="25129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/>
              <a:t>Credential</a:t>
            </a:r>
            <a:endParaRPr lang="en-US" sz="2000"/>
          </a:p>
        </p:txBody>
      </p:sp>
      <p:pic>
        <p:nvPicPr>
          <p:cNvPr id="1030" name="Picture 6">
            <a:extLst>
              <a:ext uri="{FF2B5EF4-FFF2-40B4-BE49-F238E27FC236}">
                <a16:creationId xmlns:a16="http://schemas.microsoft.com/office/drawing/2014/main" id="{E41F8406-928E-4409-A8EE-926F9094F2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17" b="10397"/>
          <a:stretch/>
        </p:blipFill>
        <p:spPr bwMode="auto">
          <a:xfrm>
            <a:off x="4600575" y="3147968"/>
            <a:ext cx="716779" cy="628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F3F67302-0BF4-4FE8-AD3F-E06601F93557}"/>
              </a:ext>
            </a:extLst>
          </p:cNvPr>
          <p:cNvSpPr txBox="1"/>
          <p:nvPr/>
        </p:nvSpPr>
        <p:spPr>
          <a:xfrm>
            <a:off x="-76206" y="6639263"/>
            <a:ext cx="604833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>
                <a:solidFill>
                  <a:schemeClr val="tx1">
                    <a:lumMod val="65000"/>
                  </a:schemeClr>
                </a:solidFill>
              </a:rPr>
              <a:t>Yam, M. (2020). </a:t>
            </a:r>
            <a:r>
              <a:rPr lang="en-US" sz="900" i="1">
                <a:solidFill>
                  <a:schemeClr val="tx1">
                    <a:lumMod val="65000"/>
                  </a:schemeClr>
                </a:solidFill>
              </a:rPr>
              <a:t>Bouncers check customers  </a:t>
            </a:r>
            <a:r>
              <a:rPr lang="en-US" sz="900">
                <a:solidFill>
                  <a:schemeClr val="tx1">
                    <a:lumMod val="65000"/>
                  </a:schemeClr>
                </a:solidFill>
              </a:rPr>
              <a:t>[Photograph]. Los Angeles Times.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753E38E4-A56E-4653-8527-86C75E2426C2}"/>
              </a:ext>
            </a:extLst>
          </p:cNvPr>
          <p:cNvGrpSpPr/>
          <p:nvPr/>
        </p:nvGrpSpPr>
        <p:grpSpPr>
          <a:xfrm>
            <a:off x="6849794" y="4527200"/>
            <a:ext cx="518230" cy="518230"/>
            <a:chOff x="4713490" y="4040246"/>
            <a:chExt cx="731520" cy="73152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72B6B5F8-B34D-42B0-A978-46AC0A52A71D}"/>
                </a:ext>
              </a:extLst>
            </p:cNvPr>
            <p:cNvSpPr/>
            <p:nvPr/>
          </p:nvSpPr>
          <p:spPr>
            <a:xfrm>
              <a:off x="4736350" y="4063106"/>
              <a:ext cx="685800" cy="6858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Graphic 4" descr="Qr Code with solid fill">
              <a:extLst>
                <a:ext uri="{FF2B5EF4-FFF2-40B4-BE49-F238E27FC236}">
                  <a16:creationId xmlns:a16="http://schemas.microsoft.com/office/drawing/2014/main" id="{6396523B-48DE-448D-81A0-71D00C2D774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4713490" y="4040246"/>
              <a:ext cx="731520" cy="731520"/>
            </a:xfrm>
            <a:prstGeom prst="rect">
              <a:avLst/>
            </a:prstGeom>
          </p:spPr>
        </p:pic>
      </p:grpSp>
      <p:pic>
        <p:nvPicPr>
          <p:cNvPr id="10" name="Graphic 9" descr="Arrow: Counter-clockwise curve with solid fill">
            <a:extLst>
              <a:ext uri="{FF2B5EF4-FFF2-40B4-BE49-F238E27FC236}">
                <a16:creationId xmlns:a16="http://schemas.microsoft.com/office/drawing/2014/main" id="{B21081B8-6C65-4DF4-948B-B1EB329229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463823">
            <a:off x="6581469" y="3903546"/>
            <a:ext cx="734501" cy="73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9507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7B58A187-A4B1-42EB-A4C7-8635BA507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7F14E7F-3054-458C-ACF9-A8DA1757C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3747C1C-97FC-4D70-A6C8-A01FBCF5A9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5CDC370-AE44-4300-98BA-FE204E881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47B15501-CB9A-4642-80EE-2876EF039E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6AFF9525-325F-47B3-A63C-93C12253AD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B66F8A2C-B8CF-4B20-9A73-2ADCF63027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1" cy="6858000"/>
          </a:xfrm>
          <a:prstGeom prst="rect">
            <a:avLst/>
          </a:prstGeom>
          <a:solidFill>
            <a:schemeClr val="tx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5DD78E9-DE0D-47AF-A0DB-F475221E3D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2108" y="610955"/>
            <a:ext cx="10927784" cy="5636090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118D329-2010-4A15-B57C-429FFAE35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7052" y="777240"/>
            <a:ext cx="10597896" cy="530352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 w="6350" cap="sq" cmpd="sng" algn="ctr">
            <a:solidFill>
              <a:schemeClr val="tx1"/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8DDBB16-9DA1-43B6-966F-C81E6B8A02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3520" y="1272800"/>
            <a:ext cx="6544620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>
                <a:solidFill>
                  <a:schemeClr val="tx1"/>
                </a:solidFill>
              </a:rPr>
              <a:t>Problem Statement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BCE651-02C8-4916-A025-30C6EB2B1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73440" y="1272800"/>
            <a:ext cx="2481307" cy="431240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en-US" sz="2000" spc="80"/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994262BC-EE98-4BD6-82DB-4955E8DCC2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129872" y="2057401"/>
            <a:ext cx="0" cy="274320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06E2FB-7802-4900-AA82-847D52C8E9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028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2">
            <a:extLst>
              <a:ext uri="{FF2B5EF4-FFF2-40B4-BE49-F238E27FC236}">
                <a16:creationId xmlns:a16="http://schemas.microsoft.com/office/drawing/2014/main" id="{0EB72A9B-FD82-4F09-BF1E-D39311D3A0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24">
            <a:extLst>
              <a:ext uri="{FF2B5EF4-FFF2-40B4-BE49-F238E27FC236}">
                <a16:creationId xmlns:a16="http://schemas.microsoft.com/office/drawing/2014/main" id="{DD39B371-6E4E-4070-AB4E-4D788405A5A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2" name="Rectangle 26">
            <a:extLst>
              <a:ext uri="{FF2B5EF4-FFF2-40B4-BE49-F238E27FC236}">
                <a16:creationId xmlns:a16="http://schemas.microsoft.com/office/drawing/2014/main" id="{B937DAED-8BFE-4563-BB45-B5E554D70A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71856" y="374904"/>
            <a:ext cx="11448288" cy="6108192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85000"/>
                <a:lumOff val="15000"/>
              </a:schemeClr>
            </a:solidFill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A1A9B9E-FF73-4F62-8763-6D7ACA1D0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</p:spPr>
        <p:txBody>
          <a:bodyPr>
            <a:normAutofit/>
          </a:bodyPr>
          <a:lstStyle/>
          <a:p>
            <a:pPr algn="ctr"/>
            <a:r>
              <a:rPr lang="en-US"/>
              <a:t>Unresolved Issues in SSI</a:t>
            </a:r>
          </a:p>
        </p:txBody>
      </p:sp>
      <p:sp>
        <p:nvSpPr>
          <p:cNvPr id="7" name="Rectangle: Diagonal Corners Rounded 6">
            <a:extLst>
              <a:ext uri="{FF2B5EF4-FFF2-40B4-BE49-F238E27FC236}">
                <a16:creationId xmlns:a16="http://schemas.microsoft.com/office/drawing/2014/main" id="{B67A5EEE-5D7D-48B9-BFEE-8BC3CACEB7AA}"/>
              </a:ext>
            </a:extLst>
          </p:cNvPr>
          <p:cNvSpPr/>
          <p:nvPr/>
        </p:nvSpPr>
        <p:spPr>
          <a:xfrm>
            <a:off x="1683749" y="2620368"/>
            <a:ext cx="1818562" cy="1818562"/>
          </a:xfrm>
          <a:prstGeom prst="round2DiagRect">
            <a:avLst>
              <a:gd name="adj1" fmla="val 29727"/>
              <a:gd name="adj2" fmla="val 0"/>
            </a:avLst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8" name="Rectangle 7" descr="Signal outline">
            <a:extLst>
              <a:ext uri="{FF2B5EF4-FFF2-40B4-BE49-F238E27FC236}">
                <a16:creationId xmlns:a16="http://schemas.microsoft.com/office/drawing/2014/main" id="{09107502-7D70-4E48-A7FC-9EC30F1C9467}"/>
              </a:ext>
            </a:extLst>
          </p:cNvPr>
          <p:cNvSpPr/>
          <p:nvPr/>
        </p:nvSpPr>
        <p:spPr>
          <a:xfrm>
            <a:off x="2071312" y="3007931"/>
            <a:ext cx="1043437" cy="1043437"/>
          </a:xfrm>
          <a:prstGeom prst="rect">
            <a:avLst/>
          </a:pr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5F669AE1-809E-4468-A238-FE3C5C1980EE}"/>
              </a:ext>
            </a:extLst>
          </p:cNvPr>
          <p:cNvSpPr/>
          <p:nvPr/>
        </p:nvSpPr>
        <p:spPr>
          <a:xfrm>
            <a:off x="1102406" y="5005369"/>
            <a:ext cx="2981250" cy="720000"/>
          </a:xfrm>
          <a:custGeom>
            <a:avLst/>
            <a:gdLst>
              <a:gd name="connsiteX0" fmla="*/ 0 w 2981250"/>
              <a:gd name="connsiteY0" fmla="*/ 0 h 720000"/>
              <a:gd name="connsiteX1" fmla="*/ 2981250 w 2981250"/>
              <a:gd name="connsiteY1" fmla="*/ 0 h 720000"/>
              <a:gd name="connsiteX2" fmla="*/ 2981250 w 2981250"/>
              <a:gd name="connsiteY2" fmla="*/ 720000 h 720000"/>
              <a:gd name="connsiteX3" fmla="*/ 0 w 2981250"/>
              <a:gd name="connsiteY3" fmla="*/ 720000 h 720000"/>
              <a:gd name="connsiteX4" fmla="*/ 0 w 2981250"/>
              <a:gd name="connsiteY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1250" h="720000">
                <a:moveTo>
                  <a:pt x="0" y="0"/>
                </a:moveTo>
                <a:lnTo>
                  <a:pt x="2981250" y="0"/>
                </a:lnTo>
                <a:lnTo>
                  <a:pt x="2981250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lvl="0" indent="0" algn="ctr" defTabSz="8445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  <a:defRPr cap="all"/>
            </a:pPr>
            <a:r>
              <a:rPr lang="en-US" sz="1900" kern="1200"/>
              <a:t>1. Offline Verification</a:t>
            </a:r>
          </a:p>
        </p:txBody>
      </p:sp>
      <p:sp>
        <p:nvSpPr>
          <p:cNvPr id="11" name="Rectangle: Diagonal Corners Rounded 10">
            <a:extLst>
              <a:ext uri="{FF2B5EF4-FFF2-40B4-BE49-F238E27FC236}">
                <a16:creationId xmlns:a16="http://schemas.microsoft.com/office/drawing/2014/main" id="{8C0DF8C3-DF66-4144-8BFB-5DBBF3DBB7CB}"/>
              </a:ext>
            </a:extLst>
          </p:cNvPr>
          <p:cNvSpPr/>
          <p:nvPr/>
        </p:nvSpPr>
        <p:spPr>
          <a:xfrm>
            <a:off x="5186718" y="2620368"/>
            <a:ext cx="1818562" cy="1818562"/>
          </a:xfrm>
          <a:prstGeom prst="round2DiagRect">
            <a:avLst>
              <a:gd name="adj1" fmla="val 29727"/>
              <a:gd name="adj2" fmla="val 0"/>
            </a:avLst>
          </a:prstGeom>
          <a:solidFill>
            <a:srgbClr val="FF0000"/>
          </a:solid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12" name="Rectangle 11" descr="Close with solid fill">
            <a:extLst>
              <a:ext uri="{FF2B5EF4-FFF2-40B4-BE49-F238E27FC236}">
                <a16:creationId xmlns:a16="http://schemas.microsoft.com/office/drawing/2014/main" id="{9C795DF6-B36C-4686-B653-1106805C3DD3}"/>
              </a:ext>
            </a:extLst>
          </p:cNvPr>
          <p:cNvSpPr/>
          <p:nvPr/>
        </p:nvSpPr>
        <p:spPr>
          <a:xfrm>
            <a:off x="5574281" y="3007931"/>
            <a:ext cx="1043437" cy="1043437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18CBDAB-EA61-4378-BC66-635D15554CF0}"/>
              </a:ext>
            </a:extLst>
          </p:cNvPr>
          <p:cNvSpPr/>
          <p:nvPr/>
        </p:nvSpPr>
        <p:spPr>
          <a:xfrm>
            <a:off x="4605374" y="5005369"/>
            <a:ext cx="2981250" cy="720000"/>
          </a:xfrm>
          <a:custGeom>
            <a:avLst/>
            <a:gdLst>
              <a:gd name="connsiteX0" fmla="*/ 0 w 2981250"/>
              <a:gd name="connsiteY0" fmla="*/ 0 h 720000"/>
              <a:gd name="connsiteX1" fmla="*/ 2981250 w 2981250"/>
              <a:gd name="connsiteY1" fmla="*/ 0 h 720000"/>
              <a:gd name="connsiteX2" fmla="*/ 2981250 w 2981250"/>
              <a:gd name="connsiteY2" fmla="*/ 720000 h 720000"/>
              <a:gd name="connsiteX3" fmla="*/ 0 w 2981250"/>
              <a:gd name="connsiteY3" fmla="*/ 720000 h 720000"/>
              <a:gd name="connsiteX4" fmla="*/ 0 w 2981250"/>
              <a:gd name="connsiteY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1250" h="720000">
                <a:moveTo>
                  <a:pt x="0" y="0"/>
                </a:moveTo>
                <a:lnTo>
                  <a:pt x="2981250" y="0"/>
                </a:lnTo>
                <a:lnTo>
                  <a:pt x="2981250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lvl="0" indent="0" algn="ctr" defTabSz="8445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  <a:defRPr cap="all"/>
            </a:pPr>
            <a:r>
              <a:rPr lang="en-US" sz="1900" b="0" kern="1200" noProof="0" dirty="0"/>
              <a:t>2. Revocation</a:t>
            </a:r>
          </a:p>
        </p:txBody>
      </p:sp>
      <p:sp>
        <p:nvSpPr>
          <p:cNvPr id="14" name="Rectangle: Diagonal Corners Rounded 13">
            <a:extLst>
              <a:ext uri="{FF2B5EF4-FFF2-40B4-BE49-F238E27FC236}">
                <a16:creationId xmlns:a16="http://schemas.microsoft.com/office/drawing/2014/main" id="{DB65DA25-5B3E-4716-A56F-1AC70761AB31}"/>
              </a:ext>
            </a:extLst>
          </p:cNvPr>
          <p:cNvSpPr/>
          <p:nvPr/>
        </p:nvSpPr>
        <p:spPr>
          <a:xfrm>
            <a:off x="8689687" y="2620368"/>
            <a:ext cx="1818562" cy="1818562"/>
          </a:xfrm>
          <a:prstGeom prst="round2DiagRect">
            <a:avLst>
              <a:gd name="adj1" fmla="val 29727"/>
              <a:gd name="adj2" fmla="val 0"/>
            </a:avLst>
          </a:prstGeom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2">
            <a:schemeClr val="accent4">
              <a:hueOff val="0"/>
              <a:satOff val="0"/>
              <a:lumOff val="0"/>
              <a:alphaOff val="0"/>
            </a:schemeClr>
          </a:effectRef>
          <a:fontRef idx="minor"/>
        </p:style>
      </p:sp>
      <p:sp>
        <p:nvSpPr>
          <p:cNvPr id="15" name="Rectangle 14" descr="Blockchain with solid fill">
            <a:extLst>
              <a:ext uri="{FF2B5EF4-FFF2-40B4-BE49-F238E27FC236}">
                <a16:creationId xmlns:a16="http://schemas.microsoft.com/office/drawing/2014/main" id="{7D8F6339-8FBC-4E1F-9E07-DCC7318CE626}"/>
              </a:ext>
            </a:extLst>
          </p:cNvPr>
          <p:cNvSpPr/>
          <p:nvPr/>
        </p:nvSpPr>
        <p:spPr>
          <a:xfrm>
            <a:off x="9077250" y="3007931"/>
            <a:ext cx="1043437" cy="1043437"/>
          </a:xfrm>
          <a:prstGeom prst="rect">
            <a:avLst/>
          </a:pr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alpha val="0"/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bg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70825201-97BF-4A74-B2DC-5982B41F0627}"/>
              </a:ext>
            </a:extLst>
          </p:cNvPr>
          <p:cNvSpPr/>
          <p:nvPr/>
        </p:nvSpPr>
        <p:spPr>
          <a:xfrm>
            <a:off x="8108343" y="5005369"/>
            <a:ext cx="2981250" cy="720000"/>
          </a:xfrm>
          <a:custGeom>
            <a:avLst/>
            <a:gdLst>
              <a:gd name="connsiteX0" fmla="*/ 0 w 2981250"/>
              <a:gd name="connsiteY0" fmla="*/ 0 h 720000"/>
              <a:gd name="connsiteX1" fmla="*/ 2981250 w 2981250"/>
              <a:gd name="connsiteY1" fmla="*/ 0 h 720000"/>
              <a:gd name="connsiteX2" fmla="*/ 2981250 w 2981250"/>
              <a:gd name="connsiteY2" fmla="*/ 720000 h 720000"/>
              <a:gd name="connsiteX3" fmla="*/ 0 w 2981250"/>
              <a:gd name="connsiteY3" fmla="*/ 720000 h 720000"/>
              <a:gd name="connsiteX4" fmla="*/ 0 w 2981250"/>
              <a:gd name="connsiteY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81250" h="720000">
                <a:moveTo>
                  <a:pt x="0" y="0"/>
                </a:moveTo>
                <a:lnTo>
                  <a:pt x="2981250" y="0"/>
                </a:lnTo>
                <a:lnTo>
                  <a:pt x="2981250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lvl="0" indent="0" algn="ctr" defTabSz="84455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  <a:buNone/>
              <a:defRPr cap="all"/>
            </a:pPr>
            <a:r>
              <a:rPr lang="en-US" sz="1900" kern="1200" noProof="0"/>
              <a:t>3. Equality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44C49F-FD7E-4074-B6AC-F37912B6E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B7E4EF-A1BD-40F4-AB7B-04F084DD991D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6432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5" presetClass="emph" presetSubtype="0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8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904DB13E-F722-4ED6-BB00-556651E952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33" name="Rectangle 32">
            <a:extLst>
              <a:ext uri="{FF2B5EF4-FFF2-40B4-BE49-F238E27FC236}">
                <a16:creationId xmlns:a16="http://schemas.microsoft.com/office/drawing/2014/main" id="{7B58A187-A4B1-42EB-A4C7-8635BA507B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07870" y="1267730"/>
            <a:ext cx="9576262" cy="4307950"/>
          </a:xfrm>
          <a:prstGeom prst="rect">
            <a:avLst/>
          </a:prstGeom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7F14E7F-3054-458C-ACF9-A8DA1757C6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3747C1C-97FC-4D70-A6C8-A01FBCF5A9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26428D7-C6F3-473D-A360-A3F5C3E87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250180" y="1267730"/>
            <a:ext cx="1691640" cy="615934"/>
            <a:chOff x="5250180" y="1267730"/>
            <a:chExt cx="1691640" cy="615934"/>
          </a:xfrm>
        </p:grpSpPr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05CDC370-AE44-4300-98BA-FE204E88176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47B15501-CB9A-4642-80EE-2876EF039E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6941820" y="1267730"/>
              <a:ext cx="0" cy="612648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6AFF9525-325F-47B3-A63C-93C12253AD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>
              <a:off x="5250180" y="1883664"/>
              <a:ext cx="1691640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rgbClr val="FFFFFF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B645BD8A-B13F-463A-9101-4FB883F064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4003B42-F17E-473C-9366-9369C04711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3190" y="457200"/>
            <a:ext cx="11281609" cy="5943603"/>
          </a:xfrm>
          <a:prstGeom prst="rect">
            <a:avLst/>
          </a:prstGeom>
          <a:solidFill>
            <a:srgbClr val="FFFFFF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49DDF01-2EFB-49D0-864E-0CE29F33A6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6738" y="621793"/>
            <a:ext cx="10954512" cy="5614416"/>
          </a:xfrm>
          <a:prstGeom prst="rect">
            <a:avLst/>
          </a:prstGeom>
          <a:solidFill>
            <a:schemeClr val="accent1"/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D10009-13A2-4281-96F3-E9B1001834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45792" y="1926269"/>
            <a:ext cx="9296401" cy="3005463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>
              <a:lnSpc>
                <a:spcPct val="83000"/>
              </a:lnSpc>
            </a:pPr>
            <a:r>
              <a:rPr lang="en-US" sz="4800" b="1" i="1" cap="all" spc="-100">
                <a:solidFill>
                  <a:schemeClr val="bg1"/>
                </a:solidFill>
                <a:latin typeface="+mn-lt"/>
              </a:rPr>
              <a:t>How to create a revocation  mechanism  that  is  devoid  of  </a:t>
            </a:r>
            <a:r>
              <a:rPr lang="en-US" sz="4800" b="1" i="1" u="sng" cap="all" spc="-100">
                <a:solidFill>
                  <a:schemeClr val="bg1"/>
                </a:solidFill>
                <a:latin typeface="+mn-lt"/>
              </a:rPr>
              <a:t>any</a:t>
            </a:r>
            <a:r>
              <a:rPr lang="en-US" sz="4800" b="1" i="1" cap="all" spc="-100">
                <a:solidFill>
                  <a:schemeClr val="bg1"/>
                </a:solidFill>
                <a:latin typeface="+mn-lt"/>
              </a:rPr>
              <a:t>  central  infrastructure?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141D52-99F2-4F67-B25B-7BA7052DA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57705" y="5820833"/>
            <a:ext cx="2111881" cy="228600"/>
          </a:xfrm>
        </p:spPr>
        <p:txBody>
          <a:bodyPr vert="horz" lIns="91440" tIns="45720" rIns="91440" bIns="45720" rtlCol="0" anchor="b">
            <a:normAutofit/>
          </a:bodyPr>
          <a:lstStyle/>
          <a:p>
            <a:pPr defTabSz="457200">
              <a:lnSpc>
                <a:spcPct val="90000"/>
              </a:lnSpc>
              <a:spcAft>
                <a:spcPts val="600"/>
              </a:spcAft>
            </a:pPr>
            <a:fld id="{34B7E4EF-A1BD-40F4-AB7B-04F084DD991D}" type="slidenum">
              <a:rPr lang="en-US" sz="1000" smtClean="0">
                <a:solidFill>
                  <a:srgbClr val="FFFFFF"/>
                </a:solidFill>
              </a:rPr>
              <a:pPr defTabSz="457200">
                <a:lnSpc>
                  <a:spcPct val="90000"/>
                </a:lnSpc>
                <a:spcAft>
                  <a:spcPts val="600"/>
                </a:spcAft>
              </a:pPr>
              <a:t>9</a:t>
            </a:fld>
            <a:endParaRPr lang="en-US" sz="1000">
              <a:solidFill>
                <a:srgbClr val="FFFFFF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BDC2C4A-F0CC-4D88-A183-A6418E7375CF}"/>
              </a:ext>
            </a:extLst>
          </p:cNvPr>
          <p:cNvSpPr/>
          <p:nvPr/>
        </p:nvSpPr>
        <p:spPr>
          <a:xfrm>
            <a:off x="4446169" y="446824"/>
            <a:ext cx="3295649" cy="731520"/>
          </a:xfrm>
          <a:prstGeom prst="rect">
            <a:avLst/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91440" rtlCol="0" anchor="ctr"/>
          <a:lstStyle/>
          <a:p>
            <a:pPr algn="ctr"/>
            <a:r>
              <a:rPr lang="en-US" sz="2000">
                <a:solidFill>
                  <a:schemeClr val="tx1"/>
                </a:solidFill>
              </a:rPr>
              <a:t>Research Question</a:t>
            </a:r>
          </a:p>
        </p:txBody>
      </p:sp>
      <p:sp>
        <p:nvSpPr>
          <p:cNvPr id="10" name="Right Bracket 9">
            <a:extLst>
              <a:ext uri="{FF2B5EF4-FFF2-40B4-BE49-F238E27FC236}">
                <a16:creationId xmlns:a16="http://schemas.microsoft.com/office/drawing/2014/main" id="{1FE0EAF4-6C57-4F0A-B8A5-AA4451097CCB}"/>
              </a:ext>
            </a:extLst>
          </p:cNvPr>
          <p:cNvSpPr/>
          <p:nvPr/>
        </p:nvSpPr>
        <p:spPr>
          <a:xfrm rot="5400000">
            <a:off x="5795196" y="-779128"/>
            <a:ext cx="619910" cy="3071814"/>
          </a:xfrm>
          <a:prstGeom prst="rightBracket">
            <a:avLst>
              <a:gd name="adj" fmla="val 0"/>
            </a:avLst>
          </a:prstGeom>
          <a:ln>
            <a:solidFill>
              <a:srgbClr val="010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83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avonVTI">
  <a:themeElements>
    <a:clrScheme name="Custom 38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E462D"/>
      </a:accent1>
      <a:accent2>
        <a:srgbClr val="595A85"/>
      </a:accent2>
      <a:accent3>
        <a:srgbClr val="8D6F5B"/>
      </a:accent3>
      <a:accent4>
        <a:srgbClr val="FABD2F"/>
      </a:accent4>
      <a:accent5>
        <a:srgbClr val="AF8073"/>
      </a:accent5>
      <a:accent6>
        <a:srgbClr val="787880"/>
      </a:accent6>
      <a:hlink>
        <a:srgbClr val="CC8D00"/>
      </a:hlink>
      <a:folHlink>
        <a:srgbClr val="82829E"/>
      </a:folHlink>
    </a:clrScheme>
    <a:fontScheme name="Savon">
      <a:majorFont>
        <a:latin typeface="Avenir Next LT Pro Light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venir Next LT Pro" panose="02020404030301010803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hade val="100000"/>
                <a:satMod val="300000"/>
              </a:schemeClr>
            </a:gs>
            <a:gs pos="100000">
              <a:schemeClr val="phClr">
                <a:tint val="100000"/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VTI" id="{A72E8C35-66DD-49F8-AF66-813F19B983AE}" vid="{93CCBC76-B7A1-4C3D-93EA-5CE34C4670F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E92E9E5-79AF-4029-8FCA-9C327D54FD8F}">
  <ds:schemaRefs>
    <ds:schemaRef ds:uri="71af3243-3dd4-4a8d-8c0d-dd76da1f02a5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59927E4-E194-47BE-91C2-B87D50CF51D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4A532A-EA0D-41F9-B458-AF9358EF2F07}">
  <ds:schemaRefs>
    <ds:schemaRef ds:uri="16c05727-aa75-4e4a-9b5f-8a80a1165891"/>
    <ds:schemaRef ds:uri="71af3243-3dd4-4a8d-8c0d-dd76da1f02a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1535</Words>
  <Application>Microsoft Office PowerPoint</Application>
  <PresentationFormat>Widescreen</PresentationFormat>
  <Paragraphs>339</Paragraphs>
  <Slides>41</Slides>
  <Notes>8</Notes>
  <HiddenSlides>1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9" baseType="lpstr">
      <vt:lpstr>Arial</vt:lpstr>
      <vt:lpstr>Avenir Next LT Pro</vt:lpstr>
      <vt:lpstr>Avenir Next LT Pro Light</vt:lpstr>
      <vt:lpstr>Calibri</vt:lpstr>
      <vt:lpstr>Cambria Math</vt:lpstr>
      <vt:lpstr>Garamond</vt:lpstr>
      <vt:lpstr>RO Sans</vt:lpstr>
      <vt:lpstr>SavonVTI</vt:lpstr>
      <vt:lpstr>Industry-Grade  Self-Sovereign Identity</vt:lpstr>
      <vt:lpstr>Overview</vt:lpstr>
      <vt:lpstr>The Evolution of Digital Identity</vt:lpstr>
      <vt:lpstr>The Need for SSI</vt:lpstr>
      <vt:lpstr>“a secure European e-identity … that we trust and that any citizen can use … [to] control ourselves what data is used and how.“</vt:lpstr>
      <vt:lpstr>PowerPoint Presentation</vt:lpstr>
      <vt:lpstr>Problem Statement</vt:lpstr>
      <vt:lpstr>Unresolved Issues in SSI</vt:lpstr>
      <vt:lpstr>How to create a revocation  mechanism  that  is  devoid  of  any  central  infrastructure?</vt:lpstr>
      <vt:lpstr>Revocation</vt:lpstr>
      <vt:lpstr>Revocation: TTP</vt:lpstr>
      <vt:lpstr>Revocation: Active Check</vt:lpstr>
      <vt:lpstr>Revocation: Indirect Check</vt:lpstr>
      <vt:lpstr>Revocation</vt:lpstr>
      <vt:lpstr>Fully Distributed Network</vt:lpstr>
      <vt:lpstr>Fully Distributed Revocation: Main Architectural Components</vt:lpstr>
      <vt:lpstr>Fully Distributed Revocation: Client Example</vt:lpstr>
      <vt:lpstr>Fully Distributed Revocation: Gossip</vt:lpstr>
      <vt:lpstr>Fully Distributed Revocation:  Network Graph View</vt:lpstr>
      <vt:lpstr>Fully Decentralised Revocation Algorithm</vt:lpstr>
      <vt:lpstr>Fully Decentralised Revocation Algorithm</vt:lpstr>
      <vt:lpstr>Theoretical Analysis</vt:lpstr>
      <vt:lpstr>Credentials</vt:lpstr>
      <vt:lpstr>Fully Distributed SSI Architecture</vt:lpstr>
      <vt:lpstr>Implementation</vt:lpstr>
      <vt:lpstr>Reference Implementation</vt:lpstr>
      <vt:lpstr>Fully Functioning Prototype</vt:lpstr>
      <vt:lpstr>Analysis</vt:lpstr>
      <vt:lpstr>Fully Decentralised Revocation Simulation</vt:lpstr>
      <vt:lpstr>Fully Decentralised Revocation Simulation</vt:lpstr>
      <vt:lpstr>Performance analysis of prototype</vt:lpstr>
      <vt:lpstr>Related Work</vt:lpstr>
      <vt:lpstr>Related Work</vt:lpstr>
      <vt:lpstr>Conclusion</vt:lpstr>
      <vt:lpstr>Conclusion</vt:lpstr>
      <vt:lpstr>Sources</vt:lpstr>
      <vt:lpstr>Appendix</vt:lpstr>
      <vt:lpstr>Fully Distributed SSI Architecture</vt:lpstr>
      <vt:lpstr>Fully Distributed SSI</vt:lpstr>
      <vt:lpstr>Presentation &amp; Verification Flow I</vt:lpstr>
      <vt:lpstr>Presentation &amp; Verification Flow II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Industry-Grade  Self-Sovereign Identity</dc:title>
  <dc:creator>Rowdy Chotkan</dc:creator>
  <cp:lastModifiedBy>Rowdy Chotkan</cp:lastModifiedBy>
  <cp:revision>1</cp:revision>
  <dcterms:created xsi:type="dcterms:W3CDTF">2021-06-29T08:28:47Z</dcterms:created>
  <dcterms:modified xsi:type="dcterms:W3CDTF">2021-08-30T06:51:38Z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