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9cf171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9cf171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excusez moi z’avez vu jimmy?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 petit jimmy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 moins vous connaissez jimmy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9cf1714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9cf1714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9cf1714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9cf1714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9cf1714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9cf1714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9bd8c0e0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9bd8c0e0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a37452d1b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a37452d1b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a37452d1b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a37452d1b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a37452d1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a37452d1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a37452d1b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a37452d1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37452d1b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a37452d1b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imautep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a37452d1b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a37452d1b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imautep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99cf17143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99cf1714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*ptite </a:t>
            </a:r>
            <a:r>
              <a:rPr lang="es-419"/>
              <a:t>tête</a:t>
            </a:r>
            <a:r>
              <a:rPr lang="es-419"/>
              <a:t> qui pop*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ah </a:t>
            </a:r>
            <a:r>
              <a:rPr lang="es-419"/>
              <a:t>voilà</a:t>
            </a:r>
            <a:r>
              <a:rPr lang="es-419"/>
              <a:t> jimmy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a37452d1b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a37452d1b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imautep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9cf17143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9cf17143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9cf17143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9cf1714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a37452d1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a37452d1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9cf1714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9cf1714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Je vous présente Jimmy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 bjr Jimmy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9cf1714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9cf1714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*fais coucou*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9cf17143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9cf1714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*jimmy se casse*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9cf1714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9cf1714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*reviens avec une échelle*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9cf1714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9cf1714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*barre le y*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9cf1714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9cf1714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*met un i*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9cf17143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9cf1714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*met un i*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229" y="1147975"/>
            <a:ext cx="3402225" cy="39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226" y="1694425"/>
            <a:ext cx="2936925" cy="34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/>
        </p:nvSpPr>
        <p:spPr>
          <a:xfrm>
            <a:off x="5755650" y="500375"/>
            <a:ext cx="2937000" cy="78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rgbClr val="FF0000"/>
                </a:solidFill>
              </a:rPr>
              <a:t>25 minutes</a:t>
            </a:r>
            <a:endParaRPr sz="1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725" y="2571750"/>
            <a:ext cx="2158375" cy="25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 txBox="1"/>
          <p:nvPr/>
        </p:nvSpPr>
        <p:spPr>
          <a:xfrm>
            <a:off x="340350" y="990600"/>
            <a:ext cx="419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6B26B"/>
                </a:solidFill>
              </a:rPr>
              <a:t>8 secondes</a:t>
            </a:r>
            <a:endParaRPr sz="6000">
              <a:solidFill>
                <a:srgbClr val="F6B26B"/>
              </a:solidFill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5755650" y="500375"/>
            <a:ext cx="2937000" cy="78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rgbClr val="FF0000"/>
                </a:solidFill>
              </a:rPr>
              <a:t>25 minutes</a:t>
            </a:r>
            <a:endParaRPr sz="1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075" y="1055750"/>
            <a:ext cx="2445300" cy="35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950" y="573225"/>
            <a:ext cx="1438750" cy="14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/>
          <p:nvPr/>
        </p:nvSpPr>
        <p:spPr>
          <a:xfrm>
            <a:off x="1968175" y="2309325"/>
            <a:ext cx="1272900" cy="19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38" y="-485425"/>
            <a:ext cx="5393548" cy="265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75" y="1650572"/>
            <a:ext cx="5260073" cy="33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/>
          <p:nvPr/>
        </p:nvSpPr>
        <p:spPr>
          <a:xfrm>
            <a:off x="1968175" y="2309325"/>
            <a:ext cx="1272900" cy="19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0912" y="2138454"/>
            <a:ext cx="2267425" cy="23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6">
            <a:alphaModFix/>
          </a:blip>
          <a:srcRect b="10144" l="0" r="0" t="0"/>
          <a:stretch/>
        </p:blipFill>
        <p:spPr>
          <a:xfrm>
            <a:off x="6060800" y="887825"/>
            <a:ext cx="2907325" cy="41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1813" y="1392075"/>
            <a:ext cx="2445300" cy="35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38" y="-485425"/>
            <a:ext cx="5393548" cy="265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075" y="1650572"/>
            <a:ext cx="5260073" cy="33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785500" y="1809250"/>
            <a:ext cx="540000" cy="7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88" y="1845013"/>
            <a:ext cx="673325" cy="6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6">
            <a:alphaModFix/>
          </a:blip>
          <a:srcRect b="10144" l="0" r="0" t="0"/>
          <a:stretch/>
        </p:blipFill>
        <p:spPr>
          <a:xfrm>
            <a:off x="6060800" y="887825"/>
            <a:ext cx="2907325" cy="41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38" y="-485425"/>
            <a:ext cx="5393548" cy="265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075" y="1650572"/>
            <a:ext cx="5260073" cy="33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3162200" y="1863200"/>
            <a:ext cx="1541700" cy="20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312" y="1708129"/>
            <a:ext cx="2267425" cy="23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57508">
            <a:off x="3074620" y="4321604"/>
            <a:ext cx="426832" cy="33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6701" y="4306200"/>
            <a:ext cx="369051" cy="36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3850" y="4329876"/>
            <a:ext cx="475663" cy="3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222343">
            <a:off x="3947273" y="4409990"/>
            <a:ext cx="407227" cy="15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7450" y="2228075"/>
            <a:ext cx="593900" cy="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11">
            <a:alphaModFix/>
          </a:blip>
          <a:srcRect b="10144" l="0" r="0" t="0"/>
          <a:stretch/>
        </p:blipFill>
        <p:spPr>
          <a:xfrm>
            <a:off x="6060800" y="887825"/>
            <a:ext cx="2907325" cy="41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 rot="867855">
            <a:off x="5441700" y="214881"/>
            <a:ext cx="798716" cy="721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25" y="145600"/>
            <a:ext cx="6870351" cy="48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rot="867855">
            <a:off x="5441700" y="214881"/>
            <a:ext cx="798716" cy="721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25" y="145600"/>
            <a:ext cx="6870351" cy="4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00" y="145600"/>
            <a:ext cx="2670726" cy="1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 rot="867855">
            <a:off x="5441700" y="214881"/>
            <a:ext cx="798716" cy="721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25" y="145600"/>
            <a:ext cx="6870351" cy="4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00" y="145600"/>
            <a:ext cx="2670726" cy="18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57485">
            <a:off x="5131000" y="-160750"/>
            <a:ext cx="1681624" cy="13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-9780" r="9780" t="0"/>
          <a:stretch/>
        </p:blipFill>
        <p:spPr>
          <a:xfrm>
            <a:off x="-1401100" y="1767000"/>
            <a:ext cx="3477050" cy="34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 rot="867855">
            <a:off x="5441700" y="214881"/>
            <a:ext cx="798716" cy="7215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25" y="145600"/>
            <a:ext cx="6870351" cy="4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00" y="145600"/>
            <a:ext cx="2670726" cy="18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57485">
            <a:off x="5131000" y="-160750"/>
            <a:ext cx="1681624" cy="13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/>
          <p:nvPr/>
        </p:nvSpPr>
        <p:spPr>
          <a:xfrm>
            <a:off x="6508050" y="1963450"/>
            <a:ext cx="1221300" cy="13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7897" y="1676591"/>
            <a:ext cx="1940425" cy="1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25" y="1135550"/>
            <a:ext cx="4732025" cy="39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075" y="978075"/>
            <a:ext cx="2628450" cy="4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00" y="1244513"/>
            <a:ext cx="5393548" cy="265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162" y="784862"/>
            <a:ext cx="2664825" cy="357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659825"/>
            <a:ext cx="85206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6800"/>
              <a:t>Jimmy </a:t>
            </a:r>
            <a:endParaRPr sz="6800"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800" y="1981825"/>
            <a:ext cx="1882112" cy="2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659825"/>
            <a:ext cx="85206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6800"/>
              <a:t>Jimmy </a:t>
            </a:r>
            <a:endParaRPr sz="6800"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450" y="2104625"/>
            <a:ext cx="2083104" cy="2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659825"/>
            <a:ext cx="85206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6800"/>
              <a:t>Jimmy </a:t>
            </a:r>
            <a:endParaRPr sz="6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659825"/>
            <a:ext cx="85206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6800"/>
              <a:t>Jimmy </a:t>
            </a:r>
            <a:endParaRPr sz="6800"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7025"/>
            <a:ext cx="2104444" cy="2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659825"/>
            <a:ext cx="85206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6800"/>
              <a:t>Jimmy </a:t>
            </a:r>
            <a:endParaRPr sz="6800"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275" y="2104625"/>
            <a:ext cx="3027011" cy="2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659825"/>
            <a:ext cx="85206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6800"/>
              <a:t>Jimmy </a:t>
            </a:r>
            <a:endParaRPr sz="6800"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925" y="519300"/>
            <a:ext cx="3790525" cy="17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4">
            <a:alphaModFix/>
          </a:blip>
          <a:srcRect b="0" l="0" r="0" t="8717"/>
          <a:stretch/>
        </p:blipFill>
        <p:spPr>
          <a:xfrm>
            <a:off x="3946250" y="1950050"/>
            <a:ext cx="2863950" cy="33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659825"/>
            <a:ext cx="85206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6800"/>
              <a:t>Jimmy </a:t>
            </a:r>
            <a:endParaRPr sz="6800"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925" y="519300"/>
            <a:ext cx="3790525" cy="17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250" y="1981825"/>
            <a:ext cx="1882112" cy="2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