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9"/>
  </p:notesMasterIdLst>
  <p:handoutMasterIdLst>
    <p:handoutMasterId r:id="rId50"/>
  </p:handoutMasterIdLst>
  <p:sldIdLst>
    <p:sldId id="256" r:id="rId3"/>
    <p:sldId id="322" r:id="rId4"/>
    <p:sldId id="432" r:id="rId5"/>
    <p:sldId id="388" r:id="rId6"/>
    <p:sldId id="433" r:id="rId7"/>
    <p:sldId id="434" r:id="rId8"/>
    <p:sldId id="436" r:id="rId9"/>
    <p:sldId id="437" r:id="rId10"/>
    <p:sldId id="441" r:id="rId11"/>
    <p:sldId id="438" r:id="rId12"/>
    <p:sldId id="439" r:id="rId13"/>
    <p:sldId id="447" r:id="rId14"/>
    <p:sldId id="448" r:id="rId15"/>
    <p:sldId id="451" r:id="rId16"/>
    <p:sldId id="450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1" r:id="rId26"/>
    <p:sldId id="460" r:id="rId27"/>
    <p:sldId id="466" r:id="rId28"/>
    <p:sldId id="464" r:id="rId29"/>
    <p:sldId id="462" r:id="rId30"/>
    <p:sldId id="463" r:id="rId31"/>
    <p:sldId id="465" r:id="rId32"/>
    <p:sldId id="442" r:id="rId33"/>
    <p:sldId id="444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5" r:id="rId42"/>
    <p:sldId id="474" r:id="rId43"/>
    <p:sldId id="476" r:id="rId44"/>
    <p:sldId id="443" r:id="rId45"/>
    <p:sldId id="445" r:id="rId46"/>
    <p:sldId id="477" r:id="rId47"/>
    <p:sldId id="478" r:id="rId48"/>
  </p:sldIdLst>
  <p:sldSz cx="9144000" cy="6858000" type="screen4x3"/>
  <p:notesSz cx="6731000" cy="9855200"/>
  <p:custDataLst>
    <p:tags r:id="rId51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C79EF053-4A27-41B6-91A3-C5260A1AEAF7}">
          <p14:sldIdLst>
            <p14:sldId id="256"/>
            <p14:sldId id="322"/>
          </p14:sldIdLst>
        </p14:section>
        <p14:section name="CMS - overview" id="{A7CB9D21-89A4-4027-8C30-3B7D288CBF74}">
          <p14:sldIdLst>
            <p14:sldId id="432"/>
            <p14:sldId id="388"/>
            <p14:sldId id="433"/>
            <p14:sldId id="434"/>
            <p14:sldId id="436"/>
            <p14:sldId id="437"/>
          </p14:sldIdLst>
        </p14:section>
        <p14:section name="WordPress – basics" id="{7D9F28B9-8FEE-442B-A377-A380E4D83835}">
          <p14:sldIdLst>
            <p14:sldId id="441"/>
            <p14:sldId id="438"/>
            <p14:sldId id="439"/>
            <p14:sldId id="447"/>
            <p14:sldId id="448"/>
            <p14:sldId id="451"/>
            <p14:sldId id="450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1"/>
            <p14:sldId id="460"/>
            <p14:sldId id="466"/>
            <p14:sldId id="464"/>
            <p14:sldId id="462"/>
            <p14:sldId id="463"/>
            <p14:sldId id="465"/>
          </p14:sldIdLst>
        </p14:section>
        <p14:section name="WordPress – intermediate" id="{4A001F15-E314-4B1E-A7BB-9C9E0ADB0E27}">
          <p14:sldIdLst>
            <p14:sldId id="442"/>
            <p14:sldId id="444"/>
            <p14:sldId id="467"/>
            <p14:sldId id="468"/>
            <p14:sldId id="469"/>
            <p14:sldId id="470"/>
            <p14:sldId id="471"/>
            <p14:sldId id="472"/>
            <p14:sldId id="473"/>
            <p14:sldId id="475"/>
            <p14:sldId id="474"/>
            <p14:sldId id="476"/>
          </p14:sldIdLst>
        </p14:section>
        <p14:section name="WordPress – advanced" id="{FA3B7F8B-80D0-460F-8FE7-2B4A3448D57C}">
          <p14:sldIdLst>
            <p14:sldId id="443"/>
            <p14:sldId id="445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 z motywem 2 — Ak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 z motywem 2 — Ak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 z motywem 2 — Ak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2525" autoAdjust="0"/>
  </p:normalViewPr>
  <p:slideViewPr>
    <p:cSldViewPr>
      <p:cViewPr varScale="1">
        <p:scale>
          <a:sx n="87" d="100"/>
          <a:sy n="87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1560" y="2556"/>
      </p:cViewPr>
      <p:guideLst>
        <p:guide orient="horz" pos="3104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12676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r">
              <a:defRPr sz="1200"/>
            </a:lvl1pPr>
          </a:lstStyle>
          <a:p>
            <a:fld id="{F3BABA77-E417-4280-AFCB-21CB419B0F58}" type="datetimeFigureOut">
              <a:rPr lang="pl-PL" smtClean="0"/>
              <a:pPr/>
              <a:t>15.03.2019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12676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r">
              <a:defRPr sz="1200"/>
            </a:lvl1pPr>
          </a:lstStyle>
          <a:p>
            <a:fld id="{B8172E93-AE55-4993-89DE-7CE8DF0C338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051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12676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r">
              <a:defRPr sz="1200"/>
            </a:lvl1pPr>
          </a:lstStyle>
          <a:p>
            <a:fld id="{BAA02D4E-6364-41D7-B2C4-EAA37D15D9B9}" type="datetimeFigureOut">
              <a:rPr lang="pl-PL" smtClean="0"/>
              <a:pPr/>
              <a:t>15.03.2019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6" rIns="91434" bIns="45716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3100" y="4681220"/>
            <a:ext cx="5384800" cy="4434840"/>
          </a:xfrm>
          <a:prstGeom prst="rect">
            <a:avLst/>
          </a:prstGeom>
        </p:spPr>
        <p:txBody>
          <a:bodyPr vert="horz" lIns="91434" tIns="45716" rIns="91434" bIns="45716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12676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r">
              <a:defRPr sz="1200"/>
            </a:lvl1pPr>
          </a:lstStyle>
          <a:p>
            <a:fld id="{88A2E490-1900-4D0D-AF2B-2C7E5E1E305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06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>
                <a:sym typeface="Wingdings" pitchFamily="2" charset="2"/>
              </a:rPr>
              <a:t>Wpisać program w ramach którego szkolenia są realizowane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9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75B-1519-4A10-83C7-9A92E9B7A9FC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000000"/>
                </a:solidFill>
                <a:latin typeface="Arial"/>
              </a:rPr>
              <a:t>20487B</a:t>
            </a:r>
            <a:endParaRPr lang="en-IN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336699"/>
                </a:solidFill>
                <a:latin typeface="Arial"/>
              </a:rPr>
              <a:t>3: Creating and Consuming ASP.NET Web API Services</a:t>
            </a:r>
            <a:endParaRPr lang="en-IN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38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4080-1E01-49D7-8695-F3A34D1AC80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20480B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3: Introduction to JavaScript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67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75B-1519-4A10-83C7-9A92E9B7A9FC}" type="slidenum">
              <a:rPr lang="en-IN" smtClean="0"/>
              <a:t>32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000000"/>
                </a:solidFill>
                <a:latin typeface="Arial"/>
              </a:rPr>
              <a:t>20487B</a:t>
            </a:r>
            <a:endParaRPr lang="en-IN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336699"/>
                </a:solidFill>
                <a:latin typeface="Arial"/>
              </a:rPr>
              <a:t>3: Creating and Consuming ASP.NET Web API Services</a:t>
            </a:r>
            <a:endParaRPr lang="en-IN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90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4080-1E01-49D7-8695-F3A34D1AC80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20480B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3: Introduction to JavaScript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70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75B-1519-4A10-83C7-9A92E9B7A9FC}" type="slidenum">
              <a:rPr lang="en-IN" smtClean="0"/>
              <a:t>44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000000"/>
                </a:solidFill>
                <a:latin typeface="Arial"/>
              </a:rPr>
              <a:t>20487B</a:t>
            </a:r>
            <a:endParaRPr lang="en-IN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336699"/>
                </a:solidFill>
                <a:latin typeface="Arial"/>
              </a:rPr>
              <a:t>3: Creating and Consuming ASP.NET Web API Services</a:t>
            </a:r>
            <a:endParaRPr lang="en-IN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17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4080-1E01-49D7-8695-F3A34D1AC80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20480B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3: Introduction to JavaScript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2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75B-1519-4A10-83C7-9A92E9B7A9FC}" type="slidenum">
              <a:rPr lang="en-IN" smtClean="0"/>
              <a:t>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000000"/>
                </a:solidFill>
                <a:latin typeface="Arial"/>
              </a:rPr>
              <a:t>20487B</a:t>
            </a:r>
            <a:endParaRPr lang="en-IN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336699"/>
                </a:solidFill>
                <a:latin typeface="Arial"/>
              </a:rPr>
              <a:t>3: Creating and Consuming ASP.NET Web API Services</a:t>
            </a:r>
            <a:endParaRPr lang="en-IN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70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75B-1519-4A10-83C7-9A92E9B7A9FC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000000"/>
                </a:solidFill>
                <a:latin typeface="Arial"/>
              </a:rPr>
              <a:t>20487B</a:t>
            </a:r>
            <a:endParaRPr lang="en-IN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336699"/>
                </a:solidFill>
                <a:latin typeface="Arial"/>
              </a:rPr>
              <a:t>3: Creating and Consuming ASP.NET Web API Services</a:t>
            </a:r>
            <a:endParaRPr lang="en-IN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21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75B-1519-4A10-83C7-9A92E9B7A9FC}" type="slidenum">
              <a:rPr lang="en-IN" smtClean="0"/>
              <a:t>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000000"/>
                </a:solidFill>
                <a:latin typeface="Arial"/>
              </a:rPr>
              <a:t>20487B</a:t>
            </a:r>
            <a:endParaRPr lang="en-IN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336699"/>
                </a:solidFill>
                <a:latin typeface="Arial"/>
              </a:rPr>
              <a:t>3: Creating and Consuming ASP.NET Web API Services</a:t>
            </a:r>
            <a:endParaRPr lang="en-IN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14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75B-1519-4A10-83C7-9A92E9B7A9FC}" type="slidenum">
              <a:rPr lang="en-IN" smtClean="0"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000000"/>
                </a:solidFill>
                <a:latin typeface="Arial"/>
              </a:rPr>
              <a:t>20487B</a:t>
            </a:r>
            <a:endParaRPr lang="en-IN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336699"/>
                </a:solidFill>
                <a:latin typeface="Arial"/>
              </a:rPr>
              <a:t>3: Creating and Consuming ASP.NET Web API Services</a:t>
            </a:r>
            <a:endParaRPr lang="en-IN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67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75B-1519-4A10-83C7-9A92E9B7A9FC}" type="slidenum">
              <a:rPr lang="en-IN" smtClean="0"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000000"/>
                </a:solidFill>
                <a:latin typeface="Arial"/>
              </a:rPr>
              <a:t>20487B</a:t>
            </a:r>
            <a:endParaRPr lang="en-IN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336699"/>
                </a:solidFill>
                <a:latin typeface="Arial"/>
              </a:rPr>
              <a:t>3: Creating and Consuming ASP.NET Web API Services</a:t>
            </a:r>
            <a:endParaRPr lang="en-IN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54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4080-1E01-49D7-8695-F3A34D1AC80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20480B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3: Introduction to JavaScript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50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75B-1519-4A10-83C7-9A92E9B7A9FC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000000"/>
                </a:solidFill>
                <a:latin typeface="Arial"/>
              </a:rPr>
              <a:t>20487B</a:t>
            </a:r>
            <a:endParaRPr lang="en-IN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smtClean="0">
                <a:solidFill>
                  <a:srgbClr val="336699"/>
                </a:solidFill>
                <a:latin typeface="Arial"/>
              </a:rPr>
              <a:t>3: Creating and Consuming ASP.NET Web API Services</a:t>
            </a:r>
            <a:endParaRPr lang="en-IN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84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1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1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825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12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1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13" name="Symbol zastępczy stopki 4"/>
          <p:cNvSpPr>
            <a:spLocks noGrp="1"/>
          </p:cNvSpPr>
          <p:nvPr>
            <p:ph type="ftr" sz="quarter" idx="14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9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Stopka - pasek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" y="6163217"/>
            <a:ext cx="9144000" cy="694807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410456" y="6356350"/>
            <a:ext cx="1304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Stopka - pase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" y="6163217"/>
            <a:ext cx="9144000" cy="694807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410456" y="6356350"/>
            <a:ext cx="1304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2009-08-24</a:t>
            </a:r>
            <a:endParaRPr lang="pl-PL" dirty="0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Department of Business Informatics | University of </a:t>
            </a:r>
            <a:r>
              <a:rPr lang="en-US" b="1" dirty="0" err="1" smtClean="0"/>
              <a:t>Gdańsk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" TargetMode="External"/><Relationship Id="rId2" Type="http://schemas.openxmlformats.org/officeDocument/2006/relationships/hyperlink" Target="https://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nami.com/stack/wordpres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org/download" TargetMode="External"/><Relationship Id="rId2" Type="http://schemas.openxmlformats.org/officeDocument/2006/relationships/hyperlink" Target="https://www.apachefriends.org/pl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feeds.bbci.co.uk/news/world/rss.x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edit.net/downloa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pzen.pl/56-darmowych-motywow-dla-woocommerce" TargetMode="External"/><Relationship Id="rId2" Type="http://schemas.openxmlformats.org/officeDocument/2006/relationships/hyperlink" Target="https://pl.wordpress.org/themes/i-craf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oocommerce.com/document/importing-woocommerce-dummy-data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85720" y="1310903"/>
            <a:ext cx="8858280" cy="1470025"/>
          </a:xfrm>
        </p:spPr>
        <p:txBody>
          <a:bodyPr>
            <a:normAutofit fontScale="90000"/>
          </a:bodyPr>
          <a:lstStyle/>
          <a:p>
            <a:r>
              <a:rPr lang="en-GB" b="0" dirty="0" smtClean="0"/>
              <a:t/>
            </a:r>
            <a:br>
              <a:rPr lang="en-GB" b="0" dirty="0" smtClean="0"/>
            </a:br>
            <a:r>
              <a:rPr lang="pl-PL" dirty="0" smtClean="0"/>
              <a:t>DEVELOPMENT OF CORPORATE PORTALS - </a:t>
            </a:r>
            <a:r>
              <a:rPr lang="en-US" dirty="0" smtClean="0"/>
              <a:t>CMS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en-US" sz="3100" dirty="0" smtClean="0">
                <a:solidFill>
                  <a:schemeClr val="bg1"/>
                </a:solidFill>
              </a:rPr>
              <a:t>WordPress</a:t>
            </a:r>
            <a:endParaRPr lang="pl-PL" sz="3100" dirty="0">
              <a:solidFill>
                <a:schemeClr val="bg1"/>
              </a:solidFill>
            </a:endParaRPr>
          </a:p>
        </p:txBody>
      </p:sp>
      <p:sp>
        <p:nvSpPr>
          <p:cNvPr id="20" name="Podtytuł 2"/>
          <p:cNvSpPr txBox="1">
            <a:spLocks/>
          </p:cNvSpPr>
          <p:nvPr/>
        </p:nvSpPr>
        <p:spPr>
          <a:xfrm>
            <a:off x="1043608" y="5000847"/>
            <a:ext cx="8643998" cy="966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0" y="5484250"/>
            <a:ext cx="9144000" cy="68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pl-PL" sz="2400" b="1" i="1" dirty="0">
                <a:solidFill>
                  <a:schemeClr val="bg1"/>
                </a:solidFill>
              </a:rPr>
              <a:t>dr Michał Kuciapski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pl-PL" sz="2000" b="1" dirty="0" err="1" smtClean="0">
                <a:solidFill>
                  <a:schemeClr val="bg1"/>
                </a:solidFill>
              </a:rPr>
              <a:t>Higher</a:t>
            </a:r>
            <a:r>
              <a:rPr lang="pl-PL" sz="2000" b="1" dirty="0" smtClean="0">
                <a:solidFill>
                  <a:schemeClr val="bg1"/>
                </a:solidFill>
              </a:rPr>
              <a:t> </a:t>
            </a:r>
            <a:r>
              <a:rPr lang="pl-PL" sz="2000" b="1" smtClean="0">
                <a:solidFill>
                  <a:schemeClr val="bg1"/>
                </a:solidFill>
              </a:rPr>
              <a:t>Banking School</a:t>
            </a:r>
            <a:endParaRPr lang="pl-PL" sz="2000" b="1" dirty="0">
              <a:solidFill>
                <a:schemeClr val="bg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0" y="6165304"/>
            <a:ext cx="9144000" cy="7920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1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41" y="198613"/>
            <a:ext cx="8229600" cy="571504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Agenda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just">
              <a:buAutoNum type="arabicPeriod"/>
            </a:pPr>
            <a:r>
              <a:rPr lang="en-US" altLang="en-US" sz="2200" dirty="0" smtClean="0"/>
              <a:t>Hosting</a:t>
            </a:r>
          </a:p>
          <a:p>
            <a:pPr marL="457200" indent="-457200" algn="just">
              <a:buAutoNum type="arabicPeriod"/>
            </a:pPr>
            <a:r>
              <a:rPr lang="en-US" altLang="en-US" sz="2200" dirty="0" smtClean="0"/>
              <a:t>Installation</a:t>
            </a:r>
          </a:p>
          <a:p>
            <a:pPr marL="457200" indent="-457200" algn="just">
              <a:buAutoNum type="arabicPeriod"/>
            </a:pPr>
            <a:r>
              <a:rPr lang="en-US" altLang="en-US" sz="2200" dirty="0" smtClean="0"/>
              <a:t>Dashboard</a:t>
            </a:r>
          </a:p>
          <a:p>
            <a:pPr marL="457200" indent="-457200" algn="just">
              <a:buAutoNum type="arabicPeriod"/>
            </a:pPr>
            <a:r>
              <a:rPr lang="en-US" altLang="en-US" sz="2200" dirty="0" smtClean="0"/>
              <a:t>General settings</a:t>
            </a:r>
          </a:p>
          <a:p>
            <a:pPr marL="457200" indent="-457200" algn="just">
              <a:buAutoNum type="arabicPeriod"/>
            </a:pPr>
            <a:r>
              <a:rPr lang="en-US" altLang="en-US" sz="2200" dirty="0" smtClean="0"/>
              <a:t>Posts</a:t>
            </a:r>
          </a:p>
          <a:p>
            <a:pPr marL="741363" lvl="1" indent="-457200" algn="just"/>
            <a:r>
              <a:rPr lang="en-US" altLang="en-US" sz="1800" dirty="0" smtClean="0"/>
              <a:t>Management </a:t>
            </a:r>
          </a:p>
          <a:p>
            <a:pPr marL="741363" lvl="1" indent="-457200" algn="just"/>
            <a:r>
              <a:rPr lang="en-US" altLang="en-US" sz="1800" dirty="0" smtClean="0"/>
              <a:t>Moderation</a:t>
            </a:r>
          </a:p>
          <a:p>
            <a:pPr marL="457200" indent="-457200" algn="just">
              <a:buAutoNum type="arabicPeriod"/>
            </a:pPr>
            <a:r>
              <a:rPr lang="en-US" altLang="en-US" sz="2200" dirty="0" smtClean="0"/>
              <a:t>Pages</a:t>
            </a:r>
          </a:p>
          <a:p>
            <a:pPr marL="457200" indent="-457200" algn="just">
              <a:buAutoNum type="arabicPeriod"/>
            </a:pPr>
            <a:r>
              <a:rPr lang="en-US" altLang="en-US" sz="2200" dirty="0" smtClean="0"/>
              <a:t>Menu</a:t>
            </a:r>
          </a:p>
          <a:p>
            <a:pPr marL="457200" indent="-457200" algn="just">
              <a:buAutoNum type="arabicPeriod"/>
            </a:pPr>
            <a:r>
              <a:rPr lang="en-US" altLang="en-US" sz="2200" dirty="0" smtClean="0"/>
              <a:t>Theme </a:t>
            </a:r>
          </a:p>
          <a:p>
            <a:pPr marL="741363" lvl="1" indent="-457200" algn="just"/>
            <a:r>
              <a:rPr lang="en-US" altLang="en-US" sz="1800" dirty="0" smtClean="0"/>
              <a:t>Installation and activation</a:t>
            </a:r>
          </a:p>
          <a:p>
            <a:pPr marL="741363" lvl="1" indent="-457200" algn="just"/>
            <a:r>
              <a:rPr lang="en-US" altLang="en-US" sz="1800" dirty="0" smtClean="0"/>
              <a:t>Customization</a:t>
            </a:r>
            <a:endParaRPr lang="en-US" altLang="en-US" sz="2200" dirty="0" smtClean="0"/>
          </a:p>
          <a:p>
            <a:pPr marL="457200" indent="-457200" algn="just">
              <a:buAutoNum type="arabicPeriod"/>
            </a:pPr>
            <a:endParaRPr lang="en-US" altLang="en-US" sz="2200" dirty="0" smtClean="0"/>
          </a:p>
          <a:p>
            <a:pPr marL="457200" indent="-457200" algn="just">
              <a:buAutoNum type="arabicPeriod"/>
            </a:pPr>
            <a:endParaRPr lang="en-US" altLang="en-US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489" y="16271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41" y="198613"/>
            <a:ext cx="8229600" cy="571504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Agenda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just">
              <a:buFont typeface="+mj-lt"/>
              <a:buAutoNum type="arabicPeriod" startAt="10"/>
            </a:pPr>
            <a:r>
              <a:rPr lang="en-US" altLang="en-US" sz="2200" dirty="0"/>
              <a:t>Widgets</a:t>
            </a:r>
            <a:endParaRPr lang="en-US" altLang="en-US" sz="2200" dirty="0" smtClean="0"/>
          </a:p>
          <a:p>
            <a:pPr marL="457200" indent="-457200" algn="just">
              <a:buFont typeface="+mj-lt"/>
              <a:buAutoNum type="arabicPeriod" startAt="10"/>
            </a:pPr>
            <a:r>
              <a:rPr lang="en-US" altLang="en-US" sz="2200" dirty="0" smtClean="0"/>
              <a:t>Plugins:</a:t>
            </a:r>
          </a:p>
          <a:p>
            <a:pPr marL="741363" lvl="1" indent="-457200" algn="just"/>
            <a:r>
              <a:rPr lang="en-US" altLang="en-US" sz="1800" dirty="0" smtClean="0"/>
              <a:t>Searching</a:t>
            </a:r>
          </a:p>
          <a:p>
            <a:pPr marL="741363" lvl="1" indent="-457200" algn="just"/>
            <a:r>
              <a:rPr lang="en-US" altLang="en-US" sz="1800" dirty="0" smtClean="0"/>
              <a:t>Installation</a:t>
            </a:r>
          </a:p>
          <a:p>
            <a:pPr marL="741363" lvl="1" indent="-457200" algn="just"/>
            <a:r>
              <a:rPr lang="en-US" altLang="en-US" sz="1800" dirty="0" smtClean="0"/>
              <a:t>Customization</a:t>
            </a:r>
          </a:p>
          <a:p>
            <a:pPr marL="457200" indent="-457200" algn="just">
              <a:buFont typeface="+mj-lt"/>
              <a:buAutoNum type="arabicPeriod" startAt="11"/>
            </a:pPr>
            <a:r>
              <a:rPr lang="en-US" altLang="en-US" sz="2200" dirty="0" smtClean="0"/>
              <a:t>Data - Import/Export</a:t>
            </a:r>
          </a:p>
          <a:p>
            <a:pPr marL="457200" indent="-457200" algn="just">
              <a:buFont typeface="+mj-lt"/>
              <a:buAutoNum type="arabicPeriod" startAt="11"/>
            </a:pPr>
            <a:r>
              <a:rPr lang="en-US" altLang="en-US" sz="2200" dirty="0" smtClean="0"/>
              <a:t>Translations</a:t>
            </a:r>
          </a:p>
          <a:p>
            <a:pPr marL="457200" indent="-457200" algn="just">
              <a:buFont typeface="+mj-lt"/>
              <a:buAutoNum type="arabicPeriod" startAt="11"/>
            </a:pPr>
            <a:endParaRPr lang="en-US" altLang="en-US" sz="2200" dirty="0" smtClean="0"/>
          </a:p>
          <a:p>
            <a:pPr marL="741363" lvl="1" indent="-457200" algn="just"/>
            <a:endParaRPr lang="en-US" altLang="en-US" sz="1800" dirty="0" smtClean="0"/>
          </a:p>
          <a:p>
            <a:pPr marL="457200" indent="-457200" algn="just">
              <a:buAutoNum type="arabicPeriod" startAt="10"/>
            </a:pPr>
            <a:endParaRPr lang="en-US" altLang="en-US" sz="2200" dirty="0" smtClean="0"/>
          </a:p>
          <a:p>
            <a:pPr marL="457200" indent="-457200" algn="just">
              <a:buAutoNum type="arabicPeriod" startAt="10"/>
            </a:pPr>
            <a:endParaRPr lang="en-US" altLang="en-US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489" y="16271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8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Hosting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b="1" dirty="0" smtClean="0"/>
              <a:t>Hosting WordPress </a:t>
            </a:r>
            <a:r>
              <a:rPr lang="en-US" dirty="0" smtClean="0"/>
              <a:t>– np.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wordpress.com</a:t>
            </a:r>
            <a:r>
              <a:rPr lang="en-US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/>
              <a:t>Cloud</a:t>
            </a:r>
            <a:r>
              <a:rPr lang="en-US" dirty="0"/>
              <a:t> </a:t>
            </a:r>
            <a:r>
              <a:rPr lang="en-US" dirty="0" smtClean="0"/>
              <a:t>– np.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azure.microsoft.com</a:t>
            </a:r>
            <a:r>
              <a:rPr lang="en-US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 smtClean="0"/>
              <a:t>On Premise:</a:t>
            </a:r>
            <a:endParaRPr lang="en-US" dirty="0" smtClean="0"/>
          </a:p>
          <a:p>
            <a:pPr marL="914400" lvl="1" indent="-514350"/>
            <a:r>
              <a:rPr lang="en-US" dirty="0"/>
              <a:t>Full Stack </a:t>
            </a:r>
            <a:r>
              <a:rPr lang="en-US" dirty="0" smtClean="0"/>
              <a:t>– np.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bitnami.com/stack/wordpress</a:t>
            </a:r>
            <a:r>
              <a:rPr lang="en-US" dirty="0" smtClean="0"/>
              <a:t> </a:t>
            </a:r>
          </a:p>
          <a:p>
            <a:pPr marL="914400" lvl="1" indent="-514350"/>
            <a:r>
              <a:rPr lang="en-US" dirty="0" smtClean="0"/>
              <a:t>Components: Apache, PHP, MySQL (</a:t>
            </a:r>
            <a:r>
              <a:rPr lang="en-US" dirty="0" err="1" smtClean="0"/>
              <a:t>MariaDB</a:t>
            </a:r>
            <a:r>
              <a:rPr lang="en-US" dirty="0" smtClean="0"/>
              <a:t>), WordPress 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1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- Installation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 smtClean="0"/>
              <a:t>Zainstaluj</a:t>
            </a:r>
            <a:r>
              <a:rPr lang="en-US" dirty="0" smtClean="0"/>
              <a:t> </a:t>
            </a:r>
            <a:r>
              <a:rPr lang="en-US" dirty="0" err="1" smtClean="0"/>
              <a:t>pakiet</a:t>
            </a:r>
            <a:r>
              <a:rPr lang="en-US" dirty="0"/>
              <a:t> XAMP </a:t>
            </a:r>
            <a:r>
              <a:rPr lang="en-US" sz="1600" dirty="0" smtClean="0"/>
              <a:t>(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www.apachefriends.org/pl/index.html</a:t>
            </a:r>
            <a:r>
              <a:rPr lang="en-US" sz="1600" dirty="0" smtClean="0"/>
              <a:t>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 smtClean="0"/>
              <a:t>Pobierz</a:t>
            </a:r>
            <a:r>
              <a:rPr lang="en-US" dirty="0" smtClean="0"/>
              <a:t> </a:t>
            </a:r>
            <a:r>
              <a:rPr lang="en-US" dirty="0" err="1" smtClean="0"/>
              <a:t>najnowszą</a:t>
            </a:r>
            <a:r>
              <a:rPr lang="en-US" dirty="0" smtClean="0"/>
              <a:t> </a:t>
            </a:r>
            <a:r>
              <a:rPr lang="en-US" dirty="0" err="1" smtClean="0"/>
              <a:t>wersję</a:t>
            </a:r>
            <a:r>
              <a:rPr lang="en-US" dirty="0"/>
              <a:t> WordPress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wordpress.org/download</a:t>
            </a:r>
            <a:r>
              <a:rPr lang="en-US" sz="1600" dirty="0" smtClean="0"/>
              <a:t>)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pl-PL" dirty="0" smtClean="0"/>
              <a:t>Rozpakuj</a:t>
            </a:r>
            <a:r>
              <a:rPr lang="en-US" dirty="0" smtClean="0"/>
              <a:t> </a:t>
            </a:r>
            <a:r>
              <a:rPr lang="en-US" dirty="0" err="1" smtClean="0"/>
              <a:t>pakiet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przenieś</a:t>
            </a:r>
            <a:r>
              <a:rPr lang="pl-PL" dirty="0" smtClean="0"/>
              <a:t> </a:t>
            </a:r>
            <a:r>
              <a:rPr lang="pl-PL" dirty="0"/>
              <a:t>go w katalogu </a:t>
            </a:r>
            <a:r>
              <a:rPr lang="pl-PL" dirty="0" err="1" smtClean="0"/>
              <a:t>htdocs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 smtClean="0"/>
              <a:t>Uruchom</a:t>
            </a:r>
            <a:r>
              <a:rPr lang="en-US" dirty="0" smtClean="0"/>
              <a:t> </a:t>
            </a:r>
            <a:r>
              <a:rPr lang="en-US" dirty="0" err="1" smtClean="0"/>
              <a:t>witrynę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przeprowadź</a:t>
            </a:r>
            <a:r>
              <a:rPr lang="en-US" dirty="0" smtClean="0"/>
              <a:t> process </a:t>
            </a:r>
            <a:r>
              <a:rPr lang="en-US" dirty="0" err="1" smtClean="0"/>
              <a:t>instalacji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329332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https://wpapprentice.com/wordpress-mini/install-wordpress/</a:t>
            </a:r>
          </a:p>
        </p:txBody>
      </p:sp>
    </p:spTree>
    <p:extLst>
      <p:ext uri="{BB962C8B-B14F-4D97-AF65-F5344CB8AC3E}">
        <p14:creationId xmlns:p14="http://schemas.microsoft.com/office/powerpoint/2010/main" val="36959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 smtClean="0">
                <a:solidFill>
                  <a:srgbClr val="FFC000"/>
                </a:solidFill>
              </a:rPr>
              <a:t>- Dashboard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 smtClean="0"/>
              <a:t>Wejdź</a:t>
            </a:r>
            <a:r>
              <a:rPr lang="en-US" dirty="0" smtClean="0"/>
              <a:t> do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administracyjnego</a:t>
            </a:r>
            <a:r>
              <a:rPr lang="en-US" dirty="0" smtClean="0"/>
              <a:t> WordPress (…/</a:t>
            </a:r>
            <a:r>
              <a:rPr lang="en-US" dirty="0" err="1" smtClean="0"/>
              <a:t>wp</a:t>
            </a:r>
            <a:r>
              <a:rPr lang="en-US" dirty="0" smtClean="0"/>
              <a:t>-admin), </a:t>
            </a:r>
            <a:r>
              <a:rPr lang="en-US" dirty="0" err="1" smtClean="0"/>
              <a:t>sprawdź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dostosuj</a:t>
            </a:r>
            <a:r>
              <a:rPr lang="en-US" dirty="0" smtClean="0"/>
              <a:t> </a:t>
            </a:r>
            <a:r>
              <a:rPr lang="en-US" dirty="0" err="1" smtClean="0"/>
              <a:t>wygląd</a:t>
            </a:r>
            <a:r>
              <a:rPr lang="en-US" dirty="0" smtClean="0"/>
              <a:t> “Dashboard”.</a:t>
            </a:r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329332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https://wpapprentice.com/wordpress-mini/wordpres-dashboard/</a:t>
            </a:r>
          </a:p>
        </p:txBody>
      </p:sp>
    </p:spTree>
    <p:extLst>
      <p:ext uri="{BB962C8B-B14F-4D97-AF65-F5344CB8AC3E}">
        <p14:creationId xmlns:p14="http://schemas.microsoft.com/office/powerpoint/2010/main" val="40223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- General settings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Wejdź</a:t>
            </a:r>
            <a:r>
              <a:rPr lang="en-US" dirty="0"/>
              <a:t> do </a:t>
            </a:r>
            <a:r>
              <a:rPr lang="en-US" dirty="0" err="1"/>
              <a:t>panelu</a:t>
            </a:r>
            <a:r>
              <a:rPr lang="en-US" dirty="0"/>
              <a:t> </a:t>
            </a:r>
            <a:r>
              <a:rPr lang="en-US" dirty="0" err="1"/>
              <a:t>administracyjnego</a:t>
            </a:r>
            <a:r>
              <a:rPr lang="en-US" dirty="0"/>
              <a:t> WordPress w </a:t>
            </a:r>
            <a:r>
              <a:rPr lang="en-US" dirty="0" err="1"/>
              <a:t>ustawienia</a:t>
            </a:r>
            <a:r>
              <a:rPr lang="en-US" dirty="0"/>
              <a:t> (Settings)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określ</a:t>
            </a:r>
            <a:r>
              <a:rPr lang="en-US" dirty="0"/>
              <a:t>:</a:t>
            </a:r>
          </a:p>
          <a:p>
            <a:pPr marL="914400" lvl="1" indent="-514350"/>
            <a:r>
              <a:rPr lang="en-US" dirty="0" err="1"/>
              <a:t>Tytuł</a:t>
            </a:r>
            <a:r>
              <a:rPr lang="en-US" dirty="0"/>
              <a:t> </a:t>
            </a:r>
            <a:r>
              <a:rPr lang="en-US" dirty="0" err="1"/>
              <a:t>witryny</a:t>
            </a:r>
            <a:r>
              <a:rPr lang="en-US" dirty="0"/>
              <a:t>,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 </a:t>
            </a:r>
            <a:r>
              <a:rPr lang="en-US" dirty="0" err="1"/>
              <a:t>zgodnie</a:t>
            </a:r>
            <a:r>
              <a:rPr lang="en-US" dirty="0"/>
              <a:t> z </a:t>
            </a:r>
            <a:r>
              <a:rPr lang="en-US" dirty="0" err="1"/>
              <a:t>uznaniem</a:t>
            </a:r>
            <a:endParaRPr lang="en-US" dirty="0"/>
          </a:p>
          <a:p>
            <a:pPr marL="914400" lvl="1" indent="-514350"/>
            <a:r>
              <a:rPr lang="en-US" dirty="0" err="1"/>
              <a:t>Język</a:t>
            </a:r>
            <a:r>
              <a:rPr lang="en-US" dirty="0"/>
              <a:t> </a:t>
            </a:r>
            <a:r>
              <a:rPr lang="en-US" dirty="0" err="1"/>
              <a:t>serwisu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polski</a:t>
            </a:r>
            <a:endParaRPr lang="en-US" dirty="0"/>
          </a:p>
          <a:p>
            <a:pPr marL="914400" lvl="1" indent="-514350"/>
            <a:r>
              <a:rPr lang="en-US" dirty="0" err="1"/>
              <a:t>Pozostałe</a:t>
            </a:r>
            <a:r>
              <a:rPr lang="en-US" dirty="0"/>
              <a:t> </a:t>
            </a:r>
            <a:r>
              <a:rPr lang="en-US" dirty="0" err="1"/>
              <a:t>ustawienia</a:t>
            </a:r>
            <a:r>
              <a:rPr lang="en-US" dirty="0"/>
              <a:t> - </a:t>
            </a:r>
            <a:r>
              <a:rPr lang="en-US" dirty="0" err="1"/>
              <a:t>zgodnie</a:t>
            </a:r>
            <a:r>
              <a:rPr lang="en-US" dirty="0"/>
              <a:t> z </a:t>
            </a:r>
            <a:r>
              <a:rPr lang="en-US" dirty="0" err="1" smtClean="0"/>
              <a:t>uznaniem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329332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https://codex.wordpress.org/Settings_General_Screen</a:t>
            </a:r>
          </a:p>
        </p:txBody>
      </p:sp>
    </p:spTree>
    <p:extLst>
      <p:ext uri="{BB962C8B-B14F-4D97-AF65-F5344CB8AC3E}">
        <p14:creationId xmlns:p14="http://schemas.microsoft.com/office/powerpoint/2010/main" val="20762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 smtClean="0">
                <a:solidFill>
                  <a:srgbClr val="FFC000"/>
                </a:solidFill>
              </a:rPr>
              <a:t>– POSTS (Management)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smtClean="0"/>
              <a:t>w </a:t>
            </a:r>
            <a:r>
              <a:rPr lang="en-US" dirty="0" err="1" smtClean="0"/>
              <a:t>sekcji</a:t>
            </a:r>
            <a:r>
              <a:rPr lang="en-US" dirty="0" smtClean="0"/>
              <a:t> “</a:t>
            </a:r>
            <a:r>
              <a:rPr lang="en-US" dirty="0" err="1" smtClean="0"/>
              <a:t>Wpisy</a:t>
            </a:r>
            <a:r>
              <a:rPr lang="en-US" dirty="0" smtClean="0"/>
              <a:t>”:</a:t>
            </a:r>
          </a:p>
          <a:p>
            <a:pPr marL="914400" lvl="1" indent="-514350" algn="just"/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posta</a:t>
            </a:r>
            <a:r>
              <a:rPr lang="en-US" dirty="0" smtClean="0"/>
              <a:t>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zwykły</a:t>
            </a:r>
            <a:endParaRPr lang="en-US" dirty="0" smtClean="0"/>
          </a:p>
          <a:p>
            <a:pPr marL="914400" lvl="1" indent="-514350" algn="just"/>
            <a:r>
              <a:rPr lang="en-US" dirty="0" err="1"/>
              <a:t>Dodaj</a:t>
            </a:r>
            <a:r>
              <a:rPr lang="en-US" dirty="0"/>
              <a:t> 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 smtClean="0"/>
              <a:t>galerię</a:t>
            </a:r>
            <a:endParaRPr lang="en-US" dirty="0" smtClean="0"/>
          </a:p>
          <a:p>
            <a:pPr marL="914400" lvl="1" indent="-514350" algn="just"/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smtClean="0"/>
              <a:t>film</a:t>
            </a:r>
            <a:endParaRPr lang="en-US" dirty="0"/>
          </a:p>
          <a:p>
            <a:pPr marL="914400" lvl="1" indent="-514350" algn="just"/>
            <a:r>
              <a:rPr lang="en-US" dirty="0" err="1"/>
              <a:t>Zdefiniuj</a:t>
            </a:r>
            <a:r>
              <a:rPr lang="en-US" dirty="0"/>
              <a:t> </a:t>
            </a:r>
            <a:r>
              <a:rPr lang="en-US" dirty="0" err="1"/>
              <a:t>kategoriie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Tagi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postów</a:t>
            </a:r>
            <a:endParaRPr lang="en-US" dirty="0"/>
          </a:p>
          <a:p>
            <a:pPr marL="914400" lvl="1" indent="-514350" algn="just"/>
            <a:r>
              <a:rPr lang="en-US" dirty="0" err="1" smtClean="0"/>
              <a:t>Stosując</a:t>
            </a:r>
            <a:r>
              <a:rPr lang="en-US" dirty="0" smtClean="0"/>
              <a:t> </a:t>
            </a:r>
            <a:r>
              <a:rPr lang="en-US" dirty="0" err="1" smtClean="0"/>
              <a:t>masowe</a:t>
            </a:r>
            <a:r>
              <a:rPr lang="en-US" dirty="0" smtClean="0"/>
              <a:t> </a:t>
            </a:r>
            <a:r>
              <a:rPr lang="en-US" dirty="0" err="1" smtClean="0"/>
              <a:t>działania</a:t>
            </a:r>
            <a:r>
              <a:rPr lang="en-US" dirty="0" smtClean="0"/>
              <a:t>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posty</a:t>
            </a:r>
            <a:r>
              <a:rPr lang="en-US" dirty="0" smtClean="0"/>
              <a:t> do </a:t>
            </a:r>
            <a:r>
              <a:rPr lang="en-US" dirty="0" err="1" smtClean="0"/>
              <a:t>odpowiedniej</a:t>
            </a:r>
            <a:r>
              <a:rPr lang="en-US" dirty="0" smtClean="0"/>
              <a:t> </a:t>
            </a:r>
            <a:r>
              <a:rPr lang="en-US" dirty="0" err="1" smtClean="0"/>
              <a:t>kategorii</a:t>
            </a:r>
            <a:endParaRPr lang="en-US" dirty="0" smtClean="0"/>
          </a:p>
          <a:p>
            <a:pPr marL="914400" lvl="1" indent="-514350" algn="just"/>
            <a:r>
              <a:rPr lang="en-US" dirty="0" err="1" smtClean="0"/>
              <a:t>Opublikuj</a:t>
            </a:r>
            <a:r>
              <a:rPr lang="en-US" dirty="0" smtClean="0"/>
              <a:t> </a:t>
            </a:r>
            <a:r>
              <a:rPr lang="en-US" dirty="0" err="1" smtClean="0"/>
              <a:t>posty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Sprawdź</a:t>
            </a:r>
            <a:r>
              <a:rPr lang="en-US" dirty="0" smtClean="0"/>
              <a:t> </a:t>
            </a:r>
            <a:r>
              <a:rPr lang="en-US" dirty="0" err="1" smtClean="0"/>
              <a:t>działanie</a:t>
            </a:r>
            <a:r>
              <a:rPr lang="en-US" dirty="0" smtClean="0"/>
              <a:t> </a:t>
            </a:r>
            <a:r>
              <a:rPr lang="en-US" dirty="0" err="1" smtClean="0"/>
              <a:t>witryny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dodaniu</a:t>
            </a:r>
            <a:r>
              <a:rPr lang="en-US" dirty="0" smtClean="0"/>
              <a:t> </a:t>
            </a:r>
            <a:r>
              <a:rPr lang="en-US" dirty="0" err="1" smtClean="0"/>
              <a:t>postów</a:t>
            </a:r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https://wpapprentice.com/wordpress-mini/write-a-post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https://wpapprentice.com/wordpress-mini/add-photos-to-your-posts/</a:t>
            </a:r>
          </a:p>
        </p:txBody>
      </p:sp>
    </p:spTree>
    <p:extLst>
      <p:ext uri="{BB962C8B-B14F-4D97-AF65-F5344CB8AC3E}">
        <p14:creationId xmlns:p14="http://schemas.microsoft.com/office/powerpoint/2010/main" val="3496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 smtClean="0">
                <a:solidFill>
                  <a:srgbClr val="FFC000"/>
                </a:solidFill>
              </a:rPr>
              <a:t>– </a:t>
            </a:r>
            <a:r>
              <a:rPr lang="en-US" dirty="0">
                <a:solidFill>
                  <a:srgbClr val="FFC000"/>
                </a:solidFill>
              </a:rPr>
              <a:t>POSTS (</a:t>
            </a:r>
            <a:r>
              <a:rPr lang="en-US" dirty="0" smtClean="0">
                <a:solidFill>
                  <a:srgbClr val="FFC000"/>
                </a:solidFill>
              </a:rPr>
              <a:t>Moderation)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Dodaj</a:t>
            </a:r>
            <a:r>
              <a:rPr lang="en-US" dirty="0" smtClean="0"/>
              <a:t> pod </a:t>
            </a:r>
            <a:r>
              <a:rPr lang="en-US" dirty="0" err="1" smtClean="0"/>
              <a:t>wybranym</a:t>
            </a:r>
            <a:r>
              <a:rPr lang="en-US" dirty="0" smtClean="0"/>
              <a:t> </a:t>
            </a:r>
            <a:r>
              <a:rPr lang="en-US" dirty="0" err="1" smtClean="0"/>
              <a:t>postem</a:t>
            </a:r>
            <a:r>
              <a:rPr lang="en-US" dirty="0" smtClean="0"/>
              <a:t> </a:t>
            </a:r>
            <a:r>
              <a:rPr lang="en-US" dirty="0" err="1" smtClean="0"/>
              <a:t>komentarze</a:t>
            </a:r>
            <a:r>
              <a:rPr lang="en-US" dirty="0" smtClean="0"/>
              <a:t>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anonimowy</a:t>
            </a:r>
            <a:r>
              <a:rPr lang="en-US" dirty="0" smtClean="0"/>
              <a:t> </a:t>
            </a:r>
            <a:r>
              <a:rPr lang="en-US" dirty="0" err="1" smtClean="0"/>
              <a:t>użytkownik</a:t>
            </a:r>
            <a:r>
              <a:rPr lang="en-US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smtClean="0"/>
              <a:t>w </a:t>
            </a:r>
            <a:r>
              <a:rPr lang="en-US" dirty="0" err="1" smtClean="0"/>
              <a:t>sekcji</a:t>
            </a:r>
            <a:r>
              <a:rPr lang="en-US" dirty="0" smtClean="0"/>
              <a:t> “</a:t>
            </a:r>
            <a:r>
              <a:rPr lang="en-US" dirty="0" err="1" smtClean="0"/>
              <a:t>Komentarze</a:t>
            </a:r>
            <a:r>
              <a:rPr lang="en-US" dirty="0" smtClean="0"/>
              <a:t>” </a:t>
            </a:r>
            <a:r>
              <a:rPr lang="en-US" dirty="0" err="1" smtClean="0"/>
              <a:t>zgodnie</a:t>
            </a:r>
            <a:r>
              <a:rPr lang="en-US" dirty="0" smtClean="0"/>
              <a:t> z </a:t>
            </a:r>
            <a:r>
              <a:rPr lang="en-US" dirty="0" err="1" smtClean="0"/>
              <a:t>uznaniem</a:t>
            </a:r>
            <a:r>
              <a:rPr lang="en-US" dirty="0" smtClean="0"/>
              <a:t> </a:t>
            </a:r>
            <a:r>
              <a:rPr lang="en-US" dirty="0" err="1" smtClean="0"/>
              <a:t>zaakceptuj</a:t>
            </a:r>
            <a:r>
              <a:rPr lang="en-US" dirty="0" smtClean="0"/>
              <a:t> </a:t>
            </a:r>
            <a:r>
              <a:rPr lang="en-US" dirty="0" err="1" smtClean="0"/>
              <a:t>lub</a:t>
            </a:r>
            <a:r>
              <a:rPr lang="en-US" dirty="0" smtClean="0"/>
              <a:t> </a:t>
            </a:r>
            <a:r>
              <a:rPr lang="en-US" dirty="0" err="1" smtClean="0"/>
              <a:t>odrzuć</a:t>
            </a:r>
            <a:r>
              <a:rPr lang="en-US" dirty="0" smtClean="0"/>
              <a:t> </a:t>
            </a:r>
            <a:r>
              <a:rPr lang="en-US" dirty="0" err="1" smtClean="0"/>
              <a:t>wybrane</a:t>
            </a:r>
            <a:r>
              <a:rPr lang="en-US" dirty="0" smtClean="0"/>
              <a:t> </a:t>
            </a:r>
            <a:r>
              <a:rPr lang="en-US" dirty="0" err="1" smtClean="0"/>
              <a:t>wpisy</a:t>
            </a:r>
            <a:r>
              <a:rPr lang="en-US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ustawieniach</a:t>
            </a:r>
            <a:r>
              <a:rPr lang="en-US" dirty="0" smtClean="0"/>
              <a:t>, w </a:t>
            </a:r>
            <a:r>
              <a:rPr lang="en-US" dirty="0" err="1" smtClean="0"/>
              <a:t>sekcji</a:t>
            </a:r>
            <a:r>
              <a:rPr lang="en-US" dirty="0" smtClean="0"/>
              <a:t> “</a:t>
            </a:r>
            <a:r>
              <a:rPr lang="en-US" dirty="0" err="1" smtClean="0"/>
              <a:t>Dyskusja</a:t>
            </a:r>
            <a:r>
              <a:rPr lang="en-US" dirty="0" smtClean="0"/>
              <a:t>” </a:t>
            </a:r>
            <a:r>
              <a:rPr lang="en-US" dirty="0" err="1" smtClean="0"/>
              <a:t>zdefiniuj</a:t>
            </a:r>
            <a:r>
              <a:rPr lang="en-US" dirty="0" smtClean="0"/>
              <a:t> </a:t>
            </a:r>
            <a:r>
              <a:rPr lang="en-US" dirty="0" err="1" smtClean="0"/>
              <a:t>parametry</a:t>
            </a:r>
            <a:r>
              <a:rPr lang="en-US" dirty="0" smtClean="0"/>
              <a:t> </a:t>
            </a:r>
            <a:r>
              <a:rPr lang="en-US" dirty="0" err="1" smtClean="0"/>
              <a:t>moderowania</a:t>
            </a:r>
            <a:r>
              <a:rPr lang="en-US" dirty="0" smtClean="0"/>
              <a:t> </a:t>
            </a:r>
            <a:r>
              <a:rPr lang="en-US" dirty="0" err="1" smtClean="0"/>
              <a:t>zgodnie</a:t>
            </a:r>
            <a:r>
              <a:rPr lang="en-US" dirty="0" smtClean="0"/>
              <a:t> z </a:t>
            </a:r>
            <a:r>
              <a:rPr lang="en-US" dirty="0" err="1" smtClean="0"/>
              <a:t>uznaniem</a:t>
            </a:r>
            <a:r>
              <a:rPr lang="en-US" dirty="0" smtClean="0"/>
              <a:t>.</a:t>
            </a: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https://wpapprentice.com/wordpress-mini/write-a-post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https://wpapprentice.com/wordpress-mini/add-photos-to-your-posts/</a:t>
            </a:r>
          </a:p>
        </p:txBody>
      </p:sp>
    </p:spTree>
    <p:extLst>
      <p:ext uri="{BB962C8B-B14F-4D97-AF65-F5344CB8AC3E}">
        <p14:creationId xmlns:p14="http://schemas.microsoft.com/office/powerpoint/2010/main" val="25315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 smtClean="0">
                <a:solidFill>
                  <a:srgbClr val="FFC000"/>
                </a:solidFill>
              </a:rPr>
              <a:t>– Pages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smtClean="0"/>
              <a:t>w </a:t>
            </a:r>
            <a:r>
              <a:rPr lang="en-US" dirty="0" err="1" smtClean="0"/>
              <a:t>sekcji</a:t>
            </a:r>
            <a:r>
              <a:rPr lang="en-US" dirty="0" smtClean="0"/>
              <a:t> “</a:t>
            </a:r>
            <a:r>
              <a:rPr lang="en-US" dirty="0" err="1" smtClean="0"/>
              <a:t>Strony</a:t>
            </a:r>
            <a:r>
              <a:rPr lang="en-US" dirty="0" smtClean="0"/>
              <a:t>”:</a:t>
            </a:r>
          </a:p>
          <a:p>
            <a:pPr marL="914400" lvl="1" indent="-514350" algn="just"/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stronę</a:t>
            </a:r>
            <a:r>
              <a:rPr lang="en-US" dirty="0" smtClean="0"/>
              <a:t> z </a:t>
            </a:r>
            <a:r>
              <a:rPr lang="en-US" dirty="0" err="1" smtClean="0"/>
              <a:t>opisem</a:t>
            </a:r>
            <a:r>
              <a:rPr lang="en-US" dirty="0" smtClean="0"/>
              <a:t> </a:t>
            </a:r>
            <a:r>
              <a:rPr lang="en-US" dirty="0" err="1" smtClean="0"/>
              <a:t>własnej</a:t>
            </a:r>
            <a:r>
              <a:rPr lang="en-US" dirty="0" smtClean="0"/>
              <a:t> </a:t>
            </a:r>
            <a:r>
              <a:rPr lang="en-US" dirty="0" err="1" smtClean="0"/>
              <a:t>osoby</a:t>
            </a:r>
            <a:r>
              <a:rPr lang="en-US" dirty="0" smtClean="0"/>
              <a:t>.</a:t>
            </a:r>
          </a:p>
          <a:p>
            <a:pPr marL="914400" lvl="1" indent="-514350" algn="just"/>
            <a:r>
              <a:rPr lang="en-US" dirty="0" err="1" smtClean="0"/>
              <a:t>Opublikuj</a:t>
            </a:r>
            <a:r>
              <a:rPr lang="en-US" dirty="0" smtClean="0"/>
              <a:t> </a:t>
            </a:r>
            <a:r>
              <a:rPr lang="en-US" dirty="0" err="1" smtClean="0"/>
              <a:t>stronę</a:t>
            </a:r>
            <a:r>
              <a:rPr lang="en-US" dirty="0" smtClean="0"/>
              <a:t>.</a:t>
            </a: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https://wpapprentice.com/wordpress-mini/post-vs-pages/</a:t>
            </a:r>
          </a:p>
        </p:txBody>
      </p:sp>
    </p:spTree>
    <p:extLst>
      <p:ext uri="{BB962C8B-B14F-4D97-AF65-F5344CB8AC3E}">
        <p14:creationId xmlns:p14="http://schemas.microsoft.com/office/powerpoint/2010/main" val="7238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 smtClean="0">
                <a:solidFill>
                  <a:srgbClr val="FFC000"/>
                </a:solidFill>
              </a:rPr>
              <a:t>– Menu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smtClean="0"/>
              <a:t>w </a:t>
            </a:r>
            <a:r>
              <a:rPr lang="en-US" dirty="0" err="1" smtClean="0"/>
              <a:t>sekcji</a:t>
            </a:r>
            <a:r>
              <a:rPr lang="en-US" dirty="0" smtClean="0"/>
              <a:t> “</a:t>
            </a:r>
            <a:r>
              <a:rPr lang="en-US" dirty="0" err="1" smtClean="0"/>
              <a:t>Wygląd</a:t>
            </a:r>
            <a:r>
              <a:rPr lang="en-US" dirty="0" smtClean="0"/>
              <a:t>”, </a:t>
            </a:r>
            <a:r>
              <a:rPr lang="en-US" dirty="0" err="1" smtClean="0"/>
              <a:t>podsekcji</a:t>
            </a:r>
            <a:r>
              <a:rPr lang="en-US" dirty="0" smtClean="0"/>
              <a:t> “Menu”:</a:t>
            </a:r>
          </a:p>
          <a:p>
            <a:pPr marL="914400" lvl="1" indent="-514350" algn="just"/>
            <a:r>
              <a:rPr lang="en-US" dirty="0" err="1" smtClean="0"/>
              <a:t>Zdefinuj</a:t>
            </a:r>
            <a:r>
              <a:rPr lang="en-US" dirty="0" smtClean="0"/>
              <a:t> </a:t>
            </a:r>
            <a:r>
              <a:rPr lang="en-US" dirty="0" err="1" smtClean="0"/>
              <a:t>strukture</a:t>
            </a:r>
            <a:r>
              <a:rPr lang="en-US" dirty="0" smtClean="0"/>
              <a:t> menu </a:t>
            </a:r>
            <a:r>
              <a:rPr lang="en-US" dirty="0" err="1" smtClean="0"/>
              <a:t>uwzględniająć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pierwszym</a:t>
            </a:r>
            <a:r>
              <a:rPr lang="en-US" dirty="0" smtClean="0"/>
              <a:t> </a:t>
            </a:r>
            <a:r>
              <a:rPr lang="en-US" dirty="0" err="1" smtClean="0"/>
              <a:t>poziomie</a:t>
            </a:r>
            <a:r>
              <a:rPr lang="en-US" dirty="0" smtClean="0"/>
              <a:t> </a:t>
            </a:r>
            <a:r>
              <a:rPr lang="en-US" dirty="0" err="1" smtClean="0"/>
              <a:t>stronę</a:t>
            </a:r>
            <a:r>
              <a:rPr lang="en-US" dirty="0" smtClean="0"/>
              <a:t> z </a:t>
            </a:r>
            <a:r>
              <a:rPr lang="en-US" dirty="0" err="1" smtClean="0"/>
              <a:t>danymi</a:t>
            </a:r>
            <a:r>
              <a:rPr lang="en-US" dirty="0" smtClean="0"/>
              <a:t> o </a:t>
            </a:r>
            <a:r>
              <a:rPr lang="en-US" dirty="0" err="1" smtClean="0"/>
              <a:t>sobie</a:t>
            </a:r>
            <a:r>
              <a:rPr lang="en-US" dirty="0" smtClean="0"/>
              <a:t>.</a:t>
            </a:r>
          </a:p>
          <a:p>
            <a:pPr marL="914400" lvl="1" indent="-514350" algn="just"/>
            <a:r>
              <a:rPr lang="en-US" dirty="0" err="1" smtClean="0"/>
              <a:t>Określ</a:t>
            </a:r>
            <a:r>
              <a:rPr lang="en-US" dirty="0" smtClean="0"/>
              <a:t> </a:t>
            </a:r>
            <a:r>
              <a:rPr lang="en-US" dirty="0" err="1" smtClean="0"/>
              <a:t>lokalizację</a:t>
            </a:r>
            <a:r>
              <a:rPr lang="en-US" dirty="0" smtClean="0"/>
              <a:t> menu.</a:t>
            </a: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https://wpapprentice.com/wordpress-mini/customize-your-wordpress-theme/</a:t>
            </a:r>
          </a:p>
        </p:txBody>
      </p:sp>
    </p:spTree>
    <p:extLst>
      <p:ext uri="{BB962C8B-B14F-4D97-AF65-F5344CB8AC3E}">
        <p14:creationId xmlns:p14="http://schemas.microsoft.com/office/powerpoint/2010/main" val="36398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CMS-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WordPress – basics (blog)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WordPress – </a:t>
            </a:r>
            <a:r>
              <a:rPr lang="en-US" sz="2200" dirty="0" smtClean="0"/>
              <a:t>intermediate (commerce)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WordPress – </a:t>
            </a:r>
            <a:r>
              <a:rPr lang="en-US" sz="2200" dirty="0" smtClean="0"/>
              <a:t>advanced (PHP coding)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pl-PL" sz="2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-6451" y="5518973"/>
            <a:ext cx="9144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200" b="1" dirty="0" err="1" smtClean="0"/>
              <a:t>Referenced</a:t>
            </a:r>
            <a:r>
              <a:rPr lang="pl-PL" sz="1200" b="1" dirty="0" smtClean="0"/>
              <a:t> materials: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Brad Williams, David </a:t>
            </a:r>
            <a:r>
              <a:rPr lang="en-US" sz="1200" dirty="0" err="1">
                <a:solidFill>
                  <a:schemeClr val="tx1"/>
                </a:solidFill>
              </a:rPr>
              <a:t>Damstra</a:t>
            </a:r>
            <a:r>
              <a:rPr lang="en-US" sz="1200" dirty="0">
                <a:solidFill>
                  <a:schemeClr val="tx1"/>
                </a:solidFill>
              </a:rPr>
              <a:t>, Hal Stern, Professional WordPress: Design and Development 2nd </a:t>
            </a:r>
            <a:r>
              <a:rPr lang="en-US" sz="1200" dirty="0" smtClean="0">
                <a:solidFill>
                  <a:schemeClr val="tx1"/>
                </a:solidFill>
              </a:rPr>
              <a:t>Edition, </a:t>
            </a:r>
            <a:r>
              <a:rPr lang="en-US" sz="1200" dirty="0" err="1" smtClean="0">
                <a:solidFill>
                  <a:schemeClr val="tx1"/>
                </a:solidFill>
              </a:rPr>
              <a:t>Wrox</a:t>
            </a:r>
            <a:r>
              <a:rPr lang="en-US" sz="1200" dirty="0" smtClean="0">
                <a:solidFill>
                  <a:schemeClr val="tx1"/>
                </a:solidFill>
              </a:rPr>
              <a:t> 2013</a:t>
            </a:r>
          </a:p>
          <a:p>
            <a:pPr marL="228600" indent="-228600">
              <a:buFont typeface="+mj-lt"/>
              <a:buAutoNum type="arabicPeriod"/>
            </a:pPr>
            <a:r>
              <a:rPr lang="pl-PL" sz="1200" dirty="0">
                <a:solidFill>
                  <a:schemeClr val="tx1"/>
                </a:solidFill>
              </a:rPr>
              <a:t>https://</a:t>
            </a:r>
            <a:r>
              <a:rPr lang="pl-PL" sz="1200" dirty="0" smtClean="0">
                <a:solidFill>
                  <a:schemeClr val="tx1"/>
                </a:solidFill>
              </a:rPr>
              <a:t>wpapprentice.com/wordpress-mini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http</a:t>
            </a:r>
            <a:r>
              <a:rPr lang="en-US" sz="1200" dirty="0">
                <a:solidFill>
                  <a:schemeClr val="tx1"/>
                </a:solidFill>
              </a:rPr>
              <a:t>://woocommerce.pl/w.woocommerce.pl/konta-woocommerce-konfiguracja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360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Theme </a:t>
            </a:r>
            <a:r>
              <a:rPr lang="en-US" sz="3200" dirty="0">
                <a:solidFill>
                  <a:srgbClr val="FFC000"/>
                </a:solidFill>
              </a:rPr>
              <a:t>(Installation and activation)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smtClean="0"/>
              <a:t>w </a:t>
            </a:r>
            <a:r>
              <a:rPr lang="en-US" dirty="0" err="1" smtClean="0"/>
              <a:t>sekcji</a:t>
            </a:r>
            <a:r>
              <a:rPr lang="en-US" dirty="0" smtClean="0"/>
              <a:t> “</a:t>
            </a:r>
            <a:r>
              <a:rPr lang="en-US" dirty="0" err="1" smtClean="0"/>
              <a:t>Wygląd</a:t>
            </a:r>
            <a:r>
              <a:rPr lang="en-US" dirty="0" smtClean="0"/>
              <a:t>”, </a:t>
            </a:r>
            <a:r>
              <a:rPr lang="en-US" dirty="0" err="1" smtClean="0"/>
              <a:t>podsekcji</a:t>
            </a:r>
            <a:r>
              <a:rPr lang="en-US" dirty="0" smtClean="0"/>
              <a:t> “</a:t>
            </a:r>
            <a:r>
              <a:rPr lang="en-US" dirty="0" err="1" smtClean="0"/>
              <a:t>Motywy</a:t>
            </a:r>
            <a:r>
              <a:rPr lang="en-US" dirty="0" smtClean="0"/>
              <a:t>”:</a:t>
            </a:r>
          </a:p>
          <a:p>
            <a:pPr marL="914400" lvl="1" indent="-514350" algn="just"/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nowy</a:t>
            </a:r>
            <a:r>
              <a:rPr lang="en-US" dirty="0"/>
              <a:t> </a:t>
            </a:r>
            <a:r>
              <a:rPr lang="en-US" dirty="0" err="1" smtClean="0"/>
              <a:t>motyw</a:t>
            </a:r>
            <a:r>
              <a:rPr lang="en-US" dirty="0" smtClean="0"/>
              <a:t> o </a:t>
            </a:r>
            <a:r>
              <a:rPr lang="en-US" dirty="0" err="1" smtClean="0"/>
              <a:t>nazwie</a:t>
            </a:r>
            <a:r>
              <a:rPr lang="en-US" dirty="0" smtClean="0"/>
              <a:t> “Franz Josef”.</a:t>
            </a:r>
          </a:p>
          <a:p>
            <a:pPr marL="914400" lvl="1" indent="-514350" algn="just"/>
            <a:r>
              <a:rPr lang="en-US" dirty="0" smtClean="0"/>
              <a:t>Po </a:t>
            </a:r>
            <a:r>
              <a:rPr lang="en-US" dirty="0" err="1" smtClean="0"/>
              <a:t>zainstalowaniu</a:t>
            </a:r>
            <a:r>
              <a:rPr lang="en-US" dirty="0" smtClean="0"/>
              <a:t> </a:t>
            </a:r>
            <a:r>
              <a:rPr lang="en-US" dirty="0" err="1" smtClean="0"/>
              <a:t>podejrzyj</a:t>
            </a:r>
            <a:r>
              <a:rPr lang="en-US" dirty="0" smtClean="0"/>
              <a:t> </a:t>
            </a:r>
            <a:r>
              <a:rPr lang="en-US" dirty="0" err="1" smtClean="0"/>
              <a:t>motyw</a:t>
            </a:r>
            <a:r>
              <a:rPr lang="en-US" dirty="0" smtClean="0"/>
              <a:t>, a </a:t>
            </a:r>
            <a:r>
              <a:rPr lang="en-US" dirty="0" err="1" smtClean="0"/>
              <a:t>następnie</a:t>
            </a:r>
            <a:r>
              <a:rPr lang="en-US" dirty="0" smtClean="0"/>
              <a:t> </a:t>
            </a:r>
            <a:r>
              <a:rPr lang="en-US" dirty="0" err="1" smtClean="0"/>
              <a:t>aktywuj</a:t>
            </a:r>
            <a:r>
              <a:rPr lang="en-US" dirty="0" smtClean="0"/>
              <a:t> go.</a:t>
            </a:r>
          </a:p>
          <a:p>
            <a:pPr marL="914400" lvl="1" indent="-514350" algn="just"/>
            <a:r>
              <a:rPr lang="en-US" dirty="0" err="1" smtClean="0"/>
              <a:t>Jeśli</a:t>
            </a:r>
            <a:r>
              <a:rPr lang="en-US" dirty="0" smtClean="0"/>
              <a:t> </a:t>
            </a:r>
            <a:r>
              <a:rPr lang="en-US" dirty="0" err="1" smtClean="0"/>
              <a:t>wskazany</a:t>
            </a:r>
            <a:r>
              <a:rPr lang="en-US" dirty="0" smtClean="0"/>
              <a:t> </a:t>
            </a:r>
            <a:r>
              <a:rPr lang="en-US" dirty="0" err="1" smtClean="0"/>
              <a:t>motyw</a:t>
            </a:r>
            <a:r>
              <a:rPr lang="en-US" dirty="0" smtClean="0"/>
              <a:t> Ci 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odpowieda</a:t>
            </a:r>
            <a:r>
              <a:rPr lang="en-US" dirty="0" smtClean="0"/>
              <a:t> </a:t>
            </a:r>
            <a:r>
              <a:rPr lang="en-US" dirty="0" err="1" smtClean="0"/>
              <a:t>aktywuj</a:t>
            </a:r>
            <a:r>
              <a:rPr lang="en-US" dirty="0" smtClean="0"/>
              <a:t> </a:t>
            </a:r>
            <a:r>
              <a:rPr lang="en-US" dirty="0" err="1" smtClean="0"/>
              <a:t>inny</a:t>
            </a:r>
            <a:r>
              <a:rPr lang="en-US" dirty="0" smtClean="0"/>
              <a:t>.</a:t>
            </a: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https://wpapprentice.com/wordpress-mini/using-wordpress-themes/</a:t>
            </a:r>
          </a:p>
        </p:txBody>
      </p:sp>
    </p:spTree>
    <p:extLst>
      <p:ext uri="{BB962C8B-B14F-4D97-AF65-F5344CB8AC3E}">
        <p14:creationId xmlns:p14="http://schemas.microsoft.com/office/powerpoint/2010/main" val="9733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Theme (</a:t>
            </a:r>
            <a:r>
              <a:rPr lang="en-US" dirty="0" smtClean="0">
                <a:solidFill>
                  <a:srgbClr val="FFC000"/>
                </a:solidFill>
              </a:rPr>
              <a:t>Customization)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smtClean="0"/>
              <a:t>w </a:t>
            </a:r>
            <a:r>
              <a:rPr lang="en-US" dirty="0" err="1" smtClean="0"/>
              <a:t>sekcji</a:t>
            </a:r>
            <a:r>
              <a:rPr lang="en-US" dirty="0" smtClean="0"/>
              <a:t> “</a:t>
            </a:r>
            <a:r>
              <a:rPr lang="en-US" dirty="0" err="1" smtClean="0"/>
              <a:t>Wygląd</a:t>
            </a:r>
            <a:r>
              <a:rPr lang="en-US" dirty="0" smtClean="0"/>
              <a:t>”, </a:t>
            </a:r>
            <a:r>
              <a:rPr lang="en-US" dirty="0" err="1" smtClean="0"/>
              <a:t>podsekcji</a:t>
            </a:r>
            <a:r>
              <a:rPr lang="en-US" dirty="0" smtClean="0"/>
              <a:t> “</a:t>
            </a:r>
            <a:r>
              <a:rPr lang="en-US" dirty="0" err="1" smtClean="0"/>
              <a:t>Personalizacja</a:t>
            </a:r>
            <a:r>
              <a:rPr lang="en-US" dirty="0" smtClean="0"/>
              <a:t>” </a:t>
            </a:r>
            <a:r>
              <a:rPr lang="en-US" dirty="0" err="1" smtClean="0"/>
              <a:t>dostosuj</a:t>
            </a:r>
            <a:r>
              <a:rPr lang="en-US" dirty="0" smtClean="0"/>
              <a:t> </a:t>
            </a:r>
            <a:r>
              <a:rPr lang="en-US" dirty="0" err="1" smtClean="0"/>
              <a:t>wygląd</a:t>
            </a:r>
            <a:r>
              <a:rPr lang="en-US" dirty="0" smtClean="0"/>
              <a:t> </a:t>
            </a:r>
            <a:r>
              <a:rPr lang="en-US" dirty="0" err="1" smtClean="0"/>
              <a:t>motywu</a:t>
            </a:r>
            <a:r>
              <a:rPr lang="en-US" dirty="0" smtClean="0"/>
              <a:t> (</a:t>
            </a:r>
            <a:r>
              <a:rPr lang="en-US" dirty="0" err="1" smtClean="0"/>
              <a:t>liczba</a:t>
            </a:r>
            <a:r>
              <a:rPr lang="en-US" dirty="0" smtClean="0"/>
              <a:t> </a:t>
            </a:r>
            <a:r>
              <a:rPr lang="en-US" dirty="0" err="1" smtClean="0"/>
              <a:t>komponentów</a:t>
            </a:r>
            <a:r>
              <a:rPr lang="en-US" dirty="0" smtClean="0"/>
              <a:t> </a:t>
            </a:r>
            <a:r>
              <a:rPr lang="en-US" dirty="0" err="1" smtClean="0"/>
              <a:t>zależy</a:t>
            </a:r>
            <a:r>
              <a:rPr lang="en-US" dirty="0" smtClean="0"/>
              <a:t> od </a:t>
            </a:r>
            <a:r>
              <a:rPr lang="en-US" dirty="0" err="1" smtClean="0"/>
              <a:t>motywu</a:t>
            </a:r>
            <a:r>
              <a:rPr lang="en-US" dirty="0" smtClean="0"/>
              <a:t>):</a:t>
            </a:r>
          </a:p>
          <a:p>
            <a:pPr marL="914400" lvl="1" indent="-514350" algn="just"/>
            <a:r>
              <a:rPr lang="en-US" dirty="0" err="1" smtClean="0"/>
              <a:t>Układ</a:t>
            </a:r>
            <a:endParaRPr lang="en-US" dirty="0" smtClean="0"/>
          </a:p>
          <a:p>
            <a:pPr marL="914400" lvl="1" indent="-514350" algn="just"/>
            <a:r>
              <a:rPr lang="en-US" dirty="0" err="1" smtClean="0"/>
              <a:t>Kolory</a:t>
            </a:r>
            <a:endParaRPr lang="en-US" dirty="0" smtClean="0"/>
          </a:p>
          <a:p>
            <a:pPr marL="914400" lvl="1" indent="-514350" algn="just"/>
            <a:r>
              <a:rPr lang="en-US" dirty="0" err="1" smtClean="0"/>
              <a:t>Obrazek</a:t>
            </a:r>
            <a:r>
              <a:rPr lang="en-US" dirty="0" smtClean="0"/>
              <a:t> w </a:t>
            </a:r>
            <a:r>
              <a:rPr lang="en-US" dirty="0" err="1" smtClean="0"/>
              <a:t>nagłówku</a:t>
            </a:r>
            <a:endParaRPr lang="en-US" dirty="0" smtClean="0"/>
          </a:p>
          <a:p>
            <a:pPr marL="914400" lvl="1" indent="-514350" algn="just"/>
            <a:r>
              <a:rPr lang="en-US" dirty="0" err="1" smtClean="0"/>
              <a:t>Tło</a:t>
            </a:r>
            <a:endParaRPr lang="en-US" dirty="0" smtClean="0"/>
          </a:p>
          <a:p>
            <a:pPr marL="914400" lvl="1" indent="-514350" algn="just"/>
            <a:r>
              <a:rPr lang="en-US" dirty="0" err="1" smtClean="0"/>
              <a:t>Statyczną</a:t>
            </a:r>
            <a:r>
              <a:rPr lang="en-US" dirty="0" smtClean="0"/>
              <a:t> </a:t>
            </a:r>
            <a:r>
              <a:rPr lang="en-US" dirty="0" err="1" smtClean="0"/>
              <a:t>stronę</a:t>
            </a:r>
            <a:r>
              <a:rPr lang="en-US" dirty="0" smtClean="0"/>
              <a:t> </a:t>
            </a:r>
            <a:r>
              <a:rPr lang="en-US" dirty="0" err="1" smtClean="0"/>
              <a:t>główną</a:t>
            </a:r>
            <a:endParaRPr lang="en-US" dirty="0" smtClean="0"/>
          </a:p>
          <a:p>
            <a:pPr marL="914400" lvl="1" indent="-514350" algn="just"/>
            <a:r>
              <a:rPr lang="en-US" dirty="0" err="1" smtClean="0"/>
              <a:t>Lokalizacje</a:t>
            </a:r>
            <a:r>
              <a:rPr lang="en-US" dirty="0" smtClean="0"/>
              <a:t> </a:t>
            </a:r>
            <a:r>
              <a:rPr lang="en-US" dirty="0" err="1" smtClean="0"/>
              <a:t>menuw</a:t>
            </a:r>
            <a:endParaRPr lang="en-US" dirty="0" smtClean="0"/>
          </a:p>
          <a:p>
            <a:pPr marL="914400" lvl="1" indent="-514350" algn="just"/>
            <a:r>
              <a:rPr lang="en-US" dirty="0" err="1"/>
              <a:t>Ukryj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w </a:t>
            </a:r>
            <a:r>
              <a:rPr lang="en-US" dirty="0" err="1"/>
              <a:t>stopce</a:t>
            </a:r>
            <a:r>
              <a:rPr lang="en-US" dirty="0"/>
              <a:t> “Powered by </a:t>
            </a:r>
            <a:r>
              <a:rPr lang="en-US" dirty="0" smtClean="0"/>
              <a:t>WordPress” </a:t>
            </a:r>
            <a:r>
              <a:rPr lang="en-US" dirty="0" err="1" smtClean="0"/>
              <a:t>poprzez</a:t>
            </a:r>
            <a:r>
              <a:rPr lang="en-US" dirty="0" smtClean="0"/>
              <a:t> CSS w “</a:t>
            </a:r>
            <a:r>
              <a:rPr lang="en-US" dirty="0" err="1" smtClean="0"/>
              <a:t>Dodatkowy</a:t>
            </a:r>
            <a:r>
              <a:rPr lang="en-US" dirty="0" smtClean="0"/>
              <a:t> CSS”</a:t>
            </a:r>
            <a:endParaRPr lang="en-US" dirty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https://wpapprentice.com/wordpress-mini/customize-your-wordpress-theme/</a:t>
            </a:r>
          </a:p>
        </p:txBody>
      </p:sp>
    </p:spTree>
    <p:extLst>
      <p:ext uri="{BB962C8B-B14F-4D97-AF65-F5344CB8AC3E}">
        <p14:creationId xmlns:p14="http://schemas.microsoft.com/office/powerpoint/2010/main" val="17231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Theme (</a:t>
            </a:r>
            <a:r>
              <a:rPr lang="en-US" dirty="0" smtClean="0">
                <a:solidFill>
                  <a:srgbClr val="FFC000"/>
                </a:solidFill>
              </a:rPr>
              <a:t>Customization)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smtClean="0"/>
              <a:t>w </a:t>
            </a:r>
            <a:r>
              <a:rPr lang="en-US" dirty="0" err="1" smtClean="0"/>
              <a:t>sekcji</a:t>
            </a:r>
            <a:r>
              <a:rPr lang="en-US" dirty="0" smtClean="0"/>
              <a:t> “</a:t>
            </a:r>
            <a:r>
              <a:rPr lang="en-US" dirty="0" err="1" smtClean="0"/>
              <a:t>Wygląd</a:t>
            </a:r>
            <a:r>
              <a:rPr lang="en-US" dirty="0" smtClean="0"/>
              <a:t>”, </a:t>
            </a:r>
            <a:r>
              <a:rPr lang="en-US" dirty="0" err="1" smtClean="0"/>
              <a:t>podsekcji</a:t>
            </a:r>
            <a:r>
              <a:rPr lang="en-US" dirty="0" smtClean="0"/>
              <a:t> “Widgets”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ustal</a:t>
            </a:r>
            <a:r>
              <a:rPr lang="en-US" dirty="0" smtClean="0"/>
              <a:t> </a:t>
            </a:r>
            <a:r>
              <a:rPr lang="en-US" dirty="0" err="1" smtClean="0"/>
              <a:t>zgodnie</a:t>
            </a:r>
            <a:r>
              <a:rPr lang="en-US" dirty="0" smtClean="0"/>
              <a:t> z </a:t>
            </a:r>
            <a:r>
              <a:rPr lang="en-US" dirty="0" err="1" smtClean="0"/>
              <a:t>uznaniem</a:t>
            </a:r>
            <a:r>
              <a:rPr lang="en-US" dirty="0" smtClean="0"/>
              <a:t> </a:t>
            </a:r>
            <a:r>
              <a:rPr lang="en-US" dirty="0" err="1" smtClean="0"/>
              <a:t>pozycję</a:t>
            </a:r>
            <a:r>
              <a:rPr lang="en-US" dirty="0" smtClean="0"/>
              <a:t> </a:t>
            </a:r>
            <a:r>
              <a:rPr lang="en-US" dirty="0" err="1" smtClean="0"/>
              <a:t>Widgetów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https://wpapprentice.com/wordpress-mini/using-wordpress-widgets/</a:t>
            </a:r>
          </a:p>
        </p:txBody>
      </p:sp>
    </p:spTree>
    <p:extLst>
      <p:ext uri="{BB962C8B-B14F-4D97-AF65-F5344CB8AC3E}">
        <p14:creationId xmlns:p14="http://schemas.microsoft.com/office/powerpoint/2010/main" val="41209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Plugins </a:t>
            </a:r>
            <a:r>
              <a:rPr lang="en-US" dirty="0" smtClean="0">
                <a:solidFill>
                  <a:srgbClr val="FFC000"/>
                </a:solidFill>
              </a:rPr>
              <a:t>(WP-Mail-SMTP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“Plugins”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/>
              <a:t> </a:t>
            </a:r>
            <a:r>
              <a:rPr lang="en-US" dirty="0" smtClean="0"/>
              <a:t>WP-Mail-SMTP.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Skonfiguruj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 smtClean="0"/>
              <a:t> </a:t>
            </a:r>
            <a:r>
              <a:rPr lang="en-US" dirty="0" err="1" smtClean="0"/>
              <a:t>korzystając</a:t>
            </a:r>
            <a:r>
              <a:rPr lang="en-US" dirty="0" smtClean="0"/>
              <a:t> z </a:t>
            </a:r>
            <a:r>
              <a:rPr lang="en-US" dirty="0" err="1" smtClean="0"/>
              <a:t>własnego</a:t>
            </a:r>
            <a:r>
              <a:rPr lang="en-US" dirty="0" smtClean="0"/>
              <a:t> </a:t>
            </a:r>
            <a:r>
              <a:rPr lang="en-US" dirty="0" err="1" smtClean="0"/>
              <a:t>lub</a:t>
            </a:r>
            <a:r>
              <a:rPr lang="en-US" dirty="0" smtClean="0"/>
              <a:t> </a:t>
            </a:r>
            <a:r>
              <a:rPr lang="en-US" dirty="0" err="1" smtClean="0"/>
              <a:t>przekazanego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</a:t>
            </a:r>
            <a:r>
              <a:rPr lang="en-US" dirty="0" err="1" smtClean="0"/>
              <a:t>prowadzącego</a:t>
            </a:r>
            <a:r>
              <a:rPr lang="en-US" dirty="0" smtClean="0"/>
              <a:t> </a:t>
            </a:r>
            <a:r>
              <a:rPr lang="en-US" dirty="0" err="1" smtClean="0"/>
              <a:t>konta</a:t>
            </a:r>
            <a:r>
              <a:rPr lang="en-US" dirty="0" smtClean="0"/>
              <a:t> </a:t>
            </a:r>
            <a:r>
              <a:rPr lang="en-US" dirty="0" err="1" smtClean="0"/>
              <a:t>pocztowego</a:t>
            </a:r>
            <a:r>
              <a:rPr lang="en-US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Zdefiniuj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aby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być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powiadamianym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komentarzach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poprzez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pocztę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Ustawienia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-&gt;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Dyskusja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Dodaj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komentarz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sprawdź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czy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przyszła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wiadomość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opcjonalne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https://wpapprentice.com/wordpress-mini/using-wordpress-plugins/</a:t>
            </a:r>
          </a:p>
        </p:txBody>
      </p:sp>
    </p:spTree>
    <p:extLst>
      <p:ext uri="{BB962C8B-B14F-4D97-AF65-F5344CB8AC3E}">
        <p14:creationId xmlns:p14="http://schemas.microsoft.com/office/powerpoint/2010/main" val="31055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Plugins (Contact Form 7)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“Plugins”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/>
              <a:t> Contact Form 7.</a:t>
            </a:r>
            <a:endParaRPr lang="en-US" dirty="0" smtClean="0"/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sekcji</a:t>
            </a:r>
            <a:r>
              <a:rPr lang="en-US" dirty="0" smtClean="0"/>
              <a:t> </a:t>
            </a:r>
            <a:r>
              <a:rPr lang="en-US" dirty="0" err="1" smtClean="0"/>
              <a:t>Formularze</a:t>
            </a:r>
            <a:r>
              <a:rPr lang="en-US" dirty="0" smtClean="0"/>
              <a:t> (Forms), </a:t>
            </a:r>
            <a:r>
              <a:rPr lang="en-US" dirty="0" err="1" smtClean="0"/>
              <a:t>która</a:t>
            </a:r>
            <a:r>
              <a:rPr lang="en-US" dirty="0" smtClean="0"/>
              <a:t> </a:t>
            </a:r>
            <a:r>
              <a:rPr lang="en-US" dirty="0" err="1" smtClean="0"/>
              <a:t>pojawi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zainstalowaniu</a:t>
            </a:r>
            <a:r>
              <a:rPr lang="en-US" dirty="0" smtClean="0"/>
              <a:t> </a:t>
            </a:r>
            <a:r>
              <a:rPr lang="en-US" dirty="0" err="1" smtClean="0"/>
              <a:t>wtyczyki</a:t>
            </a:r>
            <a:r>
              <a:rPr lang="en-US" dirty="0" smtClean="0"/>
              <a:t>,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nowy</a:t>
            </a:r>
            <a:r>
              <a:rPr lang="en-US" dirty="0" smtClean="0"/>
              <a:t> </a:t>
            </a:r>
            <a:r>
              <a:rPr lang="en-US" dirty="0" err="1" smtClean="0"/>
              <a:t>formularz</a:t>
            </a:r>
            <a:r>
              <a:rPr lang="en-US" dirty="0" smtClean="0"/>
              <a:t> </a:t>
            </a:r>
            <a:r>
              <a:rPr lang="en-US" dirty="0" err="1" smtClean="0"/>
              <a:t>kontaktowy</a:t>
            </a:r>
            <a:r>
              <a:rPr lang="en-US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Podepnij</a:t>
            </a:r>
            <a:r>
              <a:rPr lang="en-US" dirty="0" smtClean="0"/>
              <a:t> </a:t>
            </a:r>
            <a:r>
              <a:rPr lang="en-US" dirty="0" err="1" smtClean="0"/>
              <a:t>stronę</a:t>
            </a:r>
            <a:r>
              <a:rPr lang="en-US" dirty="0" smtClean="0"/>
              <a:t> </a:t>
            </a:r>
            <a:r>
              <a:rPr lang="en-US" dirty="0" err="1" smtClean="0"/>
              <a:t>kontaktową</a:t>
            </a:r>
            <a:r>
              <a:rPr lang="en-US" dirty="0" smtClean="0"/>
              <a:t> do menu </a:t>
            </a:r>
            <a:r>
              <a:rPr lang="en-US" dirty="0" err="1" smtClean="0"/>
              <a:t>głównego</a:t>
            </a:r>
            <a:r>
              <a:rPr lang="en-US" dirty="0" smtClean="0"/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0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Plugins (All In One SEO Pack)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“Plugins”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/>
              <a:t> All In One SEO Pack.</a:t>
            </a:r>
            <a:endParaRPr lang="en-US" dirty="0" smtClean="0"/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Skonfiguruj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strony</a:t>
            </a:r>
            <a:r>
              <a:rPr lang="en-US" dirty="0" smtClean="0"/>
              <a:t> </a:t>
            </a:r>
            <a:r>
              <a:rPr lang="en-US" dirty="0" err="1" smtClean="0"/>
              <a:t>przedstawienia</a:t>
            </a:r>
            <a:r>
              <a:rPr lang="en-US" dirty="0" smtClean="0"/>
              <a:t> </a:t>
            </a:r>
            <a:r>
              <a:rPr lang="en-US" dirty="0" err="1" smtClean="0"/>
              <a:t>swojej</a:t>
            </a:r>
            <a:r>
              <a:rPr lang="en-US" dirty="0" smtClean="0"/>
              <a:t> </a:t>
            </a:r>
            <a:r>
              <a:rPr lang="en-US" dirty="0" err="1" smtClean="0"/>
              <a:t>osoby</a:t>
            </a:r>
            <a:r>
              <a:rPr lang="en-US" dirty="0" smtClean="0"/>
              <a:t> </a:t>
            </a:r>
            <a:r>
              <a:rPr lang="en-US" dirty="0" err="1" smtClean="0"/>
              <a:t>zdefinuj</a:t>
            </a:r>
            <a:r>
              <a:rPr lang="en-US" dirty="0" smtClean="0"/>
              <a:t> </a:t>
            </a:r>
            <a:r>
              <a:rPr lang="en-US" dirty="0" err="1" smtClean="0"/>
              <a:t>parametry</a:t>
            </a:r>
            <a:r>
              <a:rPr lang="en-US" dirty="0" smtClean="0"/>
              <a:t> SEO.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69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Plugins (Google </a:t>
            </a:r>
            <a:r>
              <a:rPr lang="en-US" dirty="0" smtClean="0">
                <a:solidFill>
                  <a:srgbClr val="FFC000"/>
                </a:solidFill>
              </a:rPr>
              <a:t>Analytics) [</a:t>
            </a:r>
            <a:r>
              <a:rPr lang="en-US" dirty="0" err="1" smtClean="0">
                <a:solidFill>
                  <a:srgbClr val="FFC000"/>
                </a:solidFill>
              </a:rPr>
              <a:t>opcjonalne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“Plugins”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/>
              <a:t> Google Analytics for WordPress by </a:t>
            </a:r>
            <a:r>
              <a:rPr lang="en-US" dirty="0" err="1"/>
              <a:t>MonsterInsights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Skonfiguruj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Sprawdź</a:t>
            </a:r>
            <a:r>
              <a:rPr lang="en-US" dirty="0" smtClean="0"/>
              <a:t> (</a:t>
            </a:r>
            <a:r>
              <a:rPr lang="en-US" dirty="0" err="1" smtClean="0"/>
              <a:t>powinno</a:t>
            </a:r>
            <a:r>
              <a:rPr lang="en-US" dirty="0" smtClean="0"/>
              <a:t> </a:t>
            </a:r>
            <a:r>
              <a:rPr lang="en-US" dirty="0" err="1" smtClean="0"/>
              <a:t>upłynąć</a:t>
            </a:r>
            <a:r>
              <a:rPr lang="en-US" dirty="0"/>
              <a:t> </a:t>
            </a:r>
            <a:r>
              <a:rPr lang="en-US" dirty="0" smtClean="0"/>
              <a:t>m.in. </a:t>
            </a:r>
            <a:r>
              <a:rPr lang="en-US" dirty="0" err="1" smtClean="0"/>
              <a:t>kilkadziesią</a:t>
            </a:r>
            <a:r>
              <a:rPr lang="en-US" dirty="0" smtClean="0"/>
              <a:t> </a:t>
            </a:r>
            <a:r>
              <a:rPr lang="en-US" dirty="0" err="1" smtClean="0"/>
              <a:t>minut</a:t>
            </a:r>
            <a:r>
              <a:rPr lang="en-US" dirty="0" smtClean="0"/>
              <a:t>) w </a:t>
            </a:r>
            <a:r>
              <a:rPr lang="en-US" dirty="0" err="1"/>
              <a:t>s</a:t>
            </a:r>
            <a:r>
              <a:rPr lang="en-US" dirty="0" err="1" smtClean="0"/>
              <a:t>ekcji</a:t>
            </a:r>
            <a:r>
              <a:rPr lang="en-US" dirty="0" smtClean="0"/>
              <a:t> “Insights” </a:t>
            </a:r>
            <a:r>
              <a:rPr lang="en-US" dirty="0" err="1" smtClean="0"/>
              <a:t>statystki</a:t>
            </a:r>
            <a:r>
              <a:rPr lang="en-US" dirty="0" smtClean="0"/>
              <a:t>.</a:t>
            </a: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64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Plugins (RSS Importer) </a:t>
            </a:r>
            <a:r>
              <a:rPr lang="en-US" dirty="0" smtClean="0">
                <a:solidFill>
                  <a:srgbClr val="FFC000"/>
                </a:solidFill>
              </a:rPr>
              <a:t>[</a:t>
            </a:r>
            <a:r>
              <a:rPr lang="en-US" dirty="0" err="1" smtClean="0">
                <a:solidFill>
                  <a:srgbClr val="FFC000"/>
                </a:solidFill>
              </a:rPr>
              <a:t>opcjonalne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“Plugins”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/>
              <a:t> RSS Importer.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Zaimportuj</a:t>
            </a:r>
            <a:r>
              <a:rPr lang="en-US" dirty="0" smtClean="0"/>
              <a:t> </a:t>
            </a:r>
            <a:r>
              <a:rPr lang="en-US" dirty="0" err="1" smtClean="0"/>
              <a:t>wpisy</a:t>
            </a:r>
            <a:r>
              <a:rPr lang="en-US" dirty="0" smtClean="0"/>
              <a:t> </a:t>
            </a:r>
            <a:r>
              <a:rPr lang="en-US" dirty="0" err="1" smtClean="0"/>
              <a:t>poprzez</a:t>
            </a:r>
            <a:r>
              <a:rPr lang="en-US" dirty="0" smtClean="0"/>
              <a:t> RSS:</a:t>
            </a:r>
          </a:p>
          <a:p>
            <a:pPr lvl="1" algn="just"/>
            <a:r>
              <a:rPr lang="en-US" dirty="0" err="1" smtClean="0"/>
              <a:t>Ściągnij</a:t>
            </a:r>
            <a:r>
              <a:rPr lang="en-US" dirty="0" smtClean="0"/>
              <a:t> </a:t>
            </a:r>
            <a:r>
              <a:rPr lang="en-US" dirty="0" err="1" smtClean="0"/>
              <a:t>wpisy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strony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feeds.bbci.co.uk/news/world/rss.xml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Zaimportuj</a:t>
            </a:r>
            <a:r>
              <a:rPr lang="en-US" dirty="0"/>
              <a:t> </a:t>
            </a:r>
            <a:r>
              <a:rPr lang="en-US" dirty="0" err="1" smtClean="0"/>
              <a:t>plik</a:t>
            </a:r>
            <a:r>
              <a:rPr lang="en-US" dirty="0" smtClean="0"/>
              <a:t> z </a:t>
            </a:r>
            <a:r>
              <a:rPr lang="en-US" dirty="0" err="1" smtClean="0"/>
              <a:t>wpisami</a:t>
            </a:r>
            <a:r>
              <a:rPr lang="en-US" dirty="0" smtClean="0"/>
              <a:t>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</a:t>
            </a:r>
            <a:r>
              <a:rPr lang="en-US" dirty="0" err="1" smtClean="0"/>
              <a:t>Narzędzia</a:t>
            </a:r>
            <a:r>
              <a:rPr lang="en-US" dirty="0" smtClean="0"/>
              <a:t>”, </a:t>
            </a:r>
            <a:r>
              <a:rPr lang="en-US" dirty="0" err="1" smtClean="0"/>
              <a:t>podsekcję</a:t>
            </a:r>
            <a:r>
              <a:rPr lang="en-US" dirty="0" smtClean="0"/>
              <a:t> “Import” -&gt; RSS Importer.</a:t>
            </a: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Plugins (Breadcrumb </a:t>
            </a:r>
            <a:r>
              <a:rPr lang="en-US" dirty="0" err="1">
                <a:solidFill>
                  <a:srgbClr val="FFC000"/>
                </a:solidFill>
              </a:rPr>
              <a:t>NavXT</a:t>
            </a:r>
            <a:r>
              <a:rPr lang="en-US" dirty="0">
                <a:solidFill>
                  <a:srgbClr val="FFC000"/>
                </a:solidFill>
              </a:rPr>
              <a:t>) </a:t>
            </a:r>
            <a:r>
              <a:rPr lang="en-US" dirty="0" smtClean="0">
                <a:solidFill>
                  <a:srgbClr val="FFC000"/>
                </a:solidFill>
              </a:rPr>
              <a:t>[</a:t>
            </a:r>
            <a:r>
              <a:rPr lang="en-US" dirty="0" err="1" smtClean="0">
                <a:solidFill>
                  <a:srgbClr val="FFC000"/>
                </a:solidFill>
              </a:rPr>
              <a:t>opcjonalne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“Plugins”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/>
              <a:t> Breadcrumb </a:t>
            </a:r>
            <a:r>
              <a:rPr lang="en-US" dirty="0" err="1"/>
              <a:t>NavXT</a:t>
            </a:r>
            <a:r>
              <a:rPr lang="en-US" dirty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Skonfiguruj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 smtClean="0"/>
              <a:t>.</a:t>
            </a:r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05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</a:t>
            </a:r>
            <a:r>
              <a:rPr lang="en-US" dirty="0" smtClean="0">
                <a:solidFill>
                  <a:srgbClr val="FFC000"/>
                </a:solidFill>
              </a:rPr>
              <a:t>Import / Export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</a:t>
            </a:r>
            <a:r>
              <a:rPr lang="en-US" dirty="0" err="1" smtClean="0"/>
              <a:t>Narzędzia</a:t>
            </a:r>
            <a:r>
              <a:rPr lang="en-US" dirty="0" smtClean="0"/>
              <a:t>” </a:t>
            </a:r>
            <a:r>
              <a:rPr lang="en-US" dirty="0" err="1" smtClean="0"/>
              <a:t>podsekcję</a:t>
            </a:r>
            <a:r>
              <a:rPr lang="en-US" dirty="0" smtClean="0"/>
              <a:t> “Export” </a:t>
            </a:r>
            <a:r>
              <a:rPr lang="en-US" dirty="0" err="1" smtClean="0"/>
              <a:t>wyeksportuj</a:t>
            </a:r>
            <a:r>
              <a:rPr lang="en-US" dirty="0" smtClean="0"/>
              <a:t> </a:t>
            </a:r>
            <a:r>
              <a:rPr lang="en-US" dirty="0" err="1" smtClean="0"/>
              <a:t>wszystkie</a:t>
            </a:r>
            <a:r>
              <a:rPr lang="en-US" dirty="0" smtClean="0"/>
              <a:t> </a:t>
            </a:r>
            <a:r>
              <a:rPr lang="en-US" dirty="0" err="1" smtClean="0"/>
              <a:t>dane</a:t>
            </a:r>
            <a:r>
              <a:rPr lang="en-US" dirty="0" smtClean="0"/>
              <a:t> </a:t>
            </a:r>
            <a:r>
              <a:rPr lang="en-US" dirty="0" err="1" smtClean="0"/>
              <a:t>bloga</a:t>
            </a:r>
            <a:r>
              <a:rPr lang="en-US" dirty="0" smtClean="0"/>
              <a:t>.</a:t>
            </a: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9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pl-PL" sz="5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CMS </a:t>
            </a:r>
            <a:endParaRPr lang="pl-PL" sz="5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Overview</a:t>
            </a:r>
            <a:endParaRPr lang="pl-PL" sz="48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pl-P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</a:t>
            </a:r>
            <a:r>
              <a:rPr lang="en-US" dirty="0" smtClean="0">
                <a:solidFill>
                  <a:srgbClr val="FFC000"/>
                </a:solidFill>
              </a:rPr>
              <a:t>Translations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Zainstaluj</a:t>
            </a:r>
            <a:r>
              <a:rPr lang="en-US" dirty="0" smtClean="0"/>
              <a:t> </a:t>
            </a:r>
            <a:r>
              <a:rPr lang="en-US" dirty="0" err="1" smtClean="0"/>
              <a:t>narzędzie</a:t>
            </a:r>
            <a:r>
              <a:rPr lang="en-US" dirty="0" smtClean="0"/>
              <a:t> </a:t>
            </a:r>
            <a:r>
              <a:rPr lang="en-US" dirty="0" err="1" smtClean="0"/>
              <a:t>PoEdit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poedit.net/download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Przetłumacz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jego</a:t>
            </a:r>
            <a:r>
              <a:rPr lang="en-US" dirty="0" smtClean="0"/>
              <a:t> </a:t>
            </a:r>
            <a:r>
              <a:rPr lang="en-US" dirty="0" err="1" smtClean="0"/>
              <a:t>pomocą</a:t>
            </a:r>
            <a:r>
              <a:rPr lang="en-US" dirty="0" smtClean="0"/>
              <a:t> </a:t>
            </a:r>
            <a:r>
              <a:rPr lang="en-US" dirty="0" err="1" smtClean="0"/>
              <a:t>wtyczkę</a:t>
            </a:r>
            <a:r>
              <a:rPr lang="en-US" dirty="0"/>
              <a:t> Contact Form </a:t>
            </a:r>
            <a:r>
              <a:rPr lang="en-US" dirty="0" smtClean="0"/>
              <a:t>7:</a:t>
            </a:r>
          </a:p>
          <a:p>
            <a:pPr marL="914400" lvl="1" indent="-514350" algn="just"/>
            <a:r>
              <a:rPr lang="en-US" dirty="0" err="1" smtClean="0"/>
              <a:t>Katalog</a:t>
            </a:r>
            <a:r>
              <a:rPr lang="en-US" dirty="0"/>
              <a:t> </a:t>
            </a:r>
            <a:r>
              <a:rPr lang="en-US" dirty="0" smtClean="0"/>
              <a:t>..\</a:t>
            </a:r>
            <a:r>
              <a:rPr lang="en-US" dirty="0" err="1" smtClean="0"/>
              <a:t>wordpress</a:t>
            </a:r>
            <a:r>
              <a:rPr lang="en-US" dirty="0" smtClean="0"/>
              <a:t>\</a:t>
            </a:r>
            <a:r>
              <a:rPr lang="en-US" dirty="0" err="1" smtClean="0"/>
              <a:t>htdocs</a:t>
            </a:r>
            <a:r>
              <a:rPr lang="en-US" dirty="0" smtClean="0"/>
              <a:t>\</a:t>
            </a:r>
            <a:r>
              <a:rPr lang="en-US" dirty="0" err="1" smtClean="0"/>
              <a:t>wp</a:t>
            </a:r>
            <a:r>
              <a:rPr lang="en-US" dirty="0" smtClean="0"/>
              <a:t>-content\languages\plugins. </a:t>
            </a:r>
          </a:p>
          <a:p>
            <a:pPr marL="914400" lvl="1" indent="-514350" algn="just"/>
            <a:r>
              <a:rPr lang="en-US" dirty="0" err="1" smtClean="0"/>
              <a:t>Kopia</a:t>
            </a:r>
            <a:r>
              <a:rPr lang="en-US" dirty="0" smtClean="0"/>
              <a:t> </a:t>
            </a:r>
            <a:r>
              <a:rPr lang="en-US" dirty="0" err="1" smtClean="0"/>
              <a:t>pliku</a:t>
            </a:r>
            <a:r>
              <a:rPr lang="en-US" dirty="0"/>
              <a:t> </a:t>
            </a:r>
            <a:r>
              <a:rPr lang="en-US" dirty="0" smtClean="0"/>
              <a:t>contact-form-7-en_GB.po </a:t>
            </a:r>
            <a:r>
              <a:rPr lang="en-US" dirty="0" err="1" smtClean="0"/>
              <a:t>jako</a:t>
            </a:r>
            <a:r>
              <a:rPr lang="en-US" dirty="0"/>
              <a:t> </a:t>
            </a:r>
            <a:r>
              <a:rPr lang="en-US" dirty="0" smtClean="0"/>
              <a:t>contact-form-7-pl_PL.po.</a:t>
            </a:r>
          </a:p>
          <a:p>
            <a:pPr marL="914400" lvl="1" indent="-514350" algn="just"/>
            <a:endParaRPr lang="en-US" dirty="0" smtClean="0"/>
          </a:p>
          <a:p>
            <a:pPr marL="914400" lvl="1" indent="-514350" algn="just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http://wpwizard.pl/wordpress-poedit/</a:t>
            </a:r>
          </a:p>
        </p:txBody>
      </p:sp>
    </p:spTree>
    <p:extLst>
      <p:ext uri="{BB962C8B-B14F-4D97-AF65-F5344CB8AC3E}">
        <p14:creationId xmlns:p14="http://schemas.microsoft.com/office/powerpoint/2010/main" val="32643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pl-PL" sz="5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WordPress</a:t>
            </a:r>
            <a:endParaRPr lang="pl-PL" sz="5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l-PL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Intermediate</a:t>
            </a:r>
            <a:endParaRPr lang="pl-PL" sz="48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pl-P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41" y="198613"/>
            <a:ext cx="8229600" cy="571504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Agenda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en-US" sz="2200" b="1" dirty="0" err="1" smtClean="0"/>
              <a:t>WooCommerce</a:t>
            </a:r>
            <a:r>
              <a:rPr lang="en-US" altLang="en-US" sz="2200" b="1" dirty="0" smtClean="0"/>
              <a:t>:</a:t>
            </a:r>
          </a:p>
          <a:p>
            <a:pPr marL="457200" indent="-457200" algn="just">
              <a:buAutoNum type="arabicPeriod"/>
            </a:pPr>
            <a:r>
              <a:rPr lang="en-US" altLang="en-US" sz="2200" dirty="0" smtClean="0"/>
              <a:t>Plugin</a:t>
            </a:r>
            <a:endParaRPr lang="en-US" altLang="en-US" sz="2200" dirty="0"/>
          </a:p>
          <a:p>
            <a:pPr marL="457200" indent="-457200" algn="just">
              <a:buAutoNum type="arabicPeriod"/>
            </a:pPr>
            <a:r>
              <a:rPr lang="en-US" altLang="en-US" sz="2200" dirty="0"/>
              <a:t>Configuration</a:t>
            </a:r>
            <a:endParaRPr lang="en-US" altLang="en-US" sz="2200" dirty="0" smtClean="0"/>
          </a:p>
          <a:p>
            <a:pPr marL="457200" indent="-457200" algn="just">
              <a:buAutoNum type="arabicPeriod"/>
            </a:pPr>
            <a:r>
              <a:rPr lang="en-US" altLang="en-US" sz="2200" dirty="0" smtClean="0"/>
              <a:t>Compatible themes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altLang="en-US" sz="2200" dirty="0" smtClean="0"/>
              <a:t>Product management:</a:t>
            </a:r>
          </a:p>
          <a:p>
            <a:pPr marL="741363" lvl="1" indent="-457200" algn="just"/>
            <a:r>
              <a:rPr lang="en-US" altLang="en-US" sz="1800" dirty="0" smtClean="0"/>
              <a:t>Adding</a:t>
            </a:r>
          </a:p>
          <a:p>
            <a:pPr marL="741363" lvl="1" indent="-457200" algn="just"/>
            <a:r>
              <a:rPr lang="en-US" altLang="en-US" sz="1800" dirty="0" smtClean="0"/>
              <a:t>Pricing</a:t>
            </a:r>
          </a:p>
          <a:p>
            <a:pPr marL="741363" lvl="1" indent="-457200" algn="just"/>
            <a:r>
              <a:rPr lang="en-US" altLang="en-US" sz="1800" dirty="0" smtClean="0"/>
              <a:t>Promotions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200" dirty="0"/>
              <a:t>Custom data import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200" dirty="0" smtClean="0"/>
              <a:t>Delivery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200" dirty="0" smtClean="0"/>
              <a:t>Payment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200" dirty="0" err="1" smtClean="0"/>
              <a:t>Analitycs</a:t>
            </a:r>
            <a:endParaRPr lang="en-US" altLang="en-US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US" altLang="en-US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US" altLang="en-US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US" altLang="en-US" sz="22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endParaRPr lang="en-US" altLang="en-US" sz="22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endParaRPr lang="en-US" altLang="en-US" sz="2200" dirty="0"/>
          </a:p>
          <a:p>
            <a:pPr marL="457200" indent="-457200" algn="just">
              <a:buAutoNum type="arabicPeriod"/>
            </a:pPr>
            <a:endParaRPr lang="en-US" altLang="en-US" sz="2200" dirty="0" smtClean="0"/>
          </a:p>
          <a:p>
            <a:pPr marL="457200" indent="-457200" algn="just">
              <a:buAutoNum type="arabicPeriod"/>
            </a:pPr>
            <a:endParaRPr lang="en-US" altLang="en-US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489" y="16271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6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</a:t>
            </a:r>
            <a:r>
              <a:rPr lang="en-US" dirty="0" smtClean="0">
                <a:solidFill>
                  <a:srgbClr val="FFC000"/>
                </a:solidFill>
              </a:rPr>
              <a:t>Plugin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“Plugins”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wtyczki</a:t>
            </a:r>
            <a:r>
              <a:rPr lang="en-US" dirty="0"/>
              <a:t>: </a:t>
            </a:r>
            <a:endParaRPr lang="en-US" dirty="0" smtClean="0"/>
          </a:p>
          <a:p>
            <a:pPr marL="914400" lvl="1" indent="-514350" algn="just"/>
            <a:r>
              <a:rPr lang="en-US" dirty="0" err="1" smtClean="0"/>
              <a:t>WooCommerce</a:t>
            </a:r>
            <a:r>
              <a:rPr lang="en-US" dirty="0" smtClean="0"/>
              <a:t> </a:t>
            </a:r>
          </a:p>
          <a:p>
            <a:pPr marL="914400" lvl="1" indent="-514350" algn="just"/>
            <a:r>
              <a:rPr lang="en-US" dirty="0" err="1" smtClean="0"/>
              <a:t>WooCommerce</a:t>
            </a:r>
            <a:r>
              <a:rPr lang="en-US" dirty="0" smtClean="0"/>
              <a:t> </a:t>
            </a:r>
            <a:r>
              <a:rPr lang="en-US" dirty="0"/>
              <a:t>Google Analytics </a:t>
            </a:r>
            <a:r>
              <a:rPr lang="en-US" dirty="0" smtClean="0"/>
              <a:t>Integration</a:t>
            </a:r>
          </a:p>
          <a:p>
            <a:pPr marL="914400" lvl="1" indent="-514350" algn="just"/>
            <a:r>
              <a:rPr lang="en-US" dirty="0" err="1" smtClean="0"/>
              <a:t>WooCommerce</a:t>
            </a:r>
            <a:r>
              <a:rPr lang="en-US" dirty="0" smtClean="0"/>
              <a:t> </a:t>
            </a:r>
            <a:r>
              <a:rPr lang="en-US" dirty="0"/>
              <a:t>PayPal Express Checkout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7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Configuration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</a:t>
            </a:r>
            <a:r>
              <a:rPr lang="en-US" dirty="0" err="1" smtClean="0"/>
              <a:t>WooCommerce</a:t>
            </a:r>
            <a:r>
              <a:rPr lang="en-US" dirty="0" smtClean="0"/>
              <a:t>”, </a:t>
            </a:r>
            <a:r>
              <a:rPr lang="en-US" dirty="0" err="1" smtClean="0"/>
              <a:t>podsekcję</a:t>
            </a:r>
            <a:r>
              <a:rPr lang="en-US" dirty="0" smtClean="0"/>
              <a:t> “</a:t>
            </a:r>
            <a:r>
              <a:rPr lang="en-US" dirty="0" err="1" smtClean="0"/>
              <a:t>Ustawienia</a:t>
            </a:r>
            <a:r>
              <a:rPr lang="en-US" dirty="0" smtClean="0"/>
              <a:t>”, </a:t>
            </a:r>
            <a:r>
              <a:rPr lang="en-US" dirty="0" err="1" smtClean="0"/>
              <a:t>ustaw</a:t>
            </a:r>
            <a:r>
              <a:rPr lang="en-US" dirty="0" smtClean="0"/>
              <a:t> </a:t>
            </a:r>
            <a:r>
              <a:rPr lang="en-US" dirty="0" err="1" smtClean="0"/>
              <a:t>wartości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zakładkach</a:t>
            </a:r>
            <a:r>
              <a:rPr lang="en-US" dirty="0" smtClean="0"/>
              <a:t>:</a:t>
            </a:r>
          </a:p>
          <a:p>
            <a:pPr marL="914400" lvl="1" indent="-514350" algn="just"/>
            <a:r>
              <a:rPr lang="en-US" dirty="0" err="1" smtClean="0"/>
              <a:t>Ogólne</a:t>
            </a:r>
            <a:r>
              <a:rPr lang="en-US" dirty="0" smtClean="0"/>
              <a:t> </a:t>
            </a:r>
          </a:p>
          <a:p>
            <a:pPr marL="914400" lvl="1" indent="-514350" algn="just"/>
            <a:r>
              <a:rPr lang="en-US" dirty="0" err="1" smtClean="0"/>
              <a:t>Podatek</a:t>
            </a:r>
            <a:endParaRPr lang="en-US" dirty="0"/>
          </a:p>
          <a:p>
            <a:pPr marL="914400" lvl="1" indent="-514350" algn="just"/>
            <a:r>
              <a:rPr lang="en-US" dirty="0" err="1" smtClean="0"/>
              <a:t>Konta</a:t>
            </a:r>
            <a:endParaRPr lang="en-US" dirty="0" smtClean="0"/>
          </a:p>
          <a:p>
            <a:pPr marL="914400" lvl="1" indent="-514350" algn="just"/>
            <a:r>
              <a:rPr lang="en-US" dirty="0" err="1" smtClean="0"/>
              <a:t>Integracja</a:t>
            </a:r>
            <a:r>
              <a:rPr lang="en-US" dirty="0" smtClean="0"/>
              <a:t> [</a:t>
            </a:r>
            <a:r>
              <a:rPr lang="en-US" dirty="0" err="1" smtClean="0"/>
              <a:t>opcjonalne</a:t>
            </a:r>
            <a:r>
              <a:rPr lang="en-US" dirty="0" smtClean="0"/>
              <a:t>]</a:t>
            </a:r>
          </a:p>
          <a:p>
            <a:pPr marL="914400" lvl="1" indent="-514350" algn="just">
              <a:buFont typeface="Arial" pitchFamily="34" charset="0"/>
              <a:buAutoNum type="arabicPeriod"/>
            </a:pP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https://www.woocommerce.pl/konta-woocommerce-konfiguracja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Compatible themes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/>
              <a:t>W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administracyjnym</a:t>
            </a:r>
            <a:r>
              <a:rPr lang="en-US" dirty="0" smtClean="0"/>
              <a:t> </a:t>
            </a:r>
            <a:r>
              <a:rPr lang="en-US" dirty="0"/>
              <a:t>WordPress </a:t>
            </a:r>
            <a:r>
              <a:rPr lang="en-US" dirty="0" err="1" smtClean="0"/>
              <a:t>poprzez</a:t>
            </a:r>
            <a:r>
              <a:rPr lang="en-US" dirty="0" smtClean="0"/>
              <a:t> </a:t>
            </a:r>
            <a:r>
              <a:rPr lang="en-US" dirty="0" err="1" smtClean="0"/>
              <a:t>sekcję</a:t>
            </a:r>
            <a:r>
              <a:rPr lang="en-US" dirty="0" smtClean="0"/>
              <a:t> “</a:t>
            </a:r>
            <a:r>
              <a:rPr lang="en-US" dirty="0" err="1" smtClean="0"/>
              <a:t>Wygląd</a:t>
            </a:r>
            <a:r>
              <a:rPr lang="en-US" dirty="0" smtClean="0"/>
              <a:t>”, </a:t>
            </a:r>
            <a:r>
              <a:rPr lang="en-US" dirty="0" err="1" smtClean="0"/>
              <a:t>podsekcję</a:t>
            </a:r>
            <a:r>
              <a:rPr lang="en-US" dirty="0" smtClean="0"/>
              <a:t> “</a:t>
            </a:r>
            <a:r>
              <a:rPr lang="en-US" dirty="0" err="1" smtClean="0"/>
              <a:t>Motywy</a:t>
            </a:r>
            <a:r>
              <a:rPr lang="en-US" dirty="0" smtClean="0"/>
              <a:t>” </a:t>
            </a:r>
            <a:r>
              <a:rPr lang="en-US" dirty="0" err="1" smtClean="0"/>
              <a:t>zainstaluj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aktywuj</a:t>
            </a:r>
            <a:r>
              <a:rPr lang="en-US" dirty="0" smtClean="0"/>
              <a:t> template </a:t>
            </a:r>
            <a:r>
              <a:rPr lang="en-US" dirty="0" err="1" smtClean="0"/>
              <a:t>“i</a:t>
            </a:r>
            <a:r>
              <a:rPr lang="en-US" dirty="0" smtClean="0"/>
              <a:t>-craft</a:t>
            </a:r>
            <a:r>
              <a:rPr lang="en-US" dirty="0"/>
              <a:t>” (</a:t>
            </a:r>
            <a:r>
              <a:rPr lang="en-US" dirty="0">
                <a:hlinkClick r:id="rId2"/>
              </a:rPr>
              <a:t>https://pl.wordpress.org/themes/i-craft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err="1" smtClean="0"/>
              <a:t>Inne</a:t>
            </a:r>
            <a:r>
              <a:rPr lang="en-US" dirty="0" smtClean="0"/>
              <a:t> </a:t>
            </a:r>
            <a:r>
              <a:rPr lang="en-US" dirty="0" err="1" smtClean="0"/>
              <a:t>popularne</a:t>
            </a:r>
            <a:r>
              <a:rPr lang="en-US" dirty="0" smtClean="0"/>
              <a:t> </a:t>
            </a:r>
            <a:r>
              <a:rPr lang="en-US" dirty="0" err="1" smtClean="0"/>
              <a:t>darmowe</a:t>
            </a:r>
            <a:r>
              <a:rPr lang="en-US" dirty="0" smtClean="0"/>
              <a:t> </a:t>
            </a:r>
            <a:r>
              <a:rPr lang="en-US" dirty="0" err="1" smtClean="0"/>
              <a:t>motywy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wpzen.pl/56-darmowych-motywow-dla-woocommerce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71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Compatible themes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sz="2400" dirty="0" smtClean="0"/>
              <a:t>W </a:t>
            </a:r>
            <a:r>
              <a:rPr lang="en-US" sz="2400" dirty="0" err="1" smtClean="0"/>
              <a:t>panelu</a:t>
            </a:r>
            <a:r>
              <a:rPr lang="en-US" sz="2400" dirty="0" smtClean="0"/>
              <a:t> </a:t>
            </a:r>
            <a:r>
              <a:rPr lang="en-US" sz="2400" dirty="0" err="1" smtClean="0"/>
              <a:t>administracyjnym</a:t>
            </a:r>
            <a:r>
              <a:rPr lang="en-US" sz="2400" dirty="0" smtClean="0"/>
              <a:t> </a:t>
            </a:r>
            <a:r>
              <a:rPr lang="en-US" sz="2400" dirty="0"/>
              <a:t>WordPress </a:t>
            </a:r>
            <a:r>
              <a:rPr lang="en-US" sz="2400" dirty="0" err="1" smtClean="0"/>
              <a:t>poprzez</a:t>
            </a:r>
            <a:r>
              <a:rPr lang="en-US" sz="2400" dirty="0" smtClean="0"/>
              <a:t> </a:t>
            </a:r>
            <a:r>
              <a:rPr lang="en-US" sz="2400" dirty="0" err="1" smtClean="0"/>
              <a:t>sekcję</a:t>
            </a:r>
            <a:r>
              <a:rPr lang="en-US" sz="2400" dirty="0" smtClean="0"/>
              <a:t> “</a:t>
            </a:r>
            <a:r>
              <a:rPr lang="en-US" sz="2400" dirty="0" err="1" smtClean="0"/>
              <a:t>Wygląd</a:t>
            </a:r>
            <a:r>
              <a:rPr lang="en-US" sz="2400" dirty="0" smtClean="0"/>
              <a:t>”, </a:t>
            </a:r>
            <a:r>
              <a:rPr lang="en-US" sz="2400" dirty="0" err="1" smtClean="0"/>
              <a:t>podsekcję</a:t>
            </a:r>
            <a:r>
              <a:rPr lang="en-US" sz="2400" dirty="0" smtClean="0"/>
              <a:t> “</a:t>
            </a:r>
            <a:r>
              <a:rPr lang="en-US" sz="2400" dirty="0" err="1" smtClean="0"/>
              <a:t>Personalizacja</a:t>
            </a:r>
            <a:r>
              <a:rPr lang="en-US" sz="2400" dirty="0" smtClean="0"/>
              <a:t>” </a:t>
            </a:r>
            <a:r>
              <a:rPr lang="en-US" sz="2400" dirty="0" err="1" smtClean="0"/>
              <a:t>dostosuj</a:t>
            </a:r>
            <a:r>
              <a:rPr lang="en-US" sz="2400" dirty="0" smtClean="0"/>
              <a:t> </a:t>
            </a:r>
            <a:r>
              <a:rPr lang="en-US" sz="2400" dirty="0" err="1" smtClean="0"/>
              <a:t>motyw</a:t>
            </a:r>
            <a:r>
              <a:rPr lang="en-US" sz="2400" dirty="0" smtClean="0"/>
              <a:t>:</a:t>
            </a:r>
          </a:p>
          <a:p>
            <a:pPr marL="914400" lvl="1" indent="-514350" algn="just"/>
            <a:r>
              <a:rPr lang="en-US" sz="2000" dirty="0" err="1" smtClean="0"/>
              <a:t>Tytuł</a:t>
            </a:r>
            <a:r>
              <a:rPr lang="en-US" sz="2000" dirty="0" smtClean="0"/>
              <a:t> </a:t>
            </a:r>
            <a:r>
              <a:rPr lang="en-US" sz="2000" dirty="0" err="1" smtClean="0"/>
              <a:t>sklepu</a:t>
            </a:r>
            <a:endParaRPr lang="en-US" sz="2000" dirty="0" smtClean="0"/>
          </a:p>
          <a:p>
            <a:pPr marL="914400" lvl="1" indent="-514350" algn="just"/>
            <a:r>
              <a:rPr lang="en-US" sz="2000" dirty="0" smtClean="0"/>
              <a:t>Slider</a:t>
            </a:r>
          </a:p>
          <a:p>
            <a:pPr marL="914400" lvl="1" indent="-514350" algn="just"/>
            <a:r>
              <a:rPr lang="en-US" sz="2000" dirty="0" err="1" smtClean="0"/>
              <a:t>Kolorystyka</a:t>
            </a:r>
            <a:endParaRPr lang="en-US" sz="2000" dirty="0" smtClean="0"/>
          </a:p>
          <a:p>
            <a:pPr marL="914400" lvl="1" indent="-514350" algn="just"/>
            <a:r>
              <a:rPr lang="en-US" sz="2000" dirty="0" smtClean="0"/>
              <a:t>Menu</a:t>
            </a:r>
          </a:p>
          <a:p>
            <a:pPr marL="914400" lvl="1" indent="-514350" algn="just"/>
            <a:r>
              <a:rPr lang="en-US" sz="2000" dirty="0" err="1" smtClean="0"/>
              <a:t>Strona</a:t>
            </a:r>
            <a:r>
              <a:rPr lang="en-US" sz="2000" dirty="0" smtClean="0"/>
              <a:t> </a:t>
            </a:r>
            <a:r>
              <a:rPr lang="en-US" sz="2000" dirty="0" err="1" smtClean="0"/>
              <a:t>główna</a:t>
            </a:r>
            <a:r>
              <a:rPr lang="en-US" sz="2000" dirty="0" smtClean="0"/>
              <a:t> </a:t>
            </a:r>
          </a:p>
          <a:p>
            <a:pPr marL="914400" lvl="1" indent="-514350" algn="just"/>
            <a:r>
              <a:rPr lang="en-US" sz="2000" dirty="0" err="1" smtClean="0"/>
              <a:t>Widgety</a:t>
            </a:r>
            <a:r>
              <a:rPr lang="en-US" sz="2000" dirty="0" smtClean="0"/>
              <a:t> – m.in. </a:t>
            </a:r>
            <a:r>
              <a:rPr lang="en-US" sz="2000" dirty="0" err="1" smtClean="0"/>
              <a:t>możliwość</a:t>
            </a:r>
            <a:r>
              <a:rPr lang="en-US" sz="2000" dirty="0" smtClean="0"/>
              <a:t> </a:t>
            </a:r>
            <a:r>
              <a:rPr lang="en-US" sz="2000" dirty="0" err="1" smtClean="0"/>
              <a:t>wyszukiwania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produktó</a:t>
            </a:r>
            <a:r>
              <a:rPr lang="en-US" sz="2000" dirty="0" smtClean="0"/>
              <a:t> </a:t>
            </a:r>
            <a:r>
              <a:rPr lang="en-US" sz="2000" dirty="0" err="1" smtClean="0"/>
              <a:t>wg</a:t>
            </a:r>
            <a:r>
              <a:rPr lang="en-US" sz="2000" dirty="0" smtClean="0"/>
              <a:t>. </a:t>
            </a:r>
            <a:r>
              <a:rPr lang="en-US" sz="2000" dirty="0" err="1" smtClean="0"/>
              <a:t>Kategorii</a:t>
            </a:r>
            <a:endParaRPr lang="en-US" sz="2000" dirty="0"/>
          </a:p>
          <a:p>
            <a:pPr marL="914400" lvl="1" indent="-514350" algn="just"/>
            <a:r>
              <a:rPr lang="en-US" sz="2000" dirty="0" err="1" smtClean="0"/>
              <a:t>inne</a:t>
            </a:r>
            <a:endParaRPr lang="en-US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12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</a:t>
            </a:r>
            <a:r>
              <a:rPr lang="en-US" dirty="0" smtClean="0">
                <a:solidFill>
                  <a:srgbClr val="FFC000"/>
                </a:solidFill>
              </a:rPr>
              <a:t>Products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sz="2400" dirty="0" smtClean="0"/>
              <a:t>W </a:t>
            </a:r>
            <a:r>
              <a:rPr lang="en-US" sz="2400" dirty="0" err="1" smtClean="0"/>
              <a:t>panelu</a:t>
            </a:r>
            <a:r>
              <a:rPr lang="en-US" sz="2400" dirty="0" smtClean="0"/>
              <a:t> </a:t>
            </a:r>
            <a:r>
              <a:rPr lang="en-US" sz="2400" dirty="0" err="1" smtClean="0"/>
              <a:t>administracyjnym</a:t>
            </a:r>
            <a:r>
              <a:rPr lang="en-US" sz="2400" dirty="0" smtClean="0"/>
              <a:t> </a:t>
            </a:r>
            <a:r>
              <a:rPr lang="en-US" sz="2400" dirty="0"/>
              <a:t>WordPress </a:t>
            </a:r>
            <a:r>
              <a:rPr lang="en-US" sz="2400" dirty="0" err="1" smtClean="0"/>
              <a:t>poprzez</a:t>
            </a:r>
            <a:r>
              <a:rPr lang="en-US" sz="2400" dirty="0" smtClean="0"/>
              <a:t> </a:t>
            </a:r>
            <a:r>
              <a:rPr lang="en-US" sz="2400" dirty="0" err="1" smtClean="0"/>
              <a:t>sekcję</a:t>
            </a:r>
            <a:r>
              <a:rPr lang="en-US" sz="2400" dirty="0" smtClean="0"/>
              <a:t> “</a:t>
            </a:r>
            <a:r>
              <a:rPr lang="en-US" sz="2400" dirty="0" err="1" smtClean="0"/>
              <a:t>Produkty</a:t>
            </a:r>
            <a:r>
              <a:rPr lang="en-US" sz="2400" dirty="0" smtClean="0"/>
              <a:t>”, w </a:t>
            </a:r>
            <a:r>
              <a:rPr lang="en-US" sz="2400" dirty="0" err="1" smtClean="0"/>
              <a:t>podsekcjach</a:t>
            </a:r>
            <a:r>
              <a:rPr lang="en-US" sz="2400" dirty="0" smtClean="0"/>
              <a:t>:</a:t>
            </a:r>
          </a:p>
          <a:p>
            <a:pPr marL="914400" lvl="1" indent="-514350" algn="just"/>
            <a:r>
              <a:rPr lang="en-US" sz="2000" dirty="0" smtClean="0"/>
              <a:t>“</a:t>
            </a:r>
            <a:r>
              <a:rPr lang="en-US" sz="2000" dirty="0" err="1" smtClean="0"/>
              <a:t>Kategorie</a:t>
            </a:r>
            <a:r>
              <a:rPr lang="en-US" sz="2000" dirty="0" smtClean="0"/>
              <a:t>” - </a:t>
            </a:r>
            <a:r>
              <a:rPr lang="en-US" sz="2000" dirty="0" err="1" smtClean="0"/>
              <a:t>zdefiniuj</a:t>
            </a:r>
            <a:r>
              <a:rPr lang="en-US" sz="2000" dirty="0" smtClean="0"/>
              <a:t> </a:t>
            </a:r>
            <a:r>
              <a:rPr lang="en-US" sz="2000" dirty="0" err="1" smtClean="0"/>
              <a:t>kilka</a:t>
            </a:r>
            <a:r>
              <a:rPr lang="en-US" sz="2000" dirty="0" smtClean="0"/>
              <a:t> </a:t>
            </a:r>
            <a:r>
              <a:rPr lang="en-US" sz="2000" dirty="0" err="1" smtClean="0"/>
              <a:t>kategorii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produktów</a:t>
            </a:r>
            <a:r>
              <a:rPr lang="en-US" sz="2000" dirty="0" smtClean="0"/>
              <a:t>.</a:t>
            </a:r>
            <a:endParaRPr lang="en-US" sz="2000" dirty="0"/>
          </a:p>
          <a:p>
            <a:pPr marL="914400" lvl="1" indent="-514350" algn="just"/>
            <a:r>
              <a:rPr lang="en-US" sz="2000" dirty="0" smtClean="0"/>
              <a:t>“</a:t>
            </a:r>
            <a:r>
              <a:rPr lang="en-US" sz="2000" dirty="0" err="1" smtClean="0"/>
              <a:t>Atrybuty</a:t>
            </a:r>
            <a:r>
              <a:rPr lang="en-US" sz="2000" dirty="0" smtClean="0"/>
              <a:t>” - </a:t>
            </a:r>
            <a:r>
              <a:rPr lang="en-US" sz="2000" dirty="0" err="1" smtClean="0"/>
              <a:t>zdefiniuj</a:t>
            </a:r>
            <a:r>
              <a:rPr lang="en-US" sz="2000" dirty="0" smtClean="0"/>
              <a:t> </a:t>
            </a:r>
            <a:r>
              <a:rPr lang="en-US" sz="2000" dirty="0" err="1" smtClean="0"/>
              <a:t>kilka</a:t>
            </a:r>
            <a:r>
              <a:rPr lang="en-US" sz="2000" dirty="0" smtClean="0"/>
              <a:t> </a:t>
            </a:r>
            <a:r>
              <a:rPr lang="en-US" sz="2000" dirty="0" err="1" smtClean="0"/>
              <a:t>atrybutów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produktów</a:t>
            </a:r>
            <a:r>
              <a:rPr lang="en-US" sz="2000" dirty="0" smtClean="0"/>
              <a:t>.</a:t>
            </a:r>
          </a:p>
          <a:p>
            <a:pPr marL="914400" lvl="1" indent="-514350" algn="just"/>
            <a:r>
              <a:rPr lang="en-US" sz="2000" dirty="0" smtClean="0"/>
              <a:t>“</a:t>
            </a:r>
            <a:r>
              <a:rPr lang="en-US" sz="2000" dirty="0" err="1" smtClean="0"/>
              <a:t>Dodaj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</a:t>
            </a:r>
            <a:r>
              <a:rPr lang="en-US" sz="2000" dirty="0" smtClean="0"/>
              <a:t>” – </a:t>
            </a:r>
            <a:r>
              <a:rPr lang="en-US" sz="2000" dirty="0" err="1" smtClean="0"/>
              <a:t>dodaj</a:t>
            </a:r>
            <a:r>
              <a:rPr lang="en-US" sz="2000" dirty="0" smtClean="0"/>
              <a:t> </a:t>
            </a:r>
            <a:r>
              <a:rPr lang="en-US" sz="2000" dirty="0" err="1" smtClean="0"/>
              <a:t>nowy</a:t>
            </a:r>
            <a:r>
              <a:rPr lang="en-US" sz="2000" dirty="0" smtClean="0"/>
              <a:t> “</a:t>
            </a:r>
            <a:r>
              <a:rPr lang="en-US" sz="2000" dirty="0" err="1" smtClean="0"/>
              <a:t>produkt</a:t>
            </a:r>
            <a:r>
              <a:rPr lang="en-US" sz="2000" dirty="0" smtClean="0"/>
              <a:t> z </a:t>
            </a:r>
            <a:r>
              <a:rPr lang="en-US" sz="2000" dirty="0" err="1" smtClean="0"/>
              <a:t>wariantami</a:t>
            </a:r>
            <a:r>
              <a:rPr lang="en-US" sz="2000" dirty="0" smtClean="0"/>
              <a:t>”, </a:t>
            </a:r>
            <a:r>
              <a:rPr lang="en-US" sz="2000" dirty="0" err="1" smtClean="0"/>
              <a:t>określając</a:t>
            </a:r>
            <a:r>
              <a:rPr lang="en-US" sz="2000" dirty="0" smtClean="0"/>
              <a:t>:</a:t>
            </a:r>
          </a:p>
          <a:p>
            <a:pPr marL="1314450" lvl="2" indent="-514350" algn="just"/>
            <a:r>
              <a:rPr lang="en-US" sz="1800" dirty="0" err="1" smtClean="0"/>
              <a:t>Nazwę</a:t>
            </a:r>
            <a:r>
              <a:rPr lang="en-US" sz="1800" dirty="0" smtClean="0"/>
              <a:t>, </a:t>
            </a:r>
            <a:r>
              <a:rPr lang="en-US" sz="1800" dirty="0" err="1" smtClean="0"/>
              <a:t>opis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zdjęcie</a:t>
            </a:r>
            <a:r>
              <a:rPr lang="en-US" sz="1800" dirty="0" smtClean="0"/>
              <a:t> </a:t>
            </a:r>
            <a:r>
              <a:rPr lang="en-US" sz="1800" dirty="0" err="1" smtClean="0"/>
              <a:t>produktu</a:t>
            </a:r>
            <a:endParaRPr lang="en-US" sz="1800" dirty="0" smtClean="0"/>
          </a:p>
          <a:p>
            <a:pPr marL="1314450" lvl="2" indent="-514350" algn="just"/>
            <a:r>
              <a:rPr lang="en-US" sz="1800" dirty="0" err="1" smtClean="0"/>
              <a:t>Kategorię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tagi</a:t>
            </a:r>
            <a:endParaRPr lang="en-US" sz="1800" dirty="0" smtClean="0"/>
          </a:p>
          <a:p>
            <a:pPr marL="1314450" lvl="2" indent="-514350" algn="just"/>
            <a:r>
              <a:rPr lang="en-US" sz="1800" dirty="0" err="1" smtClean="0"/>
              <a:t>Ustawienia</a:t>
            </a:r>
            <a:r>
              <a:rPr lang="en-US" sz="1800" dirty="0" smtClean="0"/>
              <a:t> </a:t>
            </a:r>
            <a:r>
              <a:rPr lang="en-US" sz="1800" dirty="0" err="1" smtClean="0"/>
              <a:t>ogólne</a:t>
            </a:r>
            <a:r>
              <a:rPr lang="en-US" sz="1800" dirty="0" smtClean="0"/>
              <a:t>, z </a:t>
            </a:r>
            <a:r>
              <a:rPr lang="en-US" sz="1800" dirty="0" err="1" smtClean="0"/>
              <a:t>ceną</a:t>
            </a:r>
            <a:r>
              <a:rPr lang="en-US" sz="1800" dirty="0" smtClean="0"/>
              <a:t> </a:t>
            </a:r>
            <a:r>
              <a:rPr lang="en-US" sz="1800" dirty="0" err="1" smtClean="0"/>
              <a:t>promocyjną</a:t>
            </a:r>
            <a:r>
              <a:rPr lang="en-US" sz="1800" dirty="0" smtClean="0"/>
              <a:t> z </a:t>
            </a:r>
            <a:r>
              <a:rPr lang="en-US" sz="1800" dirty="0" err="1" smtClean="0"/>
              <a:t>określonym</a:t>
            </a:r>
            <a:r>
              <a:rPr lang="en-US" sz="1800" dirty="0" smtClean="0"/>
              <a:t> </a:t>
            </a:r>
            <a:r>
              <a:rPr lang="en-US" sz="1800" dirty="0" err="1" smtClean="0"/>
              <a:t>przedziałem</a:t>
            </a:r>
            <a:r>
              <a:rPr lang="en-US" sz="1800" dirty="0" smtClean="0"/>
              <a:t> </a:t>
            </a:r>
            <a:r>
              <a:rPr lang="en-US" sz="1800" dirty="0" err="1" smtClean="0"/>
              <a:t>dat</a:t>
            </a:r>
            <a:endParaRPr lang="en-US" sz="1800" dirty="0" smtClean="0"/>
          </a:p>
          <a:p>
            <a:pPr marL="1314450" lvl="2" indent="-514350" algn="just"/>
            <a:r>
              <a:rPr lang="en-US" sz="1800" dirty="0" err="1" smtClean="0"/>
              <a:t>Liczbę</a:t>
            </a:r>
            <a:r>
              <a:rPr lang="en-US" sz="1800" dirty="0" smtClean="0"/>
              <a:t> </a:t>
            </a:r>
            <a:r>
              <a:rPr lang="en-US" sz="1800" dirty="0" err="1" smtClean="0"/>
              <a:t>sztuk</a:t>
            </a:r>
            <a:r>
              <a:rPr lang="en-US" sz="1800" dirty="0" smtClean="0"/>
              <a:t> w </a:t>
            </a:r>
            <a:r>
              <a:rPr lang="en-US" sz="1800" dirty="0" err="1" smtClean="0"/>
              <a:t>magazynie</a:t>
            </a:r>
            <a:endParaRPr lang="en-US" sz="1800" dirty="0" smtClean="0"/>
          </a:p>
          <a:p>
            <a:pPr marL="1314450" lvl="2" indent="-514350" algn="just"/>
            <a:r>
              <a:rPr lang="en-US" sz="1800" dirty="0" err="1" smtClean="0"/>
              <a:t>Atrybuty</a:t>
            </a:r>
            <a:endParaRPr lang="en-US" sz="1800" dirty="0" smtClean="0"/>
          </a:p>
          <a:p>
            <a:pPr marL="1314450" lvl="2" indent="-514350" algn="just"/>
            <a:r>
              <a:rPr lang="en-US" sz="1800" dirty="0" smtClean="0"/>
              <a:t>Dane </a:t>
            </a:r>
            <a:r>
              <a:rPr lang="en-US" sz="1800" dirty="0" err="1" smtClean="0"/>
              <a:t>wysyłki</a:t>
            </a:r>
            <a:endParaRPr lang="en-US" sz="18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https://www.woocommerce.pl/zarzadzanie-produktami-w-woocommerce</a:t>
            </a:r>
            <a:r>
              <a:rPr lang="en-US" sz="12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200" dirty="0">
                <a:solidFill>
                  <a:schemeClr val="bg1"/>
                </a:solidFill>
              </a:rPr>
              <a:t>https://www.woocommerce.pl/liczba-produktow-woocommerce/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https</a:t>
            </a:r>
            <a:r>
              <a:rPr lang="en-US" sz="1200" dirty="0">
                <a:solidFill>
                  <a:schemeClr val="bg1"/>
                </a:solidFill>
              </a:rPr>
              <a:t>://www.woocommerce.pl/promocje-w-woocommerce/</a:t>
            </a:r>
          </a:p>
        </p:txBody>
      </p:sp>
    </p:spTree>
    <p:extLst>
      <p:ext uri="{BB962C8B-B14F-4D97-AF65-F5344CB8AC3E}">
        <p14:creationId xmlns:p14="http://schemas.microsoft.com/office/powerpoint/2010/main" val="10023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 smtClean="0">
                <a:solidFill>
                  <a:srgbClr val="FFC000"/>
                </a:solidFill>
              </a:rPr>
              <a:t>– Custom data import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sz="2400" dirty="0" err="1" smtClean="0"/>
              <a:t>Zaimportuj</a:t>
            </a:r>
            <a:r>
              <a:rPr lang="en-US" sz="2400" dirty="0" smtClean="0"/>
              <a:t> </a:t>
            </a:r>
            <a:r>
              <a:rPr lang="en-US" sz="2400" dirty="0" err="1" smtClean="0"/>
              <a:t>przykładowe</a:t>
            </a:r>
            <a:r>
              <a:rPr lang="en-US" sz="2400" dirty="0" smtClean="0"/>
              <a:t> </a:t>
            </a:r>
            <a:r>
              <a:rPr lang="en-US" sz="2400" dirty="0" err="1" smtClean="0"/>
              <a:t>dane</a:t>
            </a:r>
            <a:r>
              <a:rPr lang="en-US" sz="2400" dirty="0" smtClean="0"/>
              <a:t> </a:t>
            </a:r>
            <a:r>
              <a:rPr lang="en-US" sz="2400" dirty="0" err="1" smtClean="0"/>
              <a:t>sklepu</a:t>
            </a:r>
            <a:r>
              <a:rPr lang="en-US" sz="2400" dirty="0"/>
              <a:t> -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docs.woocommerce.com/document/importing-woocommerce-dummy-data</a:t>
            </a:r>
            <a:r>
              <a:rPr lang="en-US" sz="2400" dirty="0" smtClean="0"/>
              <a:t>. </a:t>
            </a:r>
            <a:endParaRPr lang="en-US" sz="18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5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Delivery </a:t>
            </a:r>
            <a:r>
              <a:rPr lang="en-US" dirty="0" smtClean="0">
                <a:solidFill>
                  <a:srgbClr val="FFC000"/>
                </a:solidFill>
              </a:rPr>
              <a:t>management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sz="2400" dirty="0"/>
              <a:t>W </a:t>
            </a:r>
            <a:r>
              <a:rPr lang="en-US" sz="2400" dirty="0" err="1"/>
              <a:t>panelu</a:t>
            </a:r>
            <a:r>
              <a:rPr lang="en-US" sz="2400" dirty="0"/>
              <a:t> </a:t>
            </a:r>
            <a:r>
              <a:rPr lang="en-US" sz="2400" dirty="0" err="1"/>
              <a:t>administracyjnym</a:t>
            </a:r>
            <a:r>
              <a:rPr lang="en-US" sz="2400" dirty="0"/>
              <a:t> WordPress </a:t>
            </a:r>
            <a:r>
              <a:rPr lang="en-US" sz="2400" dirty="0" err="1"/>
              <a:t>poprzez</a:t>
            </a:r>
            <a:r>
              <a:rPr lang="en-US" sz="2400" dirty="0"/>
              <a:t> </a:t>
            </a:r>
            <a:r>
              <a:rPr lang="en-US" sz="2400" dirty="0" err="1"/>
              <a:t>sekcję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WooCommerce</a:t>
            </a:r>
            <a:r>
              <a:rPr lang="en-US" sz="2400" dirty="0" smtClean="0"/>
              <a:t>”, </a:t>
            </a:r>
            <a:r>
              <a:rPr lang="en-US" sz="2400" dirty="0" err="1" smtClean="0"/>
              <a:t>podsekcję</a:t>
            </a:r>
            <a:r>
              <a:rPr lang="en-US" sz="2400" dirty="0" smtClean="0"/>
              <a:t> “</a:t>
            </a:r>
            <a:r>
              <a:rPr lang="en-US" sz="2400" dirty="0" err="1" smtClean="0"/>
              <a:t>Ustawienia</a:t>
            </a:r>
            <a:r>
              <a:rPr lang="en-US" sz="2400" dirty="0" smtClean="0"/>
              <a:t>” -&gt; </a:t>
            </a:r>
            <a:r>
              <a:rPr lang="en-US" sz="2400" dirty="0" err="1" smtClean="0"/>
              <a:t>Wysyłka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poszczególnych</a:t>
            </a:r>
            <a:r>
              <a:rPr lang="en-US" sz="2400" dirty="0" smtClean="0"/>
              <a:t> </a:t>
            </a:r>
            <a:r>
              <a:rPr lang="en-US" sz="2400" dirty="0" err="1" smtClean="0"/>
              <a:t>zakładkach</a:t>
            </a:r>
            <a:r>
              <a:rPr lang="en-US" sz="2400" dirty="0" smtClean="0"/>
              <a:t> </a:t>
            </a:r>
            <a:r>
              <a:rPr lang="en-US" sz="2400" dirty="0" err="1" smtClean="0"/>
              <a:t>określ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parametry</a:t>
            </a:r>
            <a:r>
              <a:rPr lang="en-US" sz="2400" dirty="0" smtClean="0"/>
              <a:t> </a:t>
            </a:r>
            <a:r>
              <a:rPr lang="en-US" sz="2400" dirty="0" err="1" smtClean="0"/>
              <a:t>wysyłki</a:t>
            </a:r>
            <a:r>
              <a:rPr lang="en-US" sz="2400" dirty="0" smtClean="0"/>
              <a:t>:</a:t>
            </a:r>
          </a:p>
          <a:p>
            <a:pPr marL="914400" lvl="1" indent="-514350" algn="just"/>
            <a:r>
              <a:rPr lang="pl-PL" dirty="0"/>
              <a:t>Strefy </a:t>
            </a:r>
            <a:r>
              <a:rPr lang="pl-PL" dirty="0" smtClean="0"/>
              <a:t>wysyłki </a:t>
            </a:r>
            <a:endParaRPr lang="pl-PL" dirty="0"/>
          </a:p>
          <a:p>
            <a:pPr marL="914400" lvl="1" indent="-514350" algn="just"/>
            <a:r>
              <a:rPr lang="pl-PL" dirty="0"/>
              <a:t>Opcje </a:t>
            </a:r>
            <a:r>
              <a:rPr lang="pl-PL" dirty="0" smtClean="0"/>
              <a:t>wysyłki </a:t>
            </a:r>
            <a:endParaRPr lang="pl-PL" dirty="0"/>
          </a:p>
          <a:p>
            <a:pPr marL="914400" lvl="1" indent="-514350" algn="just"/>
            <a:r>
              <a:rPr lang="pl-PL" dirty="0"/>
              <a:t>Klasy wysyłkowe </a:t>
            </a:r>
            <a:endParaRPr lang="en-US" sz="14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https://www.woocommerce.pl/kompletny-poradnik-o-konfiguracji-wysylki-woocommerce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https://www.woocommerce.pl/strefy-wysylki-woocommerce/</a:t>
            </a:r>
          </a:p>
        </p:txBody>
      </p:sp>
    </p:spTree>
    <p:extLst>
      <p:ext uri="{BB962C8B-B14F-4D97-AF65-F5344CB8AC3E}">
        <p14:creationId xmlns:p14="http://schemas.microsoft.com/office/powerpoint/2010/main" val="35558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41" y="198613"/>
            <a:ext cx="8229600" cy="571504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What is a CMS?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altLang="en-US" dirty="0" smtClean="0"/>
              <a:t>System </a:t>
            </a:r>
            <a:r>
              <a:rPr lang="en-US" altLang="en-US" dirty="0"/>
              <a:t>or set of related programs that are used to create and manage digital </a:t>
            </a:r>
            <a:r>
              <a:rPr lang="en-US" altLang="en-US" dirty="0" smtClean="0"/>
              <a:t>content.</a:t>
            </a:r>
          </a:p>
          <a:p>
            <a:pPr algn="just"/>
            <a:r>
              <a:rPr lang="en-US" altLang="en-US" dirty="0" smtClean="0"/>
              <a:t>Depository </a:t>
            </a:r>
            <a:r>
              <a:rPr lang="en-US" altLang="en-US" dirty="0"/>
              <a:t>for </a:t>
            </a:r>
            <a:r>
              <a:rPr lang="en-US" altLang="en-US" dirty="0" smtClean="0"/>
              <a:t>information.</a:t>
            </a:r>
          </a:p>
          <a:p>
            <a:pPr algn="just"/>
            <a:r>
              <a:rPr lang="en-US" altLang="en-US" dirty="0" err="1" smtClean="0"/>
              <a:t>CMSes</a:t>
            </a:r>
            <a:r>
              <a:rPr lang="en-US" altLang="en-US" dirty="0" smtClean="0"/>
              <a:t> </a:t>
            </a:r>
            <a:r>
              <a:rPr lang="en-US" altLang="en-US" dirty="0"/>
              <a:t>are typically used for enterprise content management (ECM) and web content management (WCM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489" y="16271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7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</a:t>
            </a:r>
            <a:r>
              <a:rPr lang="en-US" dirty="0" smtClean="0">
                <a:solidFill>
                  <a:srgbClr val="FFC000"/>
                </a:solidFill>
              </a:rPr>
              <a:t>Payment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sz="2400" dirty="0" smtClean="0"/>
              <a:t>W </a:t>
            </a:r>
            <a:r>
              <a:rPr lang="en-US" sz="2400" dirty="0" err="1"/>
              <a:t>panelu</a:t>
            </a:r>
            <a:r>
              <a:rPr lang="en-US" sz="2400" dirty="0"/>
              <a:t> </a:t>
            </a:r>
            <a:r>
              <a:rPr lang="en-US" sz="2400" dirty="0" err="1"/>
              <a:t>administracyjnym</a:t>
            </a:r>
            <a:r>
              <a:rPr lang="en-US" sz="2400" dirty="0"/>
              <a:t> WordPress </a:t>
            </a:r>
            <a:r>
              <a:rPr lang="en-US" sz="2400" dirty="0" err="1"/>
              <a:t>poprzez</a:t>
            </a:r>
            <a:r>
              <a:rPr lang="en-US" sz="2400" dirty="0"/>
              <a:t> </a:t>
            </a:r>
            <a:r>
              <a:rPr lang="en-US" sz="2400" dirty="0" err="1"/>
              <a:t>sekcję</a:t>
            </a:r>
            <a:r>
              <a:rPr lang="en-US" sz="2400" dirty="0"/>
              <a:t> “</a:t>
            </a:r>
            <a:r>
              <a:rPr lang="en-US" sz="2400" dirty="0" err="1"/>
              <a:t>WooCommerce</a:t>
            </a:r>
            <a:r>
              <a:rPr lang="en-US" sz="2400" dirty="0"/>
              <a:t>”, </a:t>
            </a:r>
            <a:r>
              <a:rPr lang="en-US" sz="2400" dirty="0" err="1"/>
              <a:t>podsekcję</a:t>
            </a:r>
            <a:r>
              <a:rPr lang="en-US" sz="2400" dirty="0"/>
              <a:t> “</a:t>
            </a:r>
            <a:r>
              <a:rPr lang="en-US" sz="2400" dirty="0" err="1"/>
              <a:t>Ustawienia</a:t>
            </a:r>
            <a:r>
              <a:rPr lang="en-US" sz="2400" dirty="0"/>
              <a:t>” </a:t>
            </a:r>
            <a:r>
              <a:rPr lang="en-US" sz="2400" dirty="0" smtClean="0"/>
              <a:t>-&gt;:</a:t>
            </a:r>
          </a:p>
          <a:p>
            <a:pPr marL="914400" lvl="1" indent="-514350" algn="just"/>
            <a:r>
              <a:rPr lang="en-US" dirty="0" smtClean="0"/>
              <a:t>“</a:t>
            </a:r>
            <a:r>
              <a:rPr lang="en-US" dirty="0" err="1" smtClean="0"/>
              <a:t>Zamówienia</a:t>
            </a:r>
            <a:r>
              <a:rPr lang="en-US" dirty="0" smtClean="0"/>
              <a:t>” – </a:t>
            </a:r>
            <a:r>
              <a:rPr lang="en-US" dirty="0" err="1" smtClean="0"/>
              <a:t>określ</a:t>
            </a:r>
            <a:r>
              <a:rPr lang="en-US" dirty="0" smtClean="0"/>
              <a:t> </a:t>
            </a:r>
            <a:r>
              <a:rPr lang="en-US" dirty="0" err="1" smtClean="0"/>
              <a:t>parametry</a:t>
            </a:r>
            <a:r>
              <a:rPr lang="en-US" dirty="0" smtClean="0"/>
              <a:t> </a:t>
            </a:r>
            <a:r>
              <a:rPr lang="en-US" dirty="0" err="1" smtClean="0"/>
              <a:t>płatności</a:t>
            </a:r>
            <a:r>
              <a:rPr lang="en-US" dirty="0" smtClean="0"/>
              <a:t>, w </a:t>
            </a:r>
            <a:r>
              <a:rPr lang="en-US" dirty="0" err="1" smtClean="0"/>
              <a:t>tym</a:t>
            </a:r>
            <a:r>
              <a:rPr lang="en-US" dirty="0" smtClean="0"/>
              <a:t> PayPal [</a:t>
            </a:r>
            <a:r>
              <a:rPr lang="en-US" dirty="0" err="1" smtClean="0"/>
              <a:t>opcjonalne</a:t>
            </a:r>
            <a:r>
              <a:rPr lang="en-US" dirty="0" smtClean="0"/>
              <a:t>, </a:t>
            </a:r>
            <a:r>
              <a:rPr lang="en-US" dirty="0" err="1" smtClean="0"/>
              <a:t>można</a:t>
            </a:r>
            <a:r>
              <a:rPr lang="en-US" dirty="0" smtClean="0"/>
              <a:t> </a:t>
            </a:r>
            <a:r>
              <a:rPr lang="en-US" dirty="0" err="1" smtClean="0"/>
              <a:t>skorzystać</a:t>
            </a:r>
            <a:r>
              <a:rPr lang="en-US" dirty="0" smtClean="0"/>
              <a:t> z </a:t>
            </a:r>
            <a:r>
              <a:rPr lang="en-US" dirty="0" err="1" smtClean="0"/>
              <a:t>konta</a:t>
            </a:r>
            <a:r>
              <a:rPr lang="en-US" dirty="0" smtClean="0"/>
              <a:t> </a:t>
            </a:r>
            <a:r>
              <a:rPr lang="en-US" dirty="0" err="1" smtClean="0"/>
              <a:t>developerskiego</a:t>
            </a:r>
            <a:r>
              <a:rPr lang="en-US" dirty="0" smtClean="0"/>
              <a:t>] </a:t>
            </a:r>
          </a:p>
          <a:p>
            <a:pPr marL="914400" lvl="1" indent="-514350" algn="just"/>
            <a:r>
              <a:rPr lang="en-US" dirty="0" smtClean="0"/>
              <a:t>“E-</a:t>
            </a:r>
            <a:r>
              <a:rPr lang="en-US" dirty="0" err="1" smtClean="0"/>
              <a:t>maile</a:t>
            </a:r>
            <a:r>
              <a:rPr lang="en-US" dirty="0" smtClean="0"/>
              <a:t>” – </a:t>
            </a:r>
            <a:r>
              <a:rPr lang="en-US" dirty="0" err="1" smtClean="0"/>
              <a:t>zdefiniuj</a:t>
            </a:r>
            <a:r>
              <a:rPr lang="en-US" dirty="0" smtClean="0"/>
              <a:t> format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zdarzenia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maili</a:t>
            </a:r>
            <a:r>
              <a:rPr lang="en-US" dirty="0" smtClean="0"/>
              <a:t> </a:t>
            </a:r>
          </a:p>
          <a:p>
            <a:pPr marL="400050" lvl="1" indent="0" algn="just">
              <a:buNone/>
            </a:pPr>
            <a:endParaRPr lang="en-US" sz="14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79512" y="624652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https</a:t>
            </a:r>
            <a:r>
              <a:rPr lang="en-US" sz="1600" smtClean="0">
                <a:solidFill>
                  <a:schemeClr val="bg1"/>
                </a:solidFill>
              </a:rPr>
              <a:t>://www.woocommerce.pl/e-maile-woocommerce-konfiguracja-krok-po-kroku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</a:t>
            </a:r>
            <a:r>
              <a:rPr lang="en-US" dirty="0" err="1" smtClean="0">
                <a:solidFill>
                  <a:srgbClr val="FFC000"/>
                </a:solidFill>
              </a:rPr>
              <a:t>Analitycs</a:t>
            </a:r>
            <a:r>
              <a:rPr lang="en-US" dirty="0" smtClean="0">
                <a:solidFill>
                  <a:srgbClr val="FFC000"/>
                </a:solidFill>
              </a:rPr>
              <a:t> [</a:t>
            </a:r>
            <a:r>
              <a:rPr lang="en-US" dirty="0" err="1" smtClean="0">
                <a:solidFill>
                  <a:srgbClr val="FFC000"/>
                </a:solidFill>
              </a:rPr>
              <a:t>opcjonalne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en-US" sz="2400" dirty="0" smtClean="0"/>
              <a:t>W </a:t>
            </a:r>
            <a:r>
              <a:rPr lang="en-US" sz="2400" dirty="0" err="1"/>
              <a:t>panelu</a:t>
            </a:r>
            <a:r>
              <a:rPr lang="en-US" sz="2400" dirty="0"/>
              <a:t> </a:t>
            </a:r>
            <a:r>
              <a:rPr lang="en-US" sz="2400" dirty="0" err="1"/>
              <a:t>administracyjnym</a:t>
            </a:r>
            <a:r>
              <a:rPr lang="en-US" sz="2400" dirty="0"/>
              <a:t> WordPress </a:t>
            </a:r>
            <a:r>
              <a:rPr lang="en-US" sz="2400" dirty="0" err="1"/>
              <a:t>poprzez</a:t>
            </a:r>
            <a:r>
              <a:rPr lang="en-US" sz="2400" dirty="0"/>
              <a:t> </a:t>
            </a:r>
            <a:r>
              <a:rPr lang="en-US" sz="2400" dirty="0" err="1"/>
              <a:t>sekcję</a:t>
            </a:r>
            <a:r>
              <a:rPr lang="en-US" sz="2400" dirty="0"/>
              <a:t> “</a:t>
            </a:r>
            <a:r>
              <a:rPr lang="en-US" sz="2400" dirty="0" err="1"/>
              <a:t>WooCommerce</a:t>
            </a:r>
            <a:r>
              <a:rPr lang="en-US" sz="2400" dirty="0"/>
              <a:t>”, </a:t>
            </a:r>
            <a:r>
              <a:rPr lang="en-US" sz="2400" dirty="0" err="1"/>
              <a:t>podsekcję</a:t>
            </a:r>
            <a:r>
              <a:rPr lang="en-US" sz="2400" dirty="0"/>
              <a:t> “</a:t>
            </a:r>
            <a:r>
              <a:rPr lang="en-US" sz="2400" dirty="0" err="1"/>
              <a:t>Ustawienia</a:t>
            </a:r>
            <a:r>
              <a:rPr lang="en-US" sz="2400" dirty="0"/>
              <a:t>” </a:t>
            </a:r>
            <a:r>
              <a:rPr lang="en-US" sz="2400" dirty="0" smtClean="0"/>
              <a:t>-&gt; </a:t>
            </a:r>
            <a:r>
              <a:rPr lang="en-US" sz="2400" dirty="0" err="1" smtClean="0"/>
              <a:t>Integracja</a:t>
            </a:r>
            <a:r>
              <a:rPr lang="en-US" sz="2400" dirty="0" smtClean="0"/>
              <a:t>, </a:t>
            </a:r>
            <a:r>
              <a:rPr lang="en-US" sz="2400" dirty="0" err="1" smtClean="0"/>
              <a:t>zdefinuj</a:t>
            </a:r>
            <a:r>
              <a:rPr lang="en-US" sz="2400" dirty="0" smtClean="0"/>
              <a:t> Google </a:t>
            </a:r>
            <a:r>
              <a:rPr lang="en-US" sz="2400" dirty="0" err="1" smtClean="0"/>
              <a:t>analitycs</a:t>
            </a:r>
            <a:r>
              <a:rPr lang="en-US" sz="2400" dirty="0" smtClean="0"/>
              <a:t>.</a:t>
            </a:r>
            <a:endParaRPr lang="en-US" sz="14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0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</a:t>
            </a:r>
            <a:r>
              <a:rPr lang="en-US" dirty="0" smtClean="0">
                <a:solidFill>
                  <a:srgbClr val="FFC000"/>
                </a:solidFill>
              </a:rPr>
              <a:t>Test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Zarejestruj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do </a:t>
            </a:r>
            <a:r>
              <a:rPr lang="en-US" dirty="0" err="1" smtClean="0"/>
              <a:t>witryny</a:t>
            </a:r>
            <a:r>
              <a:rPr lang="en-US" dirty="0" smtClean="0"/>
              <a:t>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nowy</a:t>
            </a:r>
            <a:r>
              <a:rPr lang="en-US" dirty="0" smtClean="0"/>
              <a:t> </a:t>
            </a:r>
            <a:r>
              <a:rPr lang="en-US" dirty="0" err="1" smtClean="0"/>
              <a:t>klient</a:t>
            </a:r>
            <a:r>
              <a:rPr lang="en-US" dirty="0" smtClean="0"/>
              <a:t> do </a:t>
            </a:r>
            <a:r>
              <a:rPr lang="en-US" dirty="0" err="1" smtClean="0"/>
              <a:t>sklepu</a:t>
            </a:r>
            <a:r>
              <a:rPr lang="en-US" dirty="0" smtClean="0"/>
              <a:t>. </a:t>
            </a:r>
            <a:r>
              <a:rPr lang="en-US" dirty="0" err="1" smtClean="0"/>
              <a:t>Zamów</a:t>
            </a:r>
            <a:r>
              <a:rPr lang="en-US" dirty="0" smtClean="0"/>
              <a:t> </a:t>
            </a:r>
            <a:r>
              <a:rPr lang="en-US" dirty="0" err="1" smtClean="0"/>
              <a:t>produkty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zapłać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/>
              <a:t>W panelu administracyjnym </a:t>
            </a:r>
            <a:r>
              <a:rPr lang="pl-PL" dirty="0" err="1"/>
              <a:t>WordPress</a:t>
            </a:r>
            <a:r>
              <a:rPr lang="pl-PL" dirty="0"/>
              <a:t> poprzez sekcję “</a:t>
            </a:r>
            <a:r>
              <a:rPr lang="pl-PL" dirty="0" err="1"/>
              <a:t>WooCommerce</a:t>
            </a:r>
            <a:r>
              <a:rPr lang="pl-PL" dirty="0"/>
              <a:t>”, podsekcję </a:t>
            </a:r>
            <a:r>
              <a:rPr lang="pl-PL" dirty="0" smtClean="0"/>
              <a:t>“</a:t>
            </a:r>
            <a:r>
              <a:rPr lang="en-US" dirty="0" err="1" smtClean="0"/>
              <a:t>Zamówienia</a:t>
            </a:r>
            <a:r>
              <a:rPr lang="pl-PL" dirty="0" smtClean="0"/>
              <a:t>” </a:t>
            </a:r>
            <a:r>
              <a:rPr lang="en-US" dirty="0" err="1" smtClean="0"/>
              <a:t>zatwierdź</a:t>
            </a:r>
            <a:r>
              <a:rPr lang="en-US" dirty="0" smtClean="0"/>
              <a:t> </a:t>
            </a:r>
            <a:r>
              <a:rPr lang="en-US" dirty="0" err="1" smtClean="0"/>
              <a:t>zamówienie</a:t>
            </a:r>
            <a:r>
              <a:rPr lang="en-US" dirty="0" smtClean="0"/>
              <a:t> do </a:t>
            </a:r>
            <a:r>
              <a:rPr lang="en-US" dirty="0" err="1" smtClean="0"/>
              <a:t>wysyłki</a:t>
            </a:r>
            <a:r>
              <a:rPr lang="en-US" dirty="0" smtClean="0"/>
              <a:t>.</a:t>
            </a:r>
            <a:endParaRPr lang="pl-PL" dirty="0"/>
          </a:p>
          <a:p>
            <a:pPr marL="914400" lvl="1" indent="-514350" algn="just">
              <a:buFont typeface="Arial" pitchFamily="34" charset="0"/>
              <a:buAutoNum type="arabicPeriod"/>
            </a:pPr>
            <a:endParaRPr lang="en-US" sz="14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3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pl-PL" sz="5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WordPress</a:t>
            </a:r>
            <a:endParaRPr lang="pl-PL" sz="5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l-PL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Advanced</a:t>
            </a:r>
            <a:endParaRPr lang="pl-PL" sz="48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pl-P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41" y="198613"/>
            <a:ext cx="8229600" cy="571504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Agenda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en-US" sz="2200" b="1" dirty="0" err="1" smtClean="0"/>
              <a:t>WooCommerce</a:t>
            </a:r>
            <a:r>
              <a:rPr lang="en-US" altLang="en-US" sz="2200" b="1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200" dirty="0" smtClean="0"/>
              <a:t>Template code extension – PHP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US" altLang="en-US" sz="22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endParaRPr lang="en-US" altLang="en-US" sz="22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endParaRPr lang="en-US" altLang="en-US" sz="2200" dirty="0"/>
          </a:p>
          <a:p>
            <a:pPr marL="457200" indent="-457200" algn="just">
              <a:buAutoNum type="arabicPeriod"/>
            </a:pPr>
            <a:endParaRPr lang="en-US" altLang="en-US" sz="2200" dirty="0" smtClean="0"/>
          </a:p>
          <a:p>
            <a:pPr marL="457200" indent="-457200" algn="just">
              <a:buAutoNum type="arabicPeriod"/>
            </a:pPr>
            <a:endParaRPr lang="en-US" altLang="en-US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489" y="16271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9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C000"/>
                </a:solidFill>
              </a:rPr>
              <a:t>ZADANIE </a:t>
            </a:r>
            <a:r>
              <a:rPr lang="en-US" dirty="0">
                <a:solidFill>
                  <a:srgbClr val="FFC000"/>
                </a:solidFill>
              </a:rPr>
              <a:t>– </a:t>
            </a:r>
            <a:r>
              <a:rPr lang="en-US" dirty="0" smtClean="0">
                <a:solidFill>
                  <a:srgbClr val="FFC000"/>
                </a:solidFill>
              </a:rPr>
              <a:t>Extending plugins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4030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W </a:t>
            </a:r>
            <a:r>
              <a:rPr lang="pl-PL" dirty="0"/>
              <a:t>panelu administracyjnym </a:t>
            </a:r>
            <a:r>
              <a:rPr lang="pl-PL" dirty="0" err="1"/>
              <a:t>WordPress</a:t>
            </a:r>
            <a:r>
              <a:rPr lang="pl-PL" dirty="0"/>
              <a:t> poprzez sekcję </a:t>
            </a:r>
            <a:r>
              <a:rPr lang="pl-PL" dirty="0" smtClean="0"/>
              <a:t>“</a:t>
            </a:r>
            <a:r>
              <a:rPr lang="en-US" dirty="0" err="1" smtClean="0"/>
              <a:t>Wygląd</a:t>
            </a:r>
            <a:r>
              <a:rPr lang="pl-PL" dirty="0" smtClean="0"/>
              <a:t>”, </a:t>
            </a:r>
            <a:r>
              <a:rPr lang="pl-PL" dirty="0"/>
              <a:t>podsekcję </a:t>
            </a:r>
            <a:r>
              <a:rPr lang="pl-PL" dirty="0" smtClean="0"/>
              <a:t>“</a:t>
            </a:r>
            <a:r>
              <a:rPr lang="en-US" dirty="0" err="1" smtClean="0"/>
              <a:t>Edytor</a:t>
            </a:r>
            <a:r>
              <a:rPr lang="pl-PL" dirty="0" smtClean="0"/>
              <a:t>” </a:t>
            </a:r>
            <a:r>
              <a:rPr lang="en-US" dirty="0" err="1" smtClean="0"/>
              <a:t>plik</a:t>
            </a:r>
            <a:r>
              <a:rPr lang="en-US" dirty="0"/>
              <a:t> </a:t>
            </a:r>
            <a:r>
              <a:rPr lang="en-US" dirty="0" err="1" smtClean="0"/>
              <a:t>“i</a:t>
            </a:r>
            <a:r>
              <a:rPr lang="en-US" dirty="0" smtClean="0"/>
              <a:t>-craft</a:t>
            </a:r>
            <a:r>
              <a:rPr lang="en-US" dirty="0"/>
              <a:t>: </a:t>
            </a:r>
            <a:r>
              <a:rPr lang="en-US" dirty="0" err="1"/>
              <a:t>Funkcje</a:t>
            </a:r>
            <a:r>
              <a:rPr lang="en-US" dirty="0"/>
              <a:t> </a:t>
            </a:r>
            <a:r>
              <a:rPr lang="en-US" dirty="0" err="1"/>
              <a:t>motywu</a:t>
            </a:r>
            <a:r>
              <a:rPr lang="en-US" dirty="0"/>
              <a:t> (</a:t>
            </a:r>
            <a:r>
              <a:rPr lang="en-US" dirty="0" err="1"/>
              <a:t>functions.php</a:t>
            </a:r>
            <a:r>
              <a:rPr lang="en-US" dirty="0" smtClean="0"/>
              <a:t>)”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wskazujący</a:t>
            </a:r>
            <a:r>
              <a:rPr lang="en-US" dirty="0" smtClean="0"/>
              <a:t> </a:t>
            </a:r>
            <a:r>
              <a:rPr lang="en-US" dirty="0" err="1" smtClean="0"/>
              <a:t>liczbę</a:t>
            </a:r>
            <a:r>
              <a:rPr lang="en-US" dirty="0" smtClean="0"/>
              <a:t> </a:t>
            </a:r>
            <a:r>
              <a:rPr lang="en-US" dirty="0" err="1" smtClean="0"/>
              <a:t>dnia</a:t>
            </a:r>
            <a:r>
              <a:rPr lang="en-US" dirty="0" smtClean="0"/>
              <a:t> </a:t>
            </a:r>
            <a:r>
              <a:rPr lang="en-US" dirty="0" err="1" smtClean="0"/>
              <a:t>pozostałych</a:t>
            </a:r>
            <a:r>
              <a:rPr lang="en-US" dirty="0" smtClean="0"/>
              <a:t> do </a:t>
            </a:r>
            <a:r>
              <a:rPr lang="en-US" dirty="0" err="1" smtClean="0"/>
              <a:t>końca</a:t>
            </a:r>
            <a:r>
              <a:rPr lang="en-US" dirty="0" smtClean="0"/>
              <a:t> </a:t>
            </a:r>
            <a:r>
              <a:rPr lang="en-US" dirty="0" err="1" smtClean="0"/>
              <a:t>promocji</a:t>
            </a:r>
            <a:r>
              <a:rPr lang="en-US" dirty="0" smtClean="0"/>
              <a:t> –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następnym</a:t>
            </a:r>
            <a:r>
              <a:rPr lang="en-US" dirty="0" smtClean="0"/>
              <a:t> </a:t>
            </a:r>
            <a:r>
              <a:rPr lang="en-US" dirty="0" err="1" smtClean="0"/>
              <a:t>slajdzie</a:t>
            </a:r>
            <a:r>
              <a:rPr lang="en-US" dirty="0" smtClean="0"/>
              <a:t>.</a:t>
            </a:r>
            <a:endParaRPr lang="en-US" sz="14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1314450" lvl="2" indent="-514350" algn="just">
              <a:buFont typeface="Arial" pitchFamily="34" charset="0"/>
              <a:buAutoNum type="arabicPeriod"/>
            </a:pPr>
            <a:endParaRPr lang="en-US" sz="1600" dirty="0" smtClean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9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46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0" y="980728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dirty="0" err="1"/>
              <a:t>dateToPolish</a:t>
            </a:r>
            <a:r>
              <a:rPr lang="en-US" sz="1200" dirty="0"/>
              <a:t>($date) {</a:t>
            </a:r>
          </a:p>
          <a:p>
            <a:r>
              <a:rPr lang="en-US" sz="1200" dirty="0"/>
              <a:t>    $month = array("</a:t>
            </a:r>
            <a:r>
              <a:rPr lang="en-US" sz="1200" dirty="0" err="1"/>
              <a:t>january</a:t>
            </a:r>
            <a:r>
              <a:rPr lang="en-US" sz="1200" dirty="0"/>
              <a:t>"=&gt;"</a:t>
            </a:r>
            <a:r>
              <a:rPr lang="en-US" sz="1200" dirty="0" err="1"/>
              <a:t>stycznia</a:t>
            </a:r>
            <a:r>
              <a:rPr lang="en-US" sz="1200" dirty="0"/>
              <a:t>", "</a:t>
            </a:r>
            <a:r>
              <a:rPr lang="en-US" sz="1200" dirty="0" err="1"/>
              <a:t>february</a:t>
            </a:r>
            <a:r>
              <a:rPr lang="en-US" sz="1200" dirty="0"/>
              <a:t>"=&gt;"</a:t>
            </a:r>
            <a:r>
              <a:rPr lang="en-US" sz="1200" dirty="0" err="1"/>
              <a:t>lutego</a:t>
            </a:r>
            <a:r>
              <a:rPr lang="en-US" sz="1200" dirty="0"/>
              <a:t>", "march"=&gt;"</a:t>
            </a:r>
            <a:r>
              <a:rPr lang="en-US" sz="1200" dirty="0" err="1"/>
              <a:t>marca</a:t>
            </a:r>
            <a:r>
              <a:rPr lang="en-US" sz="1200" dirty="0"/>
              <a:t>", "</a:t>
            </a:r>
            <a:r>
              <a:rPr lang="en-US" sz="1200" dirty="0" err="1"/>
              <a:t>april</a:t>
            </a:r>
            <a:r>
              <a:rPr lang="en-US" sz="1200" dirty="0"/>
              <a:t>"=&gt;"</a:t>
            </a:r>
            <a:r>
              <a:rPr lang="en-US" sz="1200" dirty="0" err="1"/>
              <a:t>kwietnia</a:t>
            </a:r>
            <a:r>
              <a:rPr lang="en-US" sz="1200" dirty="0"/>
              <a:t>", "may"=&gt;"</a:t>
            </a:r>
            <a:r>
              <a:rPr lang="en-US" sz="1200" dirty="0" err="1"/>
              <a:t>maja</a:t>
            </a:r>
            <a:r>
              <a:rPr lang="en-US" sz="1200" dirty="0"/>
              <a:t>", "</a:t>
            </a:r>
            <a:r>
              <a:rPr lang="en-US" sz="1200" dirty="0" err="1"/>
              <a:t>june</a:t>
            </a:r>
            <a:r>
              <a:rPr lang="en-US" sz="1200" dirty="0"/>
              <a:t>"=&gt;"</a:t>
            </a:r>
            <a:r>
              <a:rPr lang="en-US" sz="1200" dirty="0" err="1"/>
              <a:t>czerwca</a:t>
            </a:r>
            <a:r>
              <a:rPr lang="en-US" sz="1200" dirty="0"/>
              <a:t>", "</a:t>
            </a:r>
            <a:r>
              <a:rPr lang="en-US" sz="1200" dirty="0" err="1"/>
              <a:t>july</a:t>
            </a:r>
            <a:r>
              <a:rPr lang="en-US" sz="1200" dirty="0"/>
              <a:t>"=&gt;"</a:t>
            </a:r>
            <a:r>
              <a:rPr lang="en-US" sz="1200" dirty="0" err="1"/>
              <a:t>lipca</a:t>
            </a:r>
            <a:r>
              <a:rPr lang="en-US" sz="1200" dirty="0"/>
              <a:t>", "august"=&gt;"</a:t>
            </a:r>
            <a:r>
              <a:rPr lang="en-US" sz="1200" dirty="0" err="1"/>
              <a:t>sierpnia</a:t>
            </a:r>
            <a:r>
              <a:rPr lang="en-US" sz="1200" dirty="0"/>
              <a:t>", "</a:t>
            </a:r>
            <a:r>
              <a:rPr lang="en-US" sz="1200" dirty="0" err="1"/>
              <a:t>september</a:t>
            </a:r>
            <a:r>
              <a:rPr lang="en-US" sz="1200" dirty="0"/>
              <a:t>"=&gt;"</a:t>
            </a:r>
            <a:r>
              <a:rPr lang="en-US" sz="1200" dirty="0" err="1"/>
              <a:t>września</a:t>
            </a:r>
            <a:r>
              <a:rPr lang="en-US" sz="1200" dirty="0"/>
              <a:t>", "</a:t>
            </a:r>
            <a:r>
              <a:rPr lang="en-US" sz="1200" dirty="0" err="1"/>
              <a:t>october</a:t>
            </a:r>
            <a:r>
              <a:rPr lang="en-US" sz="1200" dirty="0"/>
              <a:t>"=&gt;"</a:t>
            </a:r>
            <a:r>
              <a:rPr lang="en-US" sz="1200" dirty="0" err="1"/>
              <a:t>października</a:t>
            </a:r>
            <a:r>
              <a:rPr lang="en-US" sz="1200" dirty="0"/>
              <a:t>", "</a:t>
            </a:r>
            <a:r>
              <a:rPr lang="en-US" sz="1200" dirty="0" err="1"/>
              <a:t>november</a:t>
            </a:r>
            <a:r>
              <a:rPr lang="en-US" sz="1200" dirty="0"/>
              <a:t>"=&gt;"</a:t>
            </a:r>
            <a:r>
              <a:rPr lang="en-US" sz="1200" dirty="0" err="1"/>
              <a:t>listopada</a:t>
            </a:r>
            <a:r>
              <a:rPr lang="en-US" sz="1200" dirty="0"/>
              <a:t>", "</a:t>
            </a:r>
            <a:r>
              <a:rPr lang="en-US" sz="1200" dirty="0" err="1"/>
              <a:t>december</a:t>
            </a:r>
            <a:r>
              <a:rPr lang="en-US" sz="1200" dirty="0"/>
              <a:t>"=&gt;"</a:t>
            </a:r>
            <a:r>
              <a:rPr lang="en-US" sz="1200" dirty="0" err="1"/>
              <a:t>grudnia</a:t>
            </a:r>
            <a:r>
              <a:rPr lang="en-US" sz="1200" dirty="0"/>
              <a:t>");</a:t>
            </a:r>
          </a:p>
          <a:p>
            <a:r>
              <a:rPr lang="en-US" sz="1200" dirty="0"/>
              <a:t>    $days = array("</a:t>
            </a:r>
            <a:r>
              <a:rPr lang="en-US" sz="1200" dirty="0" err="1"/>
              <a:t>monday</a:t>
            </a:r>
            <a:r>
              <a:rPr lang="en-US" sz="1200" dirty="0"/>
              <a:t>"=&gt;"</a:t>
            </a:r>
            <a:r>
              <a:rPr lang="en-US" sz="1200" dirty="0" err="1"/>
              <a:t>Poniedziałek</a:t>
            </a:r>
            <a:r>
              <a:rPr lang="en-US" sz="1200" dirty="0"/>
              <a:t>", "</a:t>
            </a:r>
            <a:r>
              <a:rPr lang="en-US" sz="1200" dirty="0" err="1"/>
              <a:t>tuesday</a:t>
            </a:r>
            <a:r>
              <a:rPr lang="en-US" sz="1200" dirty="0"/>
              <a:t>"=&gt;"</a:t>
            </a:r>
            <a:r>
              <a:rPr lang="en-US" sz="1200" dirty="0" err="1"/>
              <a:t>Wtorek</a:t>
            </a:r>
            <a:r>
              <a:rPr lang="en-US" sz="1200" dirty="0"/>
              <a:t>", "</a:t>
            </a:r>
            <a:r>
              <a:rPr lang="en-US" sz="1200" dirty="0" err="1"/>
              <a:t>wednesday</a:t>
            </a:r>
            <a:r>
              <a:rPr lang="en-US" sz="1200" dirty="0"/>
              <a:t>"=&gt;"</a:t>
            </a:r>
            <a:r>
              <a:rPr lang="en-US" sz="1200" dirty="0" err="1"/>
              <a:t>Środa</a:t>
            </a:r>
            <a:r>
              <a:rPr lang="en-US" sz="1200" dirty="0"/>
              <a:t>", "</a:t>
            </a:r>
            <a:r>
              <a:rPr lang="en-US" sz="1200" dirty="0" err="1"/>
              <a:t>thursday</a:t>
            </a:r>
            <a:r>
              <a:rPr lang="en-US" sz="1200" dirty="0"/>
              <a:t>"=&gt;"</a:t>
            </a:r>
            <a:r>
              <a:rPr lang="en-US" sz="1200" dirty="0" err="1"/>
              <a:t>Czwartek</a:t>
            </a:r>
            <a:r>
              <a:rPr lang="en-US" sz="1200" dirty="0"/>
              <a:t>", "</a:t>
            </a:r>
            <a:r>
              <a:rPr lang="en-US" sz="1200" dirty="0" err="1"/>
              <a:t>friday</a:t>
            </a:r>
            <a:r>
              <a:rPr lang="en-US" sz="1200" dirty="0"/>
              <a:t>"=&gt;"</a:t>
            </a:r>
            <a:r>
              <a:rPr lang="en-US" sz="1200" dirty="0" err="1"/>
              <a:t>Piątek</a:t>
            </a:r>
            <a:r>
              <a:rPr lang="en-US" sz="1200" dirty="0"/>
              <a:t>", "</a:t>
            </a:r>
            <a:r>
              <a:rPr lang="en-US" sz="1200" dirty="0" err="1"/>
              <a:t>saturday</a:t>
            </a:r>
            <a:r>
              <a:rPr lang="en-US" sz="1200" dirty="0"/>
              <a:t>"=&gt;"</a:t>
            </a:r>
            <a:r>
              <a:rPr lang="en-US" sz="1200" dirty="0" err="1"/>
              <a:t>Sobota</a:t>
            </a:r>
            <a:r>
              <a:rPr lang="en-US" sz="1200" dirty="0"/>
              <a:t>", "</a:t>
            </a:r>
            <a:r>
              <a:rPr lang="en-US" sz="1200" dirty="0" err="1"/>
              <a:t>sunday</a:t>
            </a:r>
            <a:r>
              <a:rPr lang="en-US" sz="1200" dirty="0"/>
              <a:t>"=&gt;"</a:t>
            </a:r>
            <a:r>
              <a:rPr lang="en-US" sz="1200" dirty="0" err="1"/>
              <a:t>Niedziela</a:t>
            </a:r>
            <a:r>
              <a:rPr lang="en-US" sz="1200" dirty="0"/>
              <a:t>");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str_replace</a:t>
            </a:r>
            <a:r>
              <a:rPr lang="en-US" sz="1200" dirty="0"/>
              <a:t>(</a:t>
            </a:r>
            <a:r>
              <a:rPr lang="en-US" sz="1200" dirty="0" err="1"/>
              <a:t>array_merge</a:t>
            </a:r>
            <a:r>
              <a:rPr lang="en-US" sz="1200" dirty="0"/>
              <a:t>(</a:t>
            </a:r>
            <a:r>
              <a:rPr lang="en-US" sz="1200" dirty="0" err="1"/>
              <a:t>array_keys</a:t>
            </a:r>
            <a:r>
              <a:rPr lang="en-US" sz="1200" dirty="0"/>
              <a:t>($month), </a:t>
            </a:r>
            <a:r>
              <a:rPr lang="en-US" sz="1200" dirty="0" err="1"/>
              <a:t>array_keys</a:t>
            </a:r>
            <a:r>
              <a:rPr lang="en-US" sz="1200" dirty="0"/>
              <a:t>($days)), </a:t>
            </a:r>
            <a:r>
              <a:rPr lang="en-US" sz="1200" dirty="0" err="1"/>
              <a:t>array_merge</a:t>
            </a:r>
            <a:r>
              <a:rPr lang="en-US" sz="1200" dirty="0"/>
              <a:t>($month, $days), </a:t>
            </a:r>
            <a:r>
              <a:rPr lang="en-US" sz="1200" dirty="0" err="1"/>
              <a:t>strtolower</a:t>
            </a:r>
            <a:r>
              <a:rPr lang="en-US" sz="1200" dirty="0"/>
              <a:t>($date));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add_filter</a:t>
            </a:r>
            <a:r>
              <a:rPr lang="en-US" sz="1200" dirty="0"/>
              <a:t>( '</a:t>
            </a:r>
            <a:r>
              <a:rPr lang="en-US" sz="1200" dirty="0" err="1"/>
              <a:t>woocommerce_get_price_html</a:t>
            </a:r>
            <a:r>
              <a:rPr lang="en-US" sz="1200" dirty="0"/>
              <a:t>', '</a:t>
            </a:r>
            <a:r>
              <a:rPr lang="en-US" sz="1200" dirty="0" err="1"/>
              <a:t>custom_price_html</a:t>
            </a:r>
            <a:r>
              <a:rPr lang="en-US" sz="1200" dirty="0"/>
              <a:t>', 100, 2 );</a:t>
            </a:r>
          </a:p>
          <a:p>
            <a:r>
              <a:rPr lang="en-US" sz="1200" dirty="0"/>
              <a:t>function </a:t>
            </a:r>
            <a:r>
              <a:rPr lang="en-US" sz="1200" dirty="0" err="1"/>
              <a:t>custom_price_html</a:t>
            </a:r>
            <a:r>
              <a:rPr lang="en-US" sz="1200" dirty="0"/>
              <a:t>( $price, $product ){</a:t>
            </a:r>
          </a:p>
          <a:p>
            <a:r>
              <a:rPr lang="en-US" sz="1200" dirty="0"/>
              <a:t>    global $post;</a:t>
            </a:r>
          </a:p>
          <a:p>
            <a:r>
              <a:rPr lang="en-US" sz="1200" dirty="0"/>
              <a:t>    $</a:t>
            </a:r>
            <a:r>
              <a:rPr lang="en-US" sz="1200" dirty="0" err="1"/>
              <a:t>sales_price_to</a:t>
            </a:r>
            <a:r>
              <a:rPr lang="en-US" sz="1200" dirty="0"/>
              <a:t> = </a:t>
            </a:r>
            <a:r>
              <a:rPr lang="en-US" sz="1200" dirty="0" err="1"/>
              <a:t>get_post_meta</a:t>
            </a:r>
            <a:r>
              <a:rPr lang="en-US" sz="1200" dirty="0"/>
              <a:t>($post-&gt;ID, '_</a:t>
            </a:r>
            <a:r>
              <a:rPr lang="en-US" sz="1200" dirty="0" err="1"/>
              <a:t>sale_price_dates_to</a:t>
            </a:r>
            <a:r>
              <a:rPr lang="en-US" sz="1200" dirty="0"/>
              <a:t>', true);</a:t>
            </a:r>
          </a:p>
          <a:p>
            <a:r>
              <a:rPr lang="en-US" sz="1200" dirty="0"/>
              <a:t>    if(</a:t>
            </a:r>
            <a:r>
              <a:rPr lang="en-US" sz="1200" dirty="0" err="1"/>
              <a:t>is_single</a:t>
            </a:r>
            <a:r>
              <a:rPr lang="en-US" sz="1200" dirty="0"/>
              <a:t>() &amp;&amp; $</a:t>
            </a:r>
            <a:r>
              <a:rPr lang="en-US" sz="1200" dirty="0" err="1"/>
              <a:t>sales_price_to</a:t>
            </a:r>
            <a:r>
              <a:rPr lang="en-US" sz="1200" dirty="0"/>
              <a:t> != "")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$</a:t>
            </a:r>
            <a:r>
              <a:rPr lang="en-US" sz="1200" dirty="0" err="1"/>
              <a:t>sales_price_date_to</a:t>
            </a:r>
            <a:r>
              <a:rPr lang="en-US" sz="1200" dirty="0"/>
              <a:t> = </a:t>
            </a:r>
            <a:r>
              <a:rPr lang="en-US" sz="1200" dirty="0" err="1"/>
              <a:t>dateToPolish</a:t>
            </a:r>
            <a:r>
              <a:rPr lang="en-US" sz="1200" dirty="0"/>
              <a:t>(date("j F y", $</a:t>
            </a:r>
            <a:r>
              <a:rPr lang="en-US" sz="1200" dirty="0" err="1"/>
              <a:t>sales_price_to</a:t>
            </a:r>
            <a:r>
              <a:rPr lang="en-US" sz="1200" dirty="0"/>
              <a:t>));</a:t>
            </a:r>
          </a:p>
          <a:p>
            <a:r>
              <a:rPr lang="en-US" sz="1200" dirty="0"/>
              <a:t>        return </a:t>
            </a:r>
            <a:r>
              <a:rPr lang="en-US" sz="1200" dirty="0" err="1"/>
              <a:t>str_replace</a:t>
            </a:r>
            <a:r>
              <a:rPr lang="en-US" sz="1200" dirty="0"/>
              <a:t>( '&lt;/ins&gt;', ' &lt;/ins&gt; &lt;b&gt;(</a:t>
            </a:r>
            <a:r>
              <a:rPr lang="en-US" sz="1200" dirty="0" err="1"/>
              <a:t>Zniżka</a:t>
            </a:r>
            <a:r>
              <a:rPr lang="en-US" sz="1200" dirty="0"/>
              <a:t> do '.$</a:t>
            </a:r>
            <a:r>
              <a:rPr lang="en-US" sz="1200" dirty="0" err="1"/>
              <a:t>sales_price_date_to</a:t>
            </a:r>
            <a:r>
              <a:rPr lang="en-US" sz="1200" dirty="0"/>
              <a:t>.')&lt;/b&gt;', $price 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else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return </a:t>
            </a:r>
            <a:r>
              <a:rPr lang="en-US" sz="1200" dirty="0" err="1"/>
              <a:t>apply_filters</a:t>
            </a:r>
            <a:r>
              <a:rPr lang="en-US" sz="1200" dirty="0"/>
              <a:t>( '</a:t>
            </a:r>
            <a:r>
              <a:rPr lang="en-US" sz="1200" dirty="0" err="1"/>
              <a:t>woocommerce_get_price</a:t>
            </a:r>
            <a:r>
              <a:rPr lang="en-US" sz="1200" dirty="0"/>
              <a:t>', $price 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647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41" y="198613"/>
            <a:ext cx="8229600" cy="571504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How does </a:t>
            </a:r>
            <a:r>
              <a:rPr lang="en-IN" dirty="0" smtClean="0">
                <a:solidFill>
                  <a:srgbClr val="FFC000"/>
                </a:solidFill>
              </a:rPr>
              <a:t>CMS </a:t>
            </a:r>
            <a:r>
              <a:rPr lang="en-IN" dirty="0">
                <a:solidFill>
                  <a:srgbClr val="FFC000"/>
                </a:solidFill>
              </a:rPr>
              <a:t>work?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/>
              <a:t>Data from content providers is stored in a central database, not static </a:t>
            </a:r>
            <a:r>
              <a:rPr lang="en-US" altLang="en-US" dirty="0" smtClean="0"/>
              <a:t>HTML.</a:t>
            </a:r>
          </a:p>
          <a:p>
            <a:r>
              <a:rPr lang="en-US" altLang="en-US" dirty="0" smtClean="0"/>
              <a:t>Most of management functions are available through graphical (mainly web) interface.</a:t>
            </a:r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489" y="16271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9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41" y="198613"/>
            <a:ext cx="8229600" cy="571504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Features of </a:t>
            </a:r>
            <a:r>
              <a:rPr lang="en-IN" dirty="0" err="1">
                <a:solidFill>
                  <a:srgbClr val="FFC000"/>
                </a:solidFill>
              </a:rPr>
              <a:t>CMSes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altLang="en-US" sz="2200" b="1" dirty="0" smtClean="0"/>
              <a:t>Content creation</a:t>
            </a:r>
            <a:r>
              <a:rPr lang="en-US" altLang="en-US" sz="2200" dirty="0" smtClean="0"/>
              <a:t>.</a:t>
            </a:r>
          </a:p>
          <a:p>
            <a:pPr algn="just"/>
            <a:r>
              <a:rPr lang="en-US" altLang="en-US" sz="2200" dirty="0" smtClean="0"/>
              <a:t>Intuitive </a:t>
            </a:r>
            <a:r>
              <a:rPr lang="en-US" altLang="en-US" sz="2200" b="1" dirty="0"/>
              <a:t>indexing</a:t>
            </a:r>
            <a:r>
              <a:rPr lang="en-US" altLang="en-US" sz="2200" dirty="0"/>
              <a:t>, </a:t>
            </a:r>
            <a:r>
              <a:rPr lang="en-US" altLang="en-US" sz="2200" b="1" dirty="0"/>
              <a:t>search</a:t>
            </a:r>
            <a:r>
              <a:rPr lang="en-US" altLang="en-US" sz="2200" dirty="0"/>
              <a:t> and </a:t>
            </a:r>
            <a:r>
              <a:rPr lang="en-US" altLang="en-US" sz="2200" b="1" dirty="0"/>
              <a:t>retrieval</a:t>
            </a:r>
            <a:r>
              <a:rPr lang="en-US" altLang="en-US" sz="2200" dirty="0"/>
              <a:t> </a:t>
            </a:r>
            <a:r>
              <a:rPr lang="en-US" altLang="en-US" sz="2200" b="1" dirty="0"/>
              <a:t>features</a:t>
            </a:r>
            <a:r>
              <a:rPr lang="en-US" altLang="en-US" sz="2200" dirty="0"/>
              <a:t> index all data for easy access through search functions and allow users to search by attributes such as publication dates, keywords or author.</a:t>
            </a:r>
          </a:p>
          <a:p>
            <a:pPr algn="just"/>
            <a:r>
              <a:rPr lang="en-US" altLang="en-US" sz="2200" b="1" dirty="0"/>
              <a:t>Format management</a:t>
            </a:r>
            <a:r>
              <a:rPr lang="en-US" altLang="en-US" sz="2200" dirty="0"/>
              <a:t> facilitates turn scanned paper documents and legacy electronic documents into HTML or PDF documents.</a:t>
            </a:r>
          </a:p>
          <a:p>
            <a:pPr algn="just"/>
            <a:r>
              <a:rPr lang="en-US" altLang="en-US" sz="2200" b="1" dirty="0"/>
              <a:t>Revision features </a:t>
            </a:r>
            <a:r>
              <a:rPr lang="en-US" altLang="en-US" sz="2200" dirty="0"/>
              <a:t>allow content to be updated and edited after initial publication. Revision control also tracks any changes made to files by individuals.</a:t>
            </a:r>
          </a:p>
          <a:p>
            <a:pPr algn="just"/>
            <a:r>
              <a:rPr lang="en-US" altLang="en-US" sz="2200" b="1" dirty="0"/>
              <a:t>Publishing functionality </a:t>
            </a:r>
            <a:r>
              <a:rPr lang="en-US" altLang="en-US" sz="2200" dirty="0"/>
              <a:t>allows individuals to use a template or a set of templates approved by the organization, as well as wizards and other tools to create or modify content.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489" y="16271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94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41" y="198613"/>
            <a:ext cx="8229600" cy="571504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CMS Market Share </a:t>
            </a:r>
            <a:r>
              <a:rPr lang="en-IN" dirty="0" smtClean="0">
                <a:solidFill>
                  <a:srgbClr val="FFC000"/>
                </a:solidFill>
              </a:rPr>
              <a:t>Trends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377489" y="6237312"/>
            <a:ext cx="8102678" cy="4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en-US" sz="2200" dirty="0" smtClean="0">
                <a:solidFill>
                  <a:schemeClr val="bg1"/>
                </a:solidFill>
              </a:rPr>
              <a:t>Data for 2015</a:t>
            </a:r>
            <a:endParaRPr lang="en-US" alt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489" y="16271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1026" name="Picture 2" descr="http://intriggerapp.com/wp-content/uploads/2016/04/web-technologies-wp-market-sh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13589"/>
            <a:ext cx="7292801" cy="530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41" y="198613"/>
            <a:ext cx="8229600" cy="571504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CMS Market Share </a:t>
            </a:r>
            <a:r>
              <a:rPr lang="en-IN" dirty="0" smtClean="0">
                <a:solidFill>
                  <a:srgbClr val="FFC000"/>
                </a:solidFill>
              </a:rPr>
              <a:t>Trends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07504" y="6237312"/>
            <a:ext cx="8372663" cy="4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en-US" sz="1800" dirty="0" smtClean="0">
                <a:solidFill>
                  <a:schemeClr val="bg1"/>
                </a:solidFill>
              </a:rPr>
              <a:t>Source: https</a:t>
            </a:r>
            <a:r>
              <a:rPr lang="en-US" altLang="en-US" sz="1800" dirty="0">
                <a:solidFill>
                  <a:schemeClr val="bg1"/>
                </a:solidFill>
              </a:rPr>
              <a:t>://</a:t>
            </a:r>
            <a:r>
              <a:rPr lang="en-US" altLang="en-US" sz="1800" dirty="0" smtClean="0">
                <a:solidFill>
                  <a:schemeClr val="bg1"/>
                </a:solidFill>
              </a:rPr>
              <a:t>w3techs.com/technologies/history_overview/content_management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489" y="16271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91440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pl-PL" sz="5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WordPress</a:t>
            </a:r>
            <a:endParaRPr lang="pl-PL" sz="5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l-PL" sz="2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Basics</a:t>
            </a:r>
            <a:endParaRPr lang="pl-PL" sz="48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pl-P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MASTER" val="Polling Slide Design"/>
</p:tagLst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lling Slide Design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20773</TotalTime>
  <Words>1954</Words>
  <Application>Microsoft Office PowerPoint</Application>
  <PresentationFormat>Pokaz na ekranie (4:3)</PresentationFormat>
  <Paragraphs>375</Paragraphs>
  <Slides>46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46</vt:i4>
      </vt:variant>
    </vt:vector>
  </HeadingPairs>
  <TitlesOfParts>
    <vt:vector size="53" baseType="lpstr">
      <vt:lpstr>Arial</vt:lpstr>
      <vt:lpstr>Calibri</vt:lpstr>
      <vt:lpstr>Segoe UI</vt:lpstr>
      <vt:lpstr>Times New Roman</vt:lpstr>
      <vt:lpstr>Wingdings</vt:lpstr>
      <vt:lpstr>Motyw pakietu Office</vt:lpstr>
      <vt:lpstr>Polling Slide Design</vt:lpstr>
      <vt:lpstr> DEVELOPMENT OF CORPORATE PORTALS - CMS  WordPress</vt:lpstr>
      <vt:lpstr>Agenda</vt:lpstr>
      <vt:lpstr>Prezentacja programu PowerPoint</vt:lpstr>
      <vt:lpstr>What is a CMS?</vt:lpstr>
      <vt:lpstr>How does CMS work?</vt:lpstr>
      <vt:lpstr>Features of CMSes</vt:lpstr>
      <vt:lpstr>CMS Market Share Trends</vt:lpstr>
      <vt:lpstr>CMS Market Share Trends</vt:lpstr>
      <vt:lpstr>Prezentacja programu PowerPoint</vt:lpstr>
      <vt:lpstr>Agenda</vt:lpstr>
      <vt:lpstr>Agenda</vt:lpstr>
      <vt:lpstr>Hosting</vt:lpstr>
      <vt:lpstr>ZADANIE - Installation</vt:lpstr>
      <vt:lpstr>ZADANIE - Dashboard</vt:lpstr>
      <vt:lpstr>ZADANIE - General settings</vt:lpstr>
      <vt:lpstr>ZADANIE – POSTS (Management)</vt:lpstr>
      <vt:lpstr>ZADANIE – POSTS (Moderation)</vt:lpstr>
      <vt:lpstr>ZADANIE – Pages</vt:lpstr>
      <vt:lpstr>ZADANIE – Menu</vt:lpstr>
      <vt:lpstr>ZADANIE – Theme (Installation and activation)</vt:lpstr>
      <vt:lpstr>ZADANIE – Theme (Customization)</vt:lpstr>
      <vt:lpstr>ZADANIE – Theme (Customization)</vt:lpstr>
      <vt:lpstr>ZADANIE – Plugins (WP-Mail-SMTP)</vt:lpstr>
      <vt:lpstr>ZADANIE – Plugins (Contact Form 7)</vt:lpstr>
      <vt:lpstr>ZADANIE – Plugins (All In One SEO Pack)</vt:lpstr>
      <vt:lpstr>ZADANIE – Plugins (Google Analytics) [opcjonalne]</vt:lpstr>
      <vt:lpstr>ZADANIE – Plugins (RSS Importer) [opcjonalne]</vt:lpstr>
      <vt:lpstr>ZADANIE – Plugins (Breadcrumb NavXT) [opcjonalne]</vt:lpstr>
      <vt:lpstr>ZADANIE – Import / Export</vt:lpstr>
      <vt:lpstr>ZADANIE – Translations</vt:lpstr>
      <vt:lpstr>Prezentacja programu PowerPoint</vt:lpstr>
      <vt:lpstr>Agenda</vt:lpstr>
      <vt:lpstr>ZADANIE – Plugin</vt:lpstr>
      <vt:lpstr>ZADANIE – Configuration</vt:lpstr>
      <vt:lpstr>ZADANIE – Compatible themes</vt:lpstr>
      <vt:lpstr>ZADANIE – Compatible themes</vt:lpstr>
      <vt:lpstr>ZADANIE – Products</vt:lpstr>
      <vt:lpstr>ZADANIE – Custom data import</vt:lpstr>
      <vt:lpstr>ZADANIE – Delivery management</vt:lpstr>
      <vt:lpstr>ZADANIE – Payment</vt:lpstr>
      <vt:lpstr>ZADANIE – Analitycs [opcjonalne]</vt:lpstr>
      <vt:lpstr>ZADANIE – Test</vt:lpstr>
      <vt:lpstr>Prezentacja programu PowerPoint</vt:lpstr>
      <vt:lpstr>Agenda</vt:lpstr>
      <vt:lpstr>ZADANIE – Extending plugins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michal.kuciapski@combidata.pl</dc:creator>
  <cp:lastModifiedBy>Michal Kuciapski</cp:lastModifiedBy>
  <cp:revision>687</cp:revision>
  <cp:lastPrinted>2011-06-17T18:32:39Z</cp:lastPrinted>
  <dcterms:created xsi:type="dcterms:W3CDTF">2009-08-10T15:37:34Z</dcterms:created>
  <dcterms:modified xsi:type="dcterms:W3CDTF">2019-03-15T14:54:24Z</dcterms:modified>
</cp:coreProperties>
</file>