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7" r:id="rId6"/>
    <p:sldId id="266" r:id="rId7"/>
    <p:sldId id="260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4" autoAdjust="0"/>
  </p:normalViewPr>
  <p:slideViewPr>
    <p:cSldViewPr snapToGrid="0">
      <p:cViewPr varScale="1">
        <p:scale>
          <a:sx n="80" d="100"/>
          <a:sy n="80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72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64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18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80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618898" y="1426061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AU" dirty="0"/>
              <a:t>Seek datasets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/>
              <a:t>Data analytics</a:t>
            </a:r>
            <a:r>
              <a:rPr lang="en-GB" b="1" dirty="0"/>
              <a:t> insights</a:t>
            </a:r>
            <a:endParaRPr b="1"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839921" y="1372565"/>
            <a:ext cx="5459402" cy="153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spcAft>
                <a:spcPts val="1200"/>
              </a:spcAft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AU" dirty="0"/>
              <a:t>Introduction</a:t>
            </a:r>
            <a:endParaRPr dirty="0"/>
          </a:p>
          <a:p>
            <a:pPr marL="457200" indent="-355600">
              <a:lnSpc>
                <a:spcPct val="115000"/>
              </a:lnSpc>
              <a:spcAft>
                <a:spcPts val="1200"/>
              </a:spcAft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GB" dirty="0"/>
              <a:t>Data cleaning</a:t>
            </a:r>
          </a:p>
          <a:p>
            <a:pPr marL="457200" indent="-355600">
              <a:lnSpc>
                <a:spcPct val="115000"/>
              </a:lnSpc>
              <a:spcAft>
                <a:spcPts val="1200"/>
              </a:spcAft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GB" dirty="0"/>
              <a:t>Data </a:t>
            </a:r>
            <a:r>
              <a:rPr lang="en-AU" dirty="0"/>
              <a:t>visualization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157179" y="16146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lang="en-AU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57179" y="90751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summary of the original datasets</a:t>
            </a:r>
            <a:endParaRPr dirty="0"/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EF0F5A66-4634-4417-BE92-EA8BAAF4FB99}"/>
              </a:ext>
            </a:extLst>
          </p:cNvPr>
          <p:cNvSpPr/>
          <p:nvPr/>
        </p:nvSpPr>
        <p:spPr>
          <a:xfrm>
            <a:off x="669274" y="1709257"/>
            <a:ext cx="6359055" cy="149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How many documents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Formats of the excel docs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Challenges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48472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What is done about the datasets</a:t>
            </a:r>
            <a:endParaRPr dirty="0"/>
          </a:p>
        </p:txBody>
      </p:sp>
      <p:sp>
        <p:nvSpPr>
          <p:cNvPr id="8" name="Shape 73">
            <a:extLst>
              <a:ext uri="{FF2B5EF4-FFF2-40B4-BE49-F238E27FC236}">
                <a16:creationId xmlns:a16="http://schemas.microsoft.com/office/drawing/2014/main" id="{8F69860E-6597-4113-855B-6987B2913DA6}"/>
              </a:ext>
            </a:extLst>
          </p:cNvPr>
          <p:cNvSpPr/>
          <p:nvPr/>
        </p:nvSpPr>
        <p:spPr>
          <a:xfrm>
            <a:off x="669274" y="1709257"/>
            <a:ext cx="6359055" cy="149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Data cleaning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Functionalization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Merge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endParaRPr lang="en-GB" sz="11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Use cases of the datasets</a:t>
            </a:r>
            <a:endParaRPr dirty="0"/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02A76D83-8130-42C9-ACFE-81B2F22A7A86}"/>
              </a:ext>
            </a:extLst>
          </p:cNvPr>
          <p:cNvSpPr/>
          <p:nvPr/>
        </p:nvSpPr>
        <p:spPr>
          <a:xfrm>
            <a:off x="812710" y="1685351"/>
            <a:ext cx="4864938" cy="149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Salaries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locations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600" dirty="0"/>
              <a:t>Classification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529079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lang="en-AU" dirty="0"/>
              <a:t>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203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46861" y="17652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AU" dirty="0"/>
              <a:t> Options</a:t>
            </a:r>
            <a:endParaRPr dirty="0"/>
          </a:p>
        </p:txBody>
      </p:sp>
      <p:sp>
        <p:nvSpPr>
          <p:cNvPr id="143" name="Rectangle"/>
          <p:cNvSpPr/>
          <p:nvPr/>
        </p:nvSpPr>
        <p:spPr>
          <a:xfrm>
            <a:off x="816701" y="1539340"/>
            <a:ext cx="3528193" cy="334018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F9FD5506-38FB-4CA1-ADF2-C7A40CADAC49}"/>
              </a:ext>
            </a:extLst>
          </p:cNvPr>
          <p:cNvSpPr/>
          <p:nvPr/>
        </p:nvSpPr>
        <p:spPr>
          <a:xfrm>
            <a:off x="4876802" y="1539340"/>
            <a:ext cx="3834059" cy="3361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400" b="1" dirty="0">
                <a:latin typeface="+mn-lt"/>
              </a:rPr>
              <a:t>Feature engineering: </a:t>
            </a:r>
            <a:r>
              <a:rPr lang="en-GB" sz="1400" dirty="0">
                <a:latin typeface="+mn-lt"/>
              </a:rPr>
              <a:t>the best representation of the sample data 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GB" sz="1400" b="1" dirty="0">
                <a:latin typeface="+mn-lt"/>
              </a:rPr>
              <a:t>Model Building: </a:t>
            </a:r>
          </a:p>
          <a:p>
            <a:pPr marL="447675" indent="-179388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Regression:  </a:t>
            </a:r>
          </a:p>
          <a:p>
            <a:pPr marL="627063" indent="-179388">
              <a:lnSpc>
                <a:spcPct val="120000"/>
              </a:lnSpc>
              <a:spcAft>
                <a:spcPts val="6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GB" sz="1400" dirty="0">
                <a:latin typeface="+mn-lt"/>
              </a:rPr>
              <a:t>Linear regression</a:t>
            </a:r>
          </a:p>
          <a:p>
            <a:pPr marL="447675" indent="-179388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Classification: </a:t>
            </a:r>
          </a:p>
          <a:p>
            <a:pPr marL="627063" indent="-179388">
              <a:lnSpc>
                <a:spcPct val="120000"/>
              </a:lnSpc>
              <a:spcAft>
                <a:spcPts val="6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GB" sz="1400" dirty="0">
                <a:latin typeface="+mn-lt"/>
              </a:rPr>
              <a:t>Logistic regression</a:t>
            </a:r>
          </a:p>
          <a:p>
            <a:pPr marL="627063" indent="-179388">
              <a:lnSpc>
                <a:spcPct val="120000"/>
              </a:lnSpc>
              <a:spcAft>
                <a:spcPts val="6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GB" sz="1400" dirty="0">
                <a:latin typeface="+mn-lt"/>
              </a:rPr>
              <a:t>Decision Tree</a:t>
            </a:r>
          </a:p>
          <a:p>
            <a:pPr marL="627063" indent="-179388">
              <a:lnSpc>
                <a:spcPct val="120000"/>
              </a:lnSpc>
              <a:spcAft>
                <a:spcPts val="6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GB" sz="1400" dirty="0">
                <a:latin typeface="+mn-lt"/>
              </a:rPr>
              <a:t>Random forest</a:t>
            </a:r>
          </a:p>
          <a:p>
            <a:pPr marL="627063" indent="-179388">
              <a:lnSpc>
                <a:spcPct val="120000"/>
              </a:lnSpc>
              <a:spcAft>
                <a:spcPts val="6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GB" sz="1400" dirty="0">
                <a:latin typeface="+mn-lt"/>
              </a:rPr>
              <a:t>SVM…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913256-2A81-4024-A719-A7AEEDB9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6" y="1607873"/>
            <a:ext cx="2899658" cy="32716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2958369" y="2032634"/>
            <a:ext cx="3953102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AU" sz="3600" dirty="0"/>
              <a:t>Thank You!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137011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80</Words>
  <Application>Microsoft Office PowerPoint</Application>
  <PresentationFormat>On-screen Show (16:9)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Tricia yin</dc:creator>
  <cp:lastModifiedBy>Tricia yin</cp:lastModifiedBy>
  <cp:revision>6</cp:revision>
  <dcterms:modified xsi:type="dcterms:W3CDTF">2021-08-31T08:55:08Z</dcterms:modified>
</cp:coreProperties>
</file>